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 id="2147483691" r:id="rId3"/>
  </p:sldMasterIdLst>
  <p:notesMasterIdLst>
    <p:notesMasterId r:id="rId173"/>
  </p:notesMasterIdLst>
  <p:handoutMasterIdLst>
    <p:handoutMasterId r:id="rId174"/>
  </p:handoutMasterIdLst>
  <p:sldIdLst>
    <p:sldId id="256" r:id="rId4"/>
    <p:sldId id="499" r:id="rId5"/>
    <p:sldId id="340" r:id="rId6"/>
    <p:sldId id="555" r:id="rId7"/>
    <p:sldId id="568" r:id="rId8"/>
    <p:sldId id="569" r:id="rId9"/>
    <p:sldId id="556" r:id="rId10"/>
    <p:sldId id="580" r:id="rId11"/>
    <p:sldId id="581" r:id="rId12"/>
    <p:sldId id="570" r:id="rId13"/>
    <p:sldId id="571" r:id="rId14"/>
    <p:sldId id="572" r:id="rId15"/>
    <p:sldId id="573" r:id="rId16"/>
    <p:sldId id="574" r:id="rId17"/>
    <p:sldId id="575" r:id="rId18"/>
    <p:sldId id="582" r:id="rId19"/>
    <p:sldId id="576" r:id="rId20"/>
    <p:sldId id="577" r:id="rId21"/>
    <p:sldId id="578" r:id="rId22"/>
    <p:sldId id="579" r:id="rId23"/>
    <p:sldId id="587" r:id="rId24"/>
    <p:sldId id="588" r:id="rId25"/>
    <p:sldId id="589" r:id="rId26"/>
    <p:sldId id="590" r:id="rId27"/>
    <p:sldId id="591" r:id="rId28"/>
    <p:sldId id="592" r:id="rId29"/>
    <p:sldId id="593" r:id="rId30"/>
    <p:sldId id="594" r:id="rId31"/>
    <p:sldId id="584" r:id="rId32"/>
    <p:sldId id="595" r:id="rId33"/>
    <p:sldId id="586" r:id="rId34"/>
    <p:sldId id="596" r:id="rId35"/>
    <p:sldId id="597" r:id="rId36"/>
    <p:sldId id="598" r:id="rId37"/>
    <p:sldId id="599" r:id="rId38"/>
    <p:sldId id="600" r:id="rId39"/>
    <p:sldId id="601" r:id="rId40"/>
    <p:sldId id="602" r:id="rId41"/>
    <p:sldId id="603" r:id="rId42"/>
    <p:sldId id="604" r:id="rId43"/>
    <p:sldId id="605" r:id="rId44"/>
    <p:sldId id="606" r:id="rId45"/>
    <p:sldId id="607" r:id="rId46"/>
    <p:sldId id="608" r:id="rId47"/>
    <p:sldId id="609" r:id="rId48"/>
    <p:sldId id="610" r:id="rId49"/>
    <p:sldId id="611" r:id="rId50"/>
    <p:sldId id="612" r:id="rId51"/>
    <p:sldId id="613" r:id="rId52"/>
    <p:sldId id="614" r:id="rId53"/>
    <p:sldId id="615" r:id="rId54"/>
    <p:sldId id="616" r:id="rId55"/>
    <p:sldId id="617" r:id="rId56"/>
    <p:sldId id="618" r:id="rId57"/>
    <p:sldId id="619" r:id="rId58"/>
    <p:sldId id="620" r:id="rId59"/>
    <p:sldId id="622" r:id="rId60"/>
    <p:sldId id="621" r:id="rId61"/>
    <p:sldId id="623" r:id="rId62"/>
    <p:sldId id="624" r:id="rId63"/>
    <p:sldId id="625" r:id="rId64"/>
    <p:sldId id="626" r:id="rId65"/>
    <p:sldId id="627" r:id="rId66"/>
    <p:sldId id="628" r:id="rId67"/>
    <p:sldId id="629" r:id="rId68"/>
    <p:sldId id="630" r:id="rId69"/>
    <p:sldId id="631" r:id="rId70"/>
    <p:sldId id="632" r:id="rId71"/>
    <p:sldId id="633" r:id="rId72"/>
    <p:sldId id="635" r:id="rId73"/>
    <p:sldId id="669" r:id="rId74"/>
    <p:sldId id="670" r:id="rId75"/>
    <p:sldId id="671" r:id="rId76"/>
    <p:sldId id="672" r:id="rId77"/>
    <p:sldId id="673" r:id="rId78"/>
    <p:sldId id="674" r:id="rId79"/>
    <p:sldId id="675" r:id="rId80"/>
    <p:sldId id="676" r:id="rId81"/>
    <p:sldId id="677" r:id="rId82"/>
    <p:sldId id="678" r:id="rId83"/>
    <p:sldId id="679" r:id="rId84"/>
    <p:sldId id="680" r:id="rId85"/>
    <p:sldId id="681" r:id="rId86"/>
    <p:sldId id="682" r:id="rId87"/>
    <p:sldId id="683" r:id="rId88"/>
    <p:sldId id="684" r:id="rId89"/>
    <p:sldId id="685" r:id="rId90"/>
    <p:sldId id="686" r:id="rId91"/>
    <p:sldId id="687" r:id="rId92"/>
    <p:sldId id="688" r:id="rId93"/>
    <p:sldId id="689" r:id="rId94"/>
    <p:sldId id="690" r:id="rId95"/>
    <p:sldId id="691" r:id="rId96"/>
    <p:sldId id="692" r:id="rId97"/>
    <p:sldId id="693" r:id="rId98"/>
    <p:sldId id="694" r:id="rId99"/>
    <p:sldId id="695" r:id="rId100"/>
    <p:sldId id="696" r:id="rId101"/>
    <p:sldId id="697" r:id="rId102"/>
    <p:sldId id="698" r:id="rId103"/>
    <p:sldId id="699" r:id="rId104"/>
    <p:sldId id="700" r:id="rId105"/>
    <p:sldId id="701" r:id="rId106"/>
    <p:sldId id="702" r:id="rId107"/>
    <p:sldId id="703" r:id="rId108"/>
    <p:sldId id="704" r:id="rId109"/>
    <p:sldId id="705" r:id="rId110"/>
    <p:sldId id="706" r:id="rId111"/>
    <p:sldId id="707" r:id="rId112"/>
    <p:sldId id="708" r:id="rId113"/>
    <p:sldId id="709" r:id="rId114"/>
    <p:sldId id="710" r:id="rId115"/>
    <p:sldId id="711" r:id="rId116"/>
    <p:sldId id="712" r:id="rId117"/>
    <p:sldId id="713" r:id="rId118"/>
    <p:sldId id="714" r:id="rId119"/>
    <p:sldId id="715" r:id="rId120"/>
    <p:sldId id="716" r:id="rId121"/>
    <p:sldId id="717" r:id="rId122"/>
    <p:sldId id="718" r:id="rId123"/>
    <p:sldId id="719" r:id="rId124"/>
    <p:sldId id="720" r:id="rId125"/>
    <p:sldId id="721" r:id="rId126"/>
    <p:sldId id="722" r:id="rId127"/>
    <p:sldId id="723" r:id="rId128"/>
    <p:sldId id="724" r:id="rId129"/>
    <p:sldId id="725" r:id="rId130"/>
    <p:sldId id="726" r:id="rId131"/>
    <p:sldId id="727" r:id="rId132"/>
    <p:sldId id="728" r:id="rId133"/>
    <p:sldId id="729" r:id="rId134"/>
    <p:sldId id="668" r:id="rId135"/>
    <p:sldId id="636" r:id="rId136"/>
    <p:sldId id="637" r:id="rId137"/>
    <p:sldId id="638" r:id="rId138"/>
    <p:sldId id="639" r:id="rId139"/>
    <p:sldId id="640" r:id="rId140"/>
    <p:sldId id="641" r:id="rId141"/>
    <p:sldId id="642" r:id="rId142"/>
    <p:sldId id="643" r:id="rId143"/>
    <p:sldId id="644" r:id="rId144"/>
    <p:sldId id="645" r:id="rId145"/>
    <p:sldId id="646" r:id="rId146"/>
    <p:sldId id="647" r:id="rId147"/>
    <p:sldId id="648" r:id="rId148"/>
    <p:sldId id="649" r:id="rId149"/>
    <p:sldId id="650" r:id="rId150"/>
    <p:sldId id="651" r:id="rId151"/>
    <p:sldId id="652" r:id="rId152"/>
    <p:sldId id="653" r:id="rId153"/>
    <p:sldId id="654" r:id="rId154"/>
    <p:sldId id="655" r:id="rId155"/>
    <p:sldId id="656" r:id="rId156"/>
    <p:sldId id="657" r:id="rId157"/>
    <p:sldId id="658" r:id="rId158"/>
    <p:sldId id="659" r:id="rId159"/>
    <p:sldId id="660" r:id="rId160"/>
    <p:sldId id="661" r:id="rId161"/>
    <p:sldId id="662" r:id="rId162"/>
    <p:sldId id="663" r:id="rId163"/>
    <p:sldId id="664" r:id="rId164"/>
    <p:sldId id="665" r:id="rId165"/>
    <p:sldId id="666" r:id="rId166"/>
    <p:sldId id="667" r:id="rId167"/>
    <p:sldId id="730" r:id="rId168"/>
    <p:sldId id="731" r:id="rId169"/>
    <p:sldId id="732" r:id="rId170"/>
    <p:sldId id="733" r:id="rId171"/>
    <p:sldId id="734" r:id="rId172"/>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AE43C8-39AC-478F-B5A0-7501E605B677}">
          <p14:sldIdLst>
            <p14:sldId id="256"/>
            <p14:sldId id="499"/>
            <p14:sldId id="340"/>
          </p14:sldIdLst>
        </p14:section>
        <p14:section name="Khái niệm cơ bản" id="{7ECD22BB-A909-4A94-86EB-C84EA9A73197}">
          <p14:sldIdLst>
            <p14:sldId id="555"/>
            <p14:sldId id="568"/>
            <p14:sldId id="569"/>
          </p14:sldIdLst>
        </p14:section>
        <p14:section name="Phương pháp thu thập thông tin" id="{B5DD5CAA-8DDC-4D69-94CC-2D7A0271D0D0}">
          <p14:sldIdLst>
            <p14:sldId id="556"/>
            <p14:sldId id="580"/>
            <p14:sldId id="581"/>
            <p14:sldId id="570"/>
            <p14:sldId id="571"/>
            <p14:sldId id="572"/>
            <p14:sldId id="573"/>
            <p14:sldId id="574"/>
            <p14:sldId id="575"/>
            <p14:sldId id="582"/>
            <p14:sldId id="576"/>
            <p14:sldId id="577"/>
            <p14:sldId id="578"/>
            <p14:sldId id="579"/>
            <p14:sldId id="587"/>
            <p14:sldId id="588"/>
            <p14:sldId id="589"/>
            <p14:sldId id="590"/>
            <p14:sldId id="591"/>
            <p14:sldId id="592"/>
            <p14:sldId id="593"/>
            <p14:sldId id="594"/>
            <p14:sldId id="584"/>
            <p14:sldId id="595"/>
            <p14:sldId id="586"/>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2"/>
            <p14:sldId id="621"/>
            <p14:sldId id="623"/>
            <p14:sldId id="624"/>
            <p14:sldId id="625"/>
            <p14:sldId id="626"/>
            <p14:sldId id="627"/>
            <p14:sldId id="628"/>
            <p14:sldId id="629"/>
            <p14:sldId id="630"/>
            <p14:sldId id="631"/>
            <p14:sldId id="632"/>
            <p14:sldId id="633"/>
          </p14:sldIdLst>
        </p14:section>
        <p14:section name="Kỹ thuật thăm dò tấn công" id="{ED28AEDB-255E-4697-B1ED-AC86CE4F4698}">
          <p14:sldIdLst>
            <p14:sldId id="635"/>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Lst>
        </p14:section>
        <p14:section name="Kỹ thuật liệt kê" id="{C9292415-5C96-4271-BC91-78D1AF4FA814}">
          <p14:sldIdLst>
            <p14:sldId id="668"/>
            <p14:sldId id="636"/>
            <p14:sldId id="637"/>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Lst>
        </p14:section>
        <p14:section name="giải pháp phòng chống" id="{31482B67-B563-40AD-BD7B-9A37BF824E4F}">
          <p14:sldIdLst>
            <p14:sldId id="730"/>
            <p14:sldId id="731"/>
            <p14:sldId id="732"/>
            <p14:sldId id="733"/>
            <p14:sldId id="73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guyen Tuan Anh" initials="NT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00FF"/>
    <a:srgbClr val="0A01C3"/>
    <a:srgbClr val="FF00FF"/>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5126" autoAdjust="0"/>
  </p:normalViewPr>
  <p:slideViewPr>
    <p:cSldViewPr>
      <p:cViewPr varScale="1">
        <p:scale>
          <a:sx n="81" d="100"/>
          <a:sy n="81" d="100"/>
        </p:scale>
        <p:origin x="1110" y="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49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viewProps" Target="viewProps.xml"/><Relationship Id="rId172" Type="http://schemas.openxmlformats.org/officeDocument/2006/relationships/slide" Target="slides/slide169.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handoutMaster" Target="handoutMasters/handoutMaster1.xml"/><Relationship Id="rId179"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commentAuthors" Target="commentAuthors.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presProps" Target="presProps.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 Type="http://schemas.openxmlformats.org/officeDocument/2006/relationships/slideMaster" Target="slideMasters/slideMaster1.xml"/></Relationships>
</file>

<file path=ppt/diagrams/_rels/data13.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image" Target="../media/image306.png"/><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diagrams/_rels/data8.xml.rels><?xml version="1.0" encoding="UTF-8" standalone="yes"?>
<Relationships xmlns="http://schemas.openxmlformats.org/package/2006/relationships"><Relationship Id="rId1" Type="http://schemas.openxmlformats.org/officeDocument/2006/relationships/hyperlink" Target="https://www.psiphon3.com" TargetMode="External"/></Relationships>
</file>

<file path=ppt/diagrams/_rels/drawing13.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image" Target="../media/image306.png"/><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diagrams/_rels/drawing8.xml.rels><?xml version="1.0" encoding="UTF-8" standalone="yes"?>
<Relationships xmlns="http://schemas.openxmlformats.org/package/2006/relationships"><Relationship Id="rId1" Type="http://schemas.openxmlformats.org/officeDocument/2006/relationships/hyperlink" Target="https://www.psiphon3.com" TargetMode="Externa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smtClean="0"/>
            <a:t>1</a:t>
          </a:r>
          <a:endParaRPr lang="vi-VN" b="1" noProof="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en-US" b="0" noProof="0" dirty="0" err="1" smtClean="0"/>
            <a:t>Khái</a:t>
          </a:r>
          <a:r>
            <a:rPr lang="en-US" b="0" noProof="0" dirty="0" smtClean="0"/>
            <a:t> </a:t>
          </a:r>
          <a:r>
            <a:rPr lang="en-US" b="0" noProof="0" dirty="0" err="1" smtClean="0"/>
            <a:t>niệm</a:t>
          </a:r>
          <a:r>
            <a:rPr lang="en-US" b="0" noProof="0" dirty="0" smtClean="0"/>
            <a:t> </a:t>
          </a:r>
          <a:r>
            <a:rPr lang="en-US" b="0" noProof="0" dirty="0" err="1" smtClean="0"/>
            <a:t>cơ</a:t>
          </a:r>
          <a:r>
            <a:rPr lang="en-US" b="0" noProof="0" dirty="0" smtClean="0"/>
            <a:t> </a:t>
          </a:r>
          <a:r>
            <a:rPr lang="en-US" b="0" noProof="0" dirty="0" err="1" smtClean="0"/>
            <a:t>bản</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en-US" noProof="0" dirty="0" err="1" smtClean="0"/>
            <a:t>Phương</a:t>
          </a:r>
          <a:r>
            <a:rPr lang="en-US" noProof="0" dirty="0" smtClean="0"/>
            <a:t> </a:t>
          </a:r>
          <a:r>
            <a:rPr lang="en-US" noProof="0" dirty="0" err="1" smtClean="0"/>
            <a:t>pháp</a:t>
          </a:r>
          <a:r>
            <a:rPr lang="en-US" noProof="0" dirty="0" smtClean="0"/>
            <a:t> </a:t>
          </a:r>
          <a:r>
            <a:rPr lang="en-US" noProof="0" dirty="0" err="1" smtClean="0"/>
            <a:t>thu</a:t>
          </a:r>
          <a:r>
            <a:rPr lang="en-US" noProof="0" dirty="0" smtClean="0"/>
            <a:t> </a:t>
          </a:r>
          <a:r>
            <a:rPr lang="en-US" noProof="0" dirty="0" err="1" smtClean="0"/>
            <a:t>thập</a:t>
          </a:r>
          <a:r>
            <a:rPr lang="en-US" noProof="0" dirty="0" smtClean="0"/>
            <a:t> </a:t>
          </a:r>
          <a:r>
            <a:rPr lang="en-US" noProof="0" dirty="0" err="1" smtClean="0"/>
            <a:t>thông</a:t>
          </a:r>
          <a:r>
            <a:rPr lang="en-US" noProof="0" dirty="0" smtClean="0"/>
            <a:t> tin</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36B95677-80A1-417F-8B85-1C4CFA65746F}">
      <dgm:prSet/>
      <dgm:spPr/>
      <dgm:t>
        <a:bodyPr/>
        <a:lstStyle/>
        <a:p>
          <a:r>
            <a:rPr lang="en-US" noProof="0" dirty="0" err="1" smtClean="0"/>
            <a:t>Kỹ</a:t>
          </a:r>
          <a:r>
            <a:rPr lang="en-US" noProof="0" dirty="0" smtClean="0"/>
            <a:t> </a:t>
          </a:r>
          <a:r>
            <a:rPr lang="en-US" noProof="0" dirty="0" err="1" smtClean="0"/>
            <a:t>thuật</a:t>
          </a:r>
          <a:r>
            <a:rPr lang="en-US" noProof="0" dirty="0" smtClean="0"/>
            <a:t> </a:t>
          </a:r>
          <a:r>
            <a:rPr lang="en-US" noProof="0" dirty="0" err="1" smtClean="0"/>
            <a:t>tấn</a:t>
          </a:r>
          <a:r>
            <a:rPr lang="en-US" noProof="0" dirty="0" smtClean="0"/>
            <a:t> </a:t>
          </a:r>
          <a:r>
            <a:rPr lang="en-US" noProof="0" dirty="0" err="1" smtClean="0"/>
            <a:t>công</a:t>
          </a:r>
          <a:r>
            <a:rPr lang="en-US" noProof="0" dirty="0" smtClean="0"/>
            <a:t> </a:t>
          </a:r>
          <a:r>
            <a:rPr lang="en-US" noProof="0" dirty="0" err="1" smtClean="0"/>
            <a:t>thăm</a:t>
          </a:r>
          <a:r>
            <a:rPr lang="en-US" noProof="0" dirty="0" smtClean="0"/>
            <a:t> </a:t>
          </a:r>
          <a:r>
            <a:rPr lang="en-US" noProof="0" dirty="0" err="1" smtClean="0"/>
            <a:t>dò</a:t>
          </a:r>
          <a:endParaRPr lang="vi-VN" noProof="0" dirty="0"/>
        </a:p>
      </dgm:t>
    </dgm:pt>
    <dgm:pt modelId="{C8915E9F-3FAC-48A5-B952-4883C1A9FD00}" type="parTrans" cxnId="{B3580240-55FF-4764-AB3B-B2BBF8BAC5DD}">
      <dgm:prSet/>
      <dgm:spPr/>
    </dgm:pt>
    <dgm:pt modelId="{23CA7132-EF0F-49A3-A390-29B4A9582341}" type="sibTrans" cxnId="{B3580240-55FF-4764-AB3B-B2BBF8BAC5DD}">
      <dgm:prSet/>
      <dgm:spPr/>
    </dgm:pt>
    <dgm:pt modelId="{73D1F220-2940-4C99-BC7F-6E8CB7982C44}">
      <dgm:prSet/>
      <dgm:spPr/>
      <dgm:t>
        <a:bodyPr/>
        <a:lstStyle/>
        <a:p>
          <a:r>
            <a:rPr lang="vi-VN" noProof="0" dirty="0" smtClean="0"/>
            <a:t>3</a:t>
          </a:r>
          <a:endParaRPr lang="vi-VN" noProof="0" dirty="0"/>
        </a:p>
      </dgm:t>
    </dgm:pt>
    <dgm:pt modelId="{D8B24B5E-7350-44FE-ABFB-21C3BAE61A41}" type="parTrans" cxnId="{79391B94-9169-4B3D-8FD5-6501BAA64920}">
      <dgm:prSet/>
      <dgm:spPr/>
    </dgm:pt>
    <dgm:pt modelId="{32EF8D06-8B66-41E9-B9AD-0C2EF0F7DF87}" type="sibTrans" cxnId="{79391B94-9169-4B3D-8FD5-6501BAA64920}">
      <dgm:prSet/>
      <dgm:spPr/>
    </dgm:pt>
    <dgm:pt modelId="{DFDE432B-056F-4684-BFFC-D4745A6E204F}">
      <dgm:prSet/>
      <dgm:spPr/>
      <dgm:t>
        <a:bodyPr/>
        <a:lstStyle/>
        <a:p>
          <a:r>
            <a:rPr lang="en-US" noProof="0" smtClean="0"/>
            <a:t>4 </a:t>
          </a:r>
          <a:endParaRPr lang="vi-VN" noProof="0" dirty="0"/>
        </a:p>
      </dgm:t>
    </dgm:pt>
    <dgm:pt modelId="{EB98BC07-02BC-430A-B487-0C4BCBEFAE7B}" type="parTrans" cxnId="{0833C98C-E1C8-44C2-A5A0-43F12B5AFC7A}">
      <dgm:prSet/>
      <dgm:spPr/>
    </dgm:pt>
    <dgm:pt modelId="{480C31C5-B970-4EA0-96EB-0AFC75FD8E46}" type="sibTrans" cxnId="{0833C98C-E1C8-44C2-A5A0-43F12B5AFC7A}">
      <dgm:prSet/>
      <dgm:spPr/>
    </dgm:pt>
    <dgm:pt modelId="{0856AD4D-CA65-4967-88E9-8AB0596D2554}">
      <dgm:prSet/>
      <dgm:spPr/>
      <dgm:t>
        <a:bodyPr/>
        <a:lstStyle/>
        <a:p>
          <a:r>
            <a:rPr lang="en-US" noProof="0" dirty="0" smtClean="0"/>
            <a:t> 5</a:t>
          </a:r>
          <a:endParaRPr lang="vi-VN" noProof="0" dirty="0"/>
        </a:p>
      </dgm:t>
    </dgm:pt>
    <dgm:pt modelId="{B2F3C086-FB11-489D-9D7E-B14D66C3164D}" type="parTrans" cxnId="{FC9DBDB4-3031-4C2F-B57E-E2E82CD6B422}">
      <dgm:prSet/>
      <dgm:spPr/>
    </dgm:pt>
    <dgm:pt modelId="{FA9E24F4-8595-4593-9F42-2F97C8BAE409}" type="sibTrans" cxnId="{FC9DBDB4-3031-4C2F-B57E-E2E82CD6B422}">
      <dgm:prSet/>
      <dgm:spPr/>
    </dgm:pt>
    <dgm:pt modelId="{B6500E15-8615-4052-A99A-F36DCEC726D6}">
      <dgm:prSet/>
      <dgm:spPr/>
      <dgm:t>
        <a:bodyPr/>
        <a:lstStyle/>
        <a:p>
          <a:r>
            <a:rPr lang="en-US" noProof="0" dirty="0" smtClean="0"/>
            <a:t>6</a:t>
          </a:r>
          <a:endParaRPr lang="vi-VN" noProof="0" dirty="0"/>
        </a:p>
      </dgm:t>
    </dgm:pt>
    <dgm:pt modelId="{77AFA49D-C4EA-4BA2-BE2C-C6BE70C0249E}" type="parTrans" cxnId="{31E2D134-2B2C-4B45-84A2-9289F0AEC2B4}">
      <dgm:prSet/>
      <dgm:spPr/>
    </dgm:pt>
    <dgm:pt modelId="{55E60535-8A51-40F2-8F12-5C7ACBD37B81}" type="sibTrans" cxnId="{31E2D134-2B2C-4B45-84A2-9289F0AEC2B4}">
      <dgm:prSet/>
      <dgm:spPr/>
    </dgm:pt>
    <dgm:pt modelId="{D38A2905-B9EB-4F01-8C06-796AE746B8D3}">
      <dgm:prSet/>
      <dgm:spPr/>
      <dgm:t>
        <a:bodyPr/>
        <a:lstStyle/>
        <a:p>
          <a:r>
            <a:rPr lang="en-US" dirty="0" err="1" smtClean="0"/>
            <a:t>Dò</a:t>
          </a:r>
          <a:r>
            <a:rPr lang="en-US" dirty="0" smtClean="0"/>
            <a:t> </a:t>
          </a:r>
          <a:r>
            <a:rPr lang="en-US" dirty="0" err="1" smtClean="0"/>
            <a:t>quét</a:t>
          </a:r>
          <a:r>
            <a:rPr lang="en-US" dirty="0" smtClean="0"/>
            <a:t> </a:t>
          </a:r>
          <a:r>
            <a:rPr lang="en-US" dirty="0" err="1" smtClean="0"/>
            <a:t>lỗ</a:t>
          </a:r>
          <a:r>
            <a:rPr lang="en-US" dirty="0" smtClean="0"/>
            <a:t> </a:t>
          </a:r>
          <a:r>
            <a:rPr lang="en-US" dirty="0" err="1" smtClean="0"/>
            <a:t>hổng</a:t>
          </a:r>
          <a:r>
            <a:rPr lang="en-US" dirty="0" smtClean="0"/>
            <a:t> </a:t>
          </a:r>
          <a:r>
            <a:rPr lang="en-US" dirty="0" err="1" smtClean="0"/>
            <a:t>bảo</a:t>
          </a:r>
          <a:r>
            <a:rPr lang="en-US" dirty="0" smtClean="0"/>
            <a:t> </a:t>
          </a:r>
          <a:r>
            <a:rPr lang="en-US" dirty="0" err="1" smtClean="0"/>
            <a:t>mật</a:t>
          </a:r>
          <a:endParaRPr lang="en-US" dirty="0"/>
        </a:p>
      </dgm:t>
    </dgm:pt>
    <dgm:pt modelId="{3DC21A42-B65D-4182-8317-5F705A762946}" type="parTrans" cxnId="{DAAA1AA7-5AE9-4513-8F2E-C99AD38BEA87}">
      <dgm:prSet/>
      <dgm:spPr/>
    </dgm:pt>
    <dgm:pt modelId="{F8B4A94E-4448-4631-86BA-C844FE58FAA7}" type="sibTrans" cxnId="{DAAA1AA7-5AE9-4513-8F2E-C99AD38BEA87}">
      <dgm:prSet/>
      <dgm:spPr/>
    </dgm:pt>
    <dgm:pt modelId="{574C78F1-73A0-40F7-9CD0-8C5802142DB8}">
      <dgm:prSet/>
      <dgm:spPr/>
      <dgm:t>
        <a:bodyPr/>
        <a:lstStyle/>
        <a:p>
          <a:r>
            <a:rPr lang="en-US" dirty="0" err="1" smtClean="0"/>
            <a:t>Kỹ</a:t>
          </a:r>
          <a:r>
            <a:rPr lang="en-US" dirty="0" smtClean="0"/>
            <a:t> </a:t>
          </a:r>
          <a:r>
            <a:rPr lang="en-US" dirty="0" err="1" smtClean="0"/>
            <a:t>thuật</a:t>
          </a:r>
          <a:r>
            <a:rPr lang="en-US" dirty="0" smtClean="0"/>
            <a:t> </a:t>
          </a:r>
          <a:r>
            <a:rPr lang="en-US" dirty="0" err="1" smtClean="0"/>
            <a:t>liệt</a:t>
          </a:r>
          <a:r>
            <a:rPr lang="en-US" dirty="0" smtClean="0"/>
            <a:t> </a:t>
          </a:r>
          <a:r>
            <a:rPr lang="en-US" dirty="0" err="1" smtClean="0"/>
            <a:t>kê</a:t>
          </a:r>
          <a:endParaRPr lang="en-US" dirty="0"/>
        </a:p>
      </dgm:t>
    </dgm:pt>
    <dgm:pt modelId="{E350DFD8-680E-4C47-9D5F-DBC617F5401A}" type="parTrans" cxnId="{60309FA0-A687-4125-A638-BAA02F7D4607}">
      <dgm:prSet/>
      <dgm:spPr/>
    </dgm:pt>
    <dgm:pt modelId="{03173875-0B00-474C-86F6-1378F2E38B23}" type="sibTrans" cxnId="{60309FA0-A687-4125-A638-BAA02F7D4607}">
      <dgm:prSet/>
      <dgm:spPr/>
    </dgm:pt>
    <dgm:pt modelId="{129A724C-B327-4E37-B180-A0F804BBEBD3}">
      <dgm:prSet/>
      <dgm:spPr/>
      <dgm:t>
        <a:bodyPr/>
        <a:lstStyle/>
        <a:p>
          <a:r>
            <a:rPr lang="en-US" dirty="0" err="1" smtClean="0"/>
            <a:t>Giải</a:t>
          </a:r>
          <a:r>
            <a:rPr lang="en-US" dirty="0" smtClean="0"/>
            <a:t> </a:t>
          </a:r>
          <a:r>
            <a:rPr lang="en-US" dirty="0" err="1" smtClean="0"/>
            <a:t>pháp</a:t>
          </a:r>
          <a:r>
            <a:rPr lang="en-US" dirty="0" smtClean="0"/>
            <a:t> </a:t>
          </a:r>
          <a:r>
            <a:rPr lang="en-US" dirty="0" err="1" smtClean="0"/>
            <a:t>phòng</a:t>
          </a:r>
          <a:r>
            <a:rPr lang="en-US" dirty="0" smtClean="0"/>
            <a:t> </a:t>
          </a:r>
          <a:r>
            <a:rPr lang="en-US" dirty="0" err="1" smtClean="0"/>
            <a:t>chống</a:t>
          </a:r>
          <a:endParaRPr lang="en-US" dirty="0"/>
        </a:p>
      </dgm:t>
    </dgm:pt>
    <dgm:pt modelId="{22F6BB93-5305-49D3-AC77-1ADFC2A64733}" type="parTrans" cxnId="{79848FAB-394D-4406-8315-E506FA3788EA}">
      <dgm:prSet/>
      <dgm:spPr/>
    </dgm:pt>
    <dgm:pt modelId="{3FB32314-8988-4C3A-BE35-93ADAFB69ECF}" type="sibTrans" cxnId="{79848FAB-394D-4406-8315-E506FA3788EA}">
      <dgm:prSet/>
      <dgm:spPr/>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6">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6">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6">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6">
        <dgm:presLayoutVars>
          <dgm:chMax val="0"/>
          <dgm:chPref val="0"/>
          <dgm:bulletEnabled val="1"/>
        </dgm:presLayoutVars>
      </dgm:prSet>
      <dgm:spPr/>
      <dgm:t>
        <a:bodyPr/>
        <a:lstStyle/>
        <a:p>
          <a:endParaRPr lang="ru-RU"/>
        </a:p>
      </dgm:t>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2" presStyleCnt="6">
        <dgm:presLayoutVars>
          <dgm:bulletEnabled val="1"/>
        </dgm:presLayoutVars>
      </dgm:prSet>
      <dgm:spPr/>
      <dgm:t>
        <a:bodyPr/>
        <a:lstStyle/>
        <a:p>
          <a:endParaRPr lang="en-US"/>
        </a:p>
      </dgm:t>
    </dgm:pt>
    <dgm:pt modelId="{F6869E27-91AF-49E9-8A5B-26CFE7722CBC}" type="pres">
      <dgm:prSet presAssocID="{73D1F220-2940-4C99-BC7F-6E8CB7982C44}" presName="labelTx" presStyleLbl="node1" presStyleIdx="2" presStyleCnt="6">
        <dgm:presLayoutVars>
          <dgm:chMax val="0"/>
          <dgm:chPref val="0"/>
          <dgm:bulletEnabled val="1"/>
        </dgm:presLayoutVars>
      </dgm:prSet>
      <dgm:spPr/>
      <dgm:t>
        <a:bodyPr/>
        <a:lstStyle/>
        <a:p>
          <a:endParaRPr lang="en-US"/>
        </a:p>
      </dgm:t>
    </dgm:pt>
    <dgm:pt modelId="{8C543523-DA5E-48B8-A9A5-2829F3104E1F}" type="pres">
      <dgm:prSet presAssocID="{32EF8D06-8B66-41E9-B9AD-0C2EF0F7DF87}" presName="sp" presStyleCnt="0"/>
      <dgm:spPr/>
    </dgm:pt>
    <dgm:pt modelId="{6D12507D-7B50-44EB-98B9-19C0638E85FE}" type="pres">
      <dgm:prSet presAssocID="{DFDE432B-056F-4684-BFFC-D4745A6E204F}" presName="composite" presStyleCnt="0"/>
      <dgm:spPr/>
    </dgm:pt>
    <dgm:pt modelId="{C44994EF-AF0A-4F9F-8652-4E07D0CA03C2}" type="pres">
      <dgm:prSet presAssocID="{DFDE432B-056F-4684-BFFC-D4745A6E204F}" presName="desTx" presStyleLbl="fgAccFollowNode1" presStyleIdx="3" presStyleCnt="6">
        <dgm:presLayoutVars>
          <dgm:bulletEnabled val="1"/>
        </dgm:presLayoutVars>
      </dgm:prSet>
      <dgm:spPr/>
      <dgm:t>
        <a:bodyPr/>
        <a:lstStyle/>
        <a:p>
          <a:endParaRPr lang="en-US"/>
        </a:p>
      </dgm:t>
    </dgm:pt>
    <dgm:pt modelId="{9F15EF83-5522-4197-8503-0D006BE245F4}" type="pres">
      <dgm:prSet presAssocID="{DFDE432B-056F-4684-BFFC-D4745A6E204F}" presName="labelTx" presStyleLbl="node1" presStyleIdx="3" presStyleCnt="6">
        <dgm:presLayoutVars>
          <dgm:chMax val="0"/>
          <dgm:chPref val="0"/>
          <dgm:bulletEnabled val="1"/>
        </dgm:presLayoutVars>
      </dgm:prSet>
      <dgm:spPr/>
      <dgm:t>
        <a:bodyPr/>
        <a:lstStyle/>
        <a:p>
          <a:endParaRPr lang="en-US"/>
        </a:p>
      </dgm:t>
    </dgm:pt>
    <dgm:pt modelId="{98FB503C-D16A-4C2B-9513-4724B23424B6}" type="pres">
      <dgm:prSet presAssocID="{480C31C5-B970-4EA0-96EB-0AFC75FD8E46}" presName="sp" presStyleCnt="0"/>
      <dgm:spPr/>
    </dgm:pt>
    <dgm:pt modelId="{4C629C38-C1C2-4861-B867-923BC95892BC}" type="pres">
      <dgm:prSet presAssocID="{0856AD4D-CA65-4967-88E9-8AB0596D2554}" presName="composite" presStyleCnt="0"/>
      <dgm:spPr/>
    </dgm:pt>
    <dgm:pt modelId="{76619EFD-E9BD-4598-A938-144985D725C9}" type="pres">
      <dgm:prSet presAssocID="{0856AD4D-CA65-4967-88E9-8AB0596D2554}" presName="desTx" presStyleLbl="fgAccFollowNode1" presStyleIdx="4" presStyleCnt="6">
        <dgm:presLayoutVars>
          <dgm:bulletEnabled val="1"/>
        </dgm:presLayoutVars>
      </dgm:prSet>
      <dgm:spPr/>
      <dgm:t>
        <a:bodyPr/>
        <a:lstStyle/>
        <a:p>
          <a:endParaRPr lang="en-US"/>
        </a:p>
      </dgm:t>
    </dgm:pt>
    <dgm:pt modelId="{4BD36F1D-42FE-48C7-B733-A2F5936C7C02}" type="pres">
      <dgm:prSet presAssocID="{0856AD4D-CA65-4967-88E9-8AB0596D2554}" presName="labelTx" presStyleLbl="node1" presStyleIdx="4" presStyleCnt="6">
        <dgm:presLayoutVars>
          <dgm:chMax val="0"/>
          <dgm:chPref val="0"/>
          <dgm:bulletEnabled val="1"/>
        </dgm:presLayoutVars>
      </dgm:prSet>
      <dgm:spPr/>
      <dgm:t>
        <a:bodyPr/>
        <a:lstStyle/>
        <a:p>
          <a:endParaRPr lang="en-US"/>
        </a:p>
      </dgm:t>
    </dgm:pt>
    <dgm:pt modelId="{5DCE4C56-61BF-4F5B-8AE6-A72ED316D2EF}" type="pres">
      <dgm:prSet presAssocID="{FA9E24F4-8595-4593-9F42-2F97C8BAE409}" presName="sp" presStyleCnt="0"/>
      <dgm:spPr/>
    </dgm:pt>
    <dgm:pt modelId="{78F1BB4B-243D-494B-9DF2-DF4109FCFFA1}" type="pres">
      <dgm:prSet presAssocID="{B6500E15-8615-4052-A99A-F36DCEC726D6}" presName="composite" presStyleCnt="0"/>
      <dgm:spPr/>
    </dgm:pt>
    <dgm:pt modelId="{A92AC6BF-8ED4-4555-857A-7A16BC77055C}" type="pres">
      <dgm:prSet presAssocID="{B6500E15-8615-4052-A99A-F36DCEC726D6}" presName="desTx" presStyleLbl="fgAccFollowNode1" presStyleIdx="5" presStyleCnt="6">
        <dgm:presLayoutVars>
          <dgm:bulletEnabled val="1"/>
        </dgm:presLayoutVars>
      </dgm:prSet>
      <dgm:spPr/>
      <dgm:t>
        <a:bodyPr/>
        <a:lstStyle/>
        <a:p>
          <a:endParaRPr lang="en-US"/>
        </a:p>
      </dgm:t>
    </dgm:pt>
    <dgm:pt modelId="{8E60C14F-9434-4AC3-8FD5-9B718E56A85E}" type="pres">
      <dgm:prSet presAssocID="{B6500E15-8615-4052-A99A-F36DCEC726D6}" presName="labelTx" presStyleLbl="node1" presStyleIdx="5" presStyleCnt="6">
        <dgm:presLayoutVars>
          <dgm:chMax val="0"/>
          <dgm:chPref val="0"/>
          <dgm:bulletEnabled val="1"/>
        </dgm:presLayoutVars>
      </dgm:prSet>
      <dgm:spPr/>
      <dgm:t>
        <a:bodyPr/>
        <a:lstStyle/>
        <a:p>
          <a:endParaRPr lang="en-US"/>
        </a:p>
      </dgm:t>
    </dgm:pt>
  </dgm:ptLst>
  <dgm:cxnLst>
    <dgm:cxn modelId="{D960158B-D35E-4067-9AB0-07B2DC6F0220}" type="presOf" srcId="{B6500E15-8615-4052-A99A-F36DCEC726D6}" destId="{8E60C14F-9434-4AC3-8FD5-9B718E56A85E}" srcOrd="0" destOrd="0" presId="urn:diagrams.loki3.com/NumberedList"/>
    <dgm:cxn modelId="{CED0B9D0-E2DC-4CB1-A2C1-36298657AC7B}" type="presOf" srcId="{6C03E07F-ECFB-4D2F-BA96-D23DA7C5AC73}" destId="{7D701CF5-2CC3-48B9-A656-E2968A10AA3B}" srcOrd="0" destOrd="0" presId="urn:diagrams.loki3.com/NumberedList"/>
    <dgm:cxn modelId="{BC8C42DE-1FE3-47D5-B6B5-91571D0EB19A}" type="presOf" srcId="{759FDF1A-46CB-4DD6-A232-39900ACE14DF}" destId="{52D715E9-012B-492D-85DB-CC49546E7451}" srcOrd="0" destOrd="0" presId="urn:diagrams.loki3.com/NumberedList"/>
    <dgm:cxn modelId="{9DC09943-7FDD-4704-B7E0-79D438FD21C5}" type="presOf" srcId="{73D1F220-2940-4C99-BC7F-6E8CB7982C44}" destId="{F6869E27-91AF-49E9-8A5B-26CFE7722CBC}" srcOrd="0" destOrd="0" presId="urn:diagrams.loki3.com/NumberedList"/>
    <dgm:cxn modelId="{C69C7CD2-0F56-4F86-89D6-A7088B8DD1A8}" type="presOf" srcId="{36B95677-80A1-417F-8B85-1C4CFA65746F}" destId="{7AD4D8A4-467D-4EC1-89BA-81D31D2890DE}" srcOrd="0" destOrd="0" presId="urn:diagrams.loki3.com/NumberedList"/>
    <dgm:cxn modelId="{10783E91-A818-4B42-B083-89345589F4EA}" type="presOf" srcId="{D38A2905-B9EB-4F01-8C06-796AE746B8D3}" destId="{C44994EF-AF0A-4F9F-8652-4E07D0CA03C2}" srcOrd="0" destOrd="0" presId="urn:diagrams.loki3.com/NumberedList"/>
    <dgm:cxn modelId="{79848FAB-394D-4406-8315-E506FA3788EA}" srcId="{B6500E15-8615-4052-A99A-F36DCEC726D6}" destId="{129A724C-B327-4E37-B180-A0F804BBEBD3}" srcOrd="0" destOrd="0" parTransId="{22F6BB93-5305-49D3-AC77-1ADFC2A64733}" sibTransId="{3FB32314-8988-4C3A-BE35-93ADAFB69ECF}"/>
    <dgm:cxn modelId="{F06A9DDA-3267-469D-AA12-FEF1667DB3C0}" type="presOf" srcId="{574C78F1-73A0-40F7-9CD0-8C5802142DB8}" destId="{76619EFD-E9BD-4598-A938-144985D725C9}" srcOrd="0" destOrd="0" presId="urn:diagrams.loki3.com/NumberedList"/>
    <dgm:cxn modelId="{79391B94-9169-4B3D-8FD5-6501BAA64920}" srcId="{8C66E9B3-B12D-4C23-A273-982D7F969BBC}" destId="{73D1F220-2940-4C99-BC7F-6E8CB7982C44}" srcOrd="2" destOrd="0" parTransId="{D8B24B5E-7350-44FE-ABFB-21C3BAE61A41}" sibTransId="{32EF8D06-8B66-41E9-B9AD-0C2EF0F7DF87}"/>
    <dgm:cxn modelId="{EE26D499-E3C7-4874-A873-C7C102CF342B}" type="presOf" srcId="{374B3CF0-3CBE-41CF-A774-9FD3C3CD3C85}" destId="{5012D0F9-E426-4C44-85B1-B5D15A7B4879}"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1C7B2439-98A6-4A2B-BDB8-438079493C67}" srcId="{8C66E9B3-B12D-4C23-A273-982D7F969BBC}" destId="{759FDF1A-46CB-4DD6-A232-39900ACE14DF}" srcOrd="1" destOrd="0" parTransId="{EBD1FDD3-F3E1-4EF5-AB02-3A05A129FFE4}" sibTransId="{840B7BEC-A424-4364-B52E-A493DF1255BE}"/>
    <dgm:cxn modelId="{FC9DBDB4-3031-4C2F-B57E-E2E82CD6B422}" srcId="{8C66E9B3-B12D-4C23-A273-982D7F969BBC}" destId="{0856AD4D-CA65-4967-88E9-8AB0596D2554}" srcOrd="4" destOrd="0" parTransId="{B2F3C086-FB11-489D-9D7E-B14D66C3164D}" sibTransId="{FA9E24F4-8595-4593-9F42-2F97C8BAE409}"/>
    <dgm:cxn modelId="{DAAA1AA7-5AE9-4513-8F2E-C99AD38BEA87}" srcId="{DFDE432B-056F-4684-BFFC-D4745A6E204F}" destId="{D38A2905-B9EB-4F01-8C06-796AE746B8D3}" srcOrd="0" destOrd="0" parTransId="{3DC21A42-B65D-4182-8317-5F705A762946}" sibTransId="{F8B4A94E-4448-4631-86BA-C844FE58FAA7}"/>
    <dgm:cxn modelId="{717978DE-F4FF-4F1D-B757-18417B12867E}" type="presOf" srcId="{0856AD4D-CA65-4967-88E9-8AB0596D2554}" destId="{4BD36F1D-42FE-48C7-B733-A2F5936C7C02}" srcOrd="0" destOrd="0" presId="urn:diagrams.loki3.com/NumberedList"/>
    <dgm:cxn modelId="{7F37D5C8-E16A-4389-ABBC-ABB93E9EB1A4}" srcId="{6C03E07F-ECFB-4D2F-BA96-D23DA7C5AC73}" destId="{9EA58EC5-7D69-4397-8093-5A4FCBD369E8}" srcOrd="0" destOrd="0" parTransId="{D56EEE90-AC73-4E4D-8BBC-6E0E7885DFB1}" sibTransId="{D5E5875A-C60C-4FC3-869B-722E371FA6E0}"/>
    <dgm:cxn modelId="{60309FA0-A687-4125-A638-BAA02F7D4607}" srcId="{0856AD4D-CA65-4967-88E9-8AB0596D2554}" destId="{574C78F1-73A0-40F7-9CD0-8C5802142DB8}" srcOrd="0" destOrd="0" parTransId="{E350DFD8-680E-4C47-9D5F-DBC617F5401A}" sibTransId="{03173875-0B00-474C-86F6-1378F2E38B23}"/>
    <dgm:cxn modelId="{B3580240-55FF-4764-AB3B-B2BBF8BAC5DD}" srcId="{73D1F220-2940-4C99-BC7F-6E8CB7982C44}" destId="{36B95677-80A1-417F-8B85-1C4CFA65746F}" srcOrd="0" destOrd="0" parTransId="{C8915E9F-3FAC-48A5-B952-4883C1A9FD00}" sibTransId="{23CA7132-EF0F-49A3-A390-29B4A9582341}"/>
    <dgm:cxn modelId="{06ED3A41-52AD-4F57-90AE-EA8350F9C068}" type="presOf" srcId="{129A724C-B327-4E37-B180-A0F804BBEBD3}" destId="{A92AC6BF-8ED4-4555-857A-7A16BC77055C}" srcOrd="0" destOrd="0" presId="urn:diagrams.loki3.com/NumberedList"/>
    <dgm:cxn modelId="{0833C98C-E1C8-44C2-A5A0-43F12B5AFC7A}" srcId="{8C66E9B3-B12D-4C23-A273-982D7F969BBC}" destId="{DFDE432B-056F-4684-BFFC-D4745A6E204F}" srcOrd="3" destOrd="0" parTransId="{EB98BC07-02BC-430A-B487-0C4BCBEFAE7B}" sibTransId="{480C31C5-B970-4EA0-96EB-0AFC75FD8E46}"/>
    <dgm:cxn modelId="{314C4E73-477B-4DFC-A12A-BEB22C372D5A}" type="presOf" srcId="{8C66E9B3-B12D-4C23-A273-982D7F969BBC}" destId="{BDFB8683-95A4-4BBF-9344-3A0D69314DBB}" srcOrd="0" destOrd="0" presId="urn:diagrams.loki3.com/NumberedList"/>
    <dgm:cxn modelId="{89F6AEB2-4790-487C-AC1B-D20A20054F51}" type="presOf" srcId="{9EA58EC5-7D69-4397-8093-5A4FCBD369E8}" destId="{A08A9154-0BEB-4230-91C9-16FAC1EF6E1C}"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31E2D134-2B2C-4B45-84A2-9289F0AEC2B4}" srcId="{8C66E9B3-B12D-4C23-A273-982D7F969BBC}" destId="{B6500E15-8615-4052-A99A-F36DCEC726D6}" srcOrd="5" destOrd="0" parTransId="{77AFA49D-C4EA-4BA2-BE2C-C6BE70C0249E}" sibTransId="{55E60535-8A51-40F2-8F12-5C7ACBD37B81}"/>
    <dgm:cxn modelId="{E612AC09-F023-4A84-81A6-2A27C7F973B9}" type="presOf" srcId="{DFDE432B-056F-4684-BFFC-D4745A6E204F}" destId="{9F15EF83-5522-4197-8503-0D006BE245F4}"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901AA48D-77D9-4961-ABC8-7A9B4FF15FFD}" type="presParOf" srcId="{BDFB8683-95A4-4BBF-9344-3A0D69314DBB}" destId="{F90AF57C-CAFE-4F7B-88EA-27AFA44FE724}" srcOrd="3" destOrd="0" presId="urn:diagrams.loki3.com/NumberedList"/>
    <dgm:cxn modelId="{DBA5C241-586C-4238-B451-6220D461217C}" type="presParOf" srcId="{BDFB8683-95A4-4BBF-9344-3A0D69314DBB}" destId="{B1D552F9-B978-49AC-BD15-10348E3E861A}" srcOrd="4" destOrd="0" presId="urn:diagrams.loki3.com/NumberedList"/>
    <dgm:cxn modelId="{3567C26B-A21C-4D89-A628-B8827DA67B5A}" type="presParOf" srcId="{B1D552F9-B978-49AC-BD15-10348E3E861A}" destId="{7AD4D8A4-467D-4EC1-89BA-81D31D2890DE}" srcOrd="0" destOrd="0" presId="urn:diagrams.loki3.com/NumberedList"/>
    <dgm:cxn modelId="{FE6E4354-7A14-4D42-9740-461FABC3DAAE}" type="presParOf" srcId="{B1D552F9-B978-49AC-BD15-10348E3E861A}" destId="{F6869E27-91AF-49E9-8A5B-26CFE7722CBC}" srcOrd="1" destOrd="0" presId="urn:diagrams.loki3.com/NumberedList"/>
    <dgm:cxn modelId="{B49DFCAE-969C-4A1C-A086-16B980E02FB4}" type="presParOf" srcId="{BDFB8683-95A4-4BBF-9344-3A0D69314DBB}" destId="{8C543523-DA5E-48B8-A9A5-2829F3104E1F}" srcOrd="5" destOrd="0" presId="urn:diagrams.loki3.com/NumberedList"/>
    <dgm:cxn modelId="{68CF06A3-490D-42CE-BDD0-807F3C3F7EC6}" type="presParOf" srcId="{BDFB8683-95A4-4BBF-9344-3A0D69314DBB}" destId="{6D12507D-7B50-44EB-98B9-19C0638E85FE}" srcOrd="6" destOrd="0" presId="urn:diagrams.loki3.com/NumberedList"/>
    <dgm:cxn modelId="{47FB7CE1-A3F6-4712-B35B-B537D1330295}" type="presParOf" srcId="{6D12507D-7B50-44EB-98B9-19C0638E85FE}" destId="{C44994EF-AF0A-4F9F-8652-4E07D0CA03C2}" srcOrd="0" destOrd="0" presId="urn:diagrams.loki3.com/NumberedList"/>
    <dgm:cxn modelId="{59E1AB32-0A03-482E-9224-7363F01C4EC2}" type="presParOf" srcId="{6D12507D-7B50-44EB-98B9-19C0638E85FE}" destId="{9F15EF83-5522-4197-8503-0D006BE245F4}" srcOrd="1" destOrd="0" presId="urn:diagrams.loki3.com/NumberedList"/>
    <dgm:cxn modelId="{761799B8-D830-48EA-BE85-B53C64951A3F}" type="presParOf" srcId="{BDFB8683-95A4-4BBF-9344-3A0D69314DBB}" destId="{98FB503C-D16A-4C2B-9513-4724B23424B6}" srcOrd="7" destOrd="0" presId="urn:diagrams.loki3.com/NumberedList"/>
    <dgm:cxn modelId="{D97F8576-B83C-4B54-8D6A-F7C654F0F905}" type="presParOf" srcId="{BDFB8683-95A4-4BBF-9344-3A0D69314DBB}" destId="{4C629C38-C1C2-4861-B867-923BC95892BC}" srcOrd="8" destOrd="0" presId="urn:diagrams.loki3.com/NumberedList"/>
    <dgm:cxn modelId="{647D7C82-5CDC-4374-954B-75CAE261DB4C}" type="presParOf" srcId="{4C629C38-C1C2-4861-B867-923BC95892BC}" destId="{76619EFD-E9BD-4598-A938-144985D725C9}" srcOrd="0" destOrd="0" presId="urn:diagrams.loki3.com/NumberedList"/>
    <dgm:cxn modelId="{571225B0-D501-46F8-B490-651DFEABF5A2}" type="presParOf" srcId="{4C629C38-C1C2-4861-B867-923BC95892BC}" destId="{4BD36F1D-42FE-48C7-B733-A2F5936C7C02}" srcOrd="1" destOrd="0" presId="urn:diagrams.loki3.com/NumberedList"/>
    <dgm:cxn modelId="{54D606BD-DF16-452D-80D6-B5A977F3BF0C}" type="presParOf" srcId="{BDFB8683-95A4-4BBF-9344-3A0D69314DBB}" destId="{5DCE4C56-61BF-4F5B-8AE6-A72ED316D2EF}" srcOrd="9" destOrd="0" presId="urn:diagrams.loki3.com/NumberedList"/>
    <dgm:cxn modelId="{4EB72009-032A-47F8-B469-362301546C78}" type="presParOf" srcId="{BDFB8683-95A4-4BBF-9344-3A0D69314DBB}" destId="{78F1BB4B-243D-494B-9DF2-DF4109FCFFA1}" srcOrd="10" destOrd="0" presId="urn:diagrams.loki3.com/NumberedList"/>
    <dgm:cxn modelId="{B5CDF5CE-5818-4B1D-A480-EDC1BEF776C3}" type="presParOf" srcId="{78F1BB4B-243D-494B-9DF2-DF4109FCFFA1}" destId="{A92AC6BF-8ED4-4555-857A-7A16BC77055C}" srcOrd="0" destOrd="0" presId="urn:diagrams.loki3.com/NumberedList"/>
    <dgm:cxn modelId="{549DDC13-1C2D-4EE3-AFA6-EB1EA71BE9EF}" type="presParOf" srcId="{78F1BB4B-243D-494B-9DF2-DF4109FCFFA1}" destId="{8E60C14F-9434-4AC3-8FD5-9B718E56A85E}"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5D80938F-36A5-CC4C-8DC0-4E3CFB8D755D}"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49693250-7F6E-204C-BFB8-4ACF5A34FC94}">
      <dgm:prSet phldrT="[Text]" custT="1"/>
      <dgm:spPr>
        <a:solidFill>
          <a:schemeClr val="accent3">
            <a:lumMod val="75000"/>
          </a:schemeClr>
        </a:solidFill>
      </dgm:spPr>
      <dgm:t>
        <a:bodyPr/>
        <a:lstStyle/>
        <a:p>
          <a:r>
            <a:rPr lang="en-US" sz="2800" dirty="0" err="1">
              <a:latin typeface="Tahoma" panose="020B0604030504040204" pitchFamily="34" charset="0"/>
              <a:ea typeface="Tahoma" panose="020B0604030504040204" pitchFamily="34" charset="0"/>
              <a:cs typeface="Tahoma" panose="020B0604030504040204" pitchFamily="34" charset="0"/>
            </a:rPr>
            <a:t>rusers</a:t>
          </a:r>
          <a:endParaRPr lang="en-US" sz="2800" dirty="0">
            <a:latin typeface="Tahoma" panose="020B0604030504040204" pitchFamily="34" charset="0"/>
            <a:ea typeface="Tahoma" panose="020B0604030504040204" pitchFamily="34" charset="0"/>
            <a:cs typeface="Tahoma" panose="020B0604030504040204" pitchFamily="34" charset="0"/>
          </a:endParaRPr>
        </a:p>
      </dgm:t>
    </dgm:pt>
    <dgm:pt modelId="{2DFE00D7-E524-2D41-8EB6-015B4ECEEFE8}" type="parTrans" cxnId="{8E0C2AF4-5A6B-9F4F-BAEB-C02C9EFF46AF}">
      <dgm:prSet/>
      <dgm:spPr/>
      <dgm:t>
        <a:bodyPr/>
        <a:lstStyle/>
        <a:p>
          <a:endParaRPr lang="en-US"/>
        </a:p>
      </dgm:t>
    </dgm:pt>
    <dgm:pt modelId="{9245018D-0603-E147-B7E1-EEF1976CF7B1}" type="sibTrans" cxnId="{8E0C2AF4-5A6B-9F4F-BAEB-C02C9EFF46AF}">
      <dgm:prSet/>
      <dgm:spPr/>
      <dgm:t>
        <a:bodyPr/>
        <a:lstStyle/>
        <a:p>
          <a:endParaRPr lang="en-US"/>
        </a:p>
      </dgm:t>
    </dgm:pt>
    <dgm:pt modelId="{37E710D2-8B7D-2146-A383-59C230B7222D}">
      <dgm:prSet phldrT="[Text]"/>
      <dgm:spPr/>
      <dgm:t>
        <a:bodyPr/>
        <a:lstStyle/>
        <a:p>
          <a:r>
            <a:rPr lang="vi-VN" dirty="0">
              <a:latin typeface="Tahoma" panose="020B0604030504040204" pitchFamily="34" charset="0"/>
              <a:ea typeface="Tahoma" panose="020B0604030504040204" pitchFamily="34" charset="0"/>
              <a:cs typeface="Tahoma" panose="020B0604030504040204" pitchFamily="34" charset="0"/>
            </a:rPr>
            <a:t>Hiển thị danh sách người dùng đã đăng nhập vào các máy từ xa trên mạng cục bộ. </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0DFCF06C-0383-8846-B27B-FE9158DFA779}" type="parTrans" cxnId="{2972F02D-DEC7-414B-982A-A163D7DCEE05}">
      <dgm:prSet/>
      <dgm:spPr/>
      <dgm:t>
        <a:bodyPr/>
        <a:lstStyle/>
        <a:p>
          <a:endParaRPr lang="en-US"/>
        </a:p>
      </dgm:t>
    </dgm:pt>
    <dgm:pt modelId="{EEB2E72B-A0BD-E445-B917-6415E48231EF}" type="sibTrans" cxnId="{2972F02D-DEC7-414B-982A-A163D7DCEE05}">
      <dgm:prSet/>
      <dgm:spPr/>
      <dgm:t>
        <a:bodyPr/>
        <a:lstStyle/>
        <a:p>
          <a:endParaRPr lang="en-US"/>
        </a:p>
      </dgm:t>
    </dgm:pt>
    <dgm:pt modelId="{67EEABC5-99FF-DC42-9EF6-47C653E61504}">
      <dgm:prSet phldrT="[Text]"/>
      <dgm:spPr>
        <a:solidFill>
          <a:schemeClr val="accent3">
            <a:lumMod val="75000"/>
          </a:schemeClr>
        </a:solidFill>
      </dgm:spPr>
      <dgm:t>
        <a:bodyPr/>
        <a:lstStyle/>
        <a:p>
          <a:r>
            <a:rPr lang="en-US" dirty="0" err="1">
              <a:latin typeface="Tahoma" panose="020B0604030504040204" pitchFamily="34" charset="0"/>
              <a:ea typeface="Tahoma" panose="020B0604030504040204" pitchFamily="34" charset="0"/>
              <a:cs typeface="Tahoma" panose="020B0604030504040204" pitchFamily="34" charset="0"/>
            </a:rPr>
            <a:t>rwho</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29D434CA-EE34-2D4B-A412-145140C3AF06}" type="parTrans" cxnId="{CD8EC253-CC6A-7640-AAF7-BA4F694B1E47}">
      <dgm:prSet/>
      <dgm:spPr/>
      <dgm:t>
        <a:bodyPr/>
        <a:lstStyle/>
        <a:p>
          <a:endParaRPr lang="en-US"/>
        </a:p>
      </dgm:t>
    </dgm:pt>
    <dgm:pt modelId="{CFBFFCEB-D5F1-994B-94B4-B592FDC4641E}" type="sibTrans" cxnId="{CD8EC253-CC6A-7640-AAF7-BA4F694B1E47}">
      <dgm:prSet/>
      <dgm:spPr/>
      <dgm:t>
        <a:bodyPr/>
        <a:lstStyle/>
        <a:p>
          <a:endParaRPr lang="en-US"/>
        </a:p>
      </dgm:t>
    </dgm:pt>
    <dgm:pt modelId="{73CB202F-B931-B841-B7EA-D9ACFED823C9}">
      <dgm:prSet phldrT="[Text]"/>
      <dgm:spPr/>
      <dgm:t>
        <a:bodyPr/>
        <a:lstStyle/>
        <a:p>
          <a:r>
            <a:rPr lang="vi-VN" dirty="0">
              <a:latin typeface="Tahoma" panose="020B0604030504040204" pitchFamily="34" charset="0"/>
              <a:ea typeface="Tahoma" panose="020B0604030504040204" pitchFamily="34" charset="0"/>
              <a:cs typeface="Tahoma" panose="020B0604030504040204" pitchFamily="34" charset="0"/>
            </a:rPr>
            <a:t>Hiển thị danh sách người dùng đã đăng nhập để lưu trữ trên mạng cục bộ.  </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6B7502D4-AAD7-504A-81DA-0A480D70F33C}" type="parTrans" cxnId="{EBF616BF-AF70-3B4D-A00E-6597700D2C86}">
      <dgm:prSet/>
      <dgm:spPr/>
      <dgm:t>
        <a:bodyPr/>
        <a:lstStyle/>
        <a:p>
          <a:endParaRPr lang="en-US"/>
        </a:p>
      </dgm:t>
    </dgm:pt>
    <dgm:pt modelId="{7C724A10-D750-AF42-AECC-96FF4559EB5E}" type="sibTrans" cxnId="{EBF616BF-AF70-3B4D-A00E-6597700D2C86}">
      <dgm:prSet/>
      <dgm:spPr/>
      <dgm:t>
        <a:bodyPr/>
        <a:lstStyle/>
        <a:p>
          <a:endParaRPr lang="en-US"/>
        </a:p>
      </dgm:t>
    </dgm:pt>
    <dgm:pt modelId="{8DD59804-459C-9947-AE74-A0D9153BD8CF}">
      <dgm:prSet phldrT="[Text]"/>
      <dgm:spPr>
        <a:solidFill>
          <a:schemeClr val="accent3">
            <a:lumMod val="75000"/>
          </a:schemeClr>
        </a:solidFill>
      </dgm:spPr>
      <dgm:t>
        <a:bodyPr/>
        <a:lstStyle/>
        <a:p>
          <a:r>
            <a:rPr lang="en-US" dirty="0">
              <a:latin typeface="Tahoma" panose="020B0604030504040204" pitchFamily="34" charset="0"/>
              <a:ea typeface="Tahoma" panose="020B0604030504040204" pitchFamily="34" charset="0"/>
              <a:cs typeface="Tahoma" panose="020B0604030504040204" pitchFamily="34" charset="0"/>
            </a:rPr>
            <a:t>finger</a:t>
          </a:r>
        </a:p>
      </dgm:t>
    </dgm:pt>
    <dgm:pt modelId="{D3334E9B-5B00-1A42-A4D3-28C5F45A48BB}" type="parTrans" cxnId="{0A672FB4-9F3F-2645-803E-21E135DD7551}">
      <dgm:prSet/>
      <dgm:spPr/>
      <dgm:t>
        <a:bodyPr/>
        <a:lstStyle/>
        <a:p>
          <a:endParaRPr lang="en-US"/>
        </a:p>
      </dgm:t>
    </dgm:pt>
    <dgm:pt modelId="{FF2D82D6-979D-D042-A4A5-BB12767DA066}" type="sibTrans" cxnId="{0A672FB4-9F3F-2645-803E-21E135DD7551}">
      <dgm:prSet/>
      <dgm:spPr/>
      <dgm:t>
        <a:bodyPr/>
        <a:lstStyle/>
        <a:p>
          <a:endParaRPr lang="en-US"/>
        </a:p>
      </dgm:t>
    </dgm:pt>
    <dgm:pt modelId="{6EF59FE4-DE19-014A-9063-AC23D8946463}">
      <dgm:prSet phldrT="[Text]"/>
      <dgm:spPr/>
      <dgm:t>
        <a:bodyPr/>
        <a:lstStyle/>
        <a:p>
          <a:r>
            <a:rPr lang="vi-VN" dirty="0">
              <a:latin typeface="Tahoma" panose="020B0604030504040204" pitchFamily="34" charset="0"/>
              <a:ea typeface="Tahoma" panose="020B0604030504040204" pitchFamily="34" charset="0"/>
              <a:cs typeface="Tahoma" panose="020B0604030504040204" pitchFamily="34" charset="0"/>
            </a:rPr>
            <a:t>Hiển thị thông tin về hệ thống người dùng như : tên đăng nhập, tên thật, tên thiết bị đầu cuối, thời gian login, địa chỉ văn phòng và sđt văn phòng.</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425BDC29-A9E2-DC48-8219-C0B208038BDC}" type="parTrans" cxnId="{BC0F0906-579B-8346-953A-C1E2CBFB9004}">
      <dgm:prSet/>
      <dgm:spPr/>
      <dgm:t>
        <a:bodyPr/>
        <a:lstStyle/>
        <a:p>
          <a:endParaRPr lang="en-US"/>
        </a:p>
      </dgm:t>
    </dgm:pt>
    <dgm:pt modelId="{A4E85674-7FD7-5D4E-81C1-E60CF9F787B6}" type="sibTrans" cxnId="{BC0F0906-579B-8346-953A-C1E2CBFB9004}">
      <dgm:prSet/>
      <dgm:spPr/>
      <dgm:t>
        <a:bodyPr/>
        <a:lstStyle/>
        <a:p>
          <a:endParaRPr lang="en-US"/>
        </a:p>
      </dgm:t>
    </dgm:pt>
    <dgm:pt modelId="{24CE7943-3BCC-554B-8FB4-DFC5493644A3}">
      <dgm:prSet phldrT="[Text]"/>
      <dgm:spPr/>
      <dgm:t>
        <a:bodyPr/>
        <a:lstStyle/>
        <a:p>
          <a:r>
            <a:rPr lang="en-US" dirty="0" err="1">
              <a:latin typeface="Tahoma" panose="020B0604030504040204" pitchFamily="34" charset="0"/>
              <a:ea typeface="Tahoma" panose="020B0604030504040204" pitchFamily="34" charset="0"/>
              <a:cs typeface="Tahoma" panose="020B0604030504040204" pitchFamily="34" charset="0"/>
            </a:rPr>
            <a:t>Cú</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pháp</a:t>
          </a:r>
          <a:r>
            <a:rPr lang="en-US" dirty="0">
              <a:latin typeface="Tahoma" panose="020B0604030504040204" pitchFamily="34" charset="0"/>
              <a:ea typeface="Tahoma" panose="020B0604030504040204" pitchFamily="34" charset="0"/>
              <a:cs typeface="Tahoma" panose="020B0604030504040204" pitchFamily="34" charset="0"/>
            </a:rPr>
            <a:t>: </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finger [-l] [-m] [-p] [-s] [user …]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user@host</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p>
      </dgm:t>
    </dgm:pt>
    <dgm:pt modelId="{999B0F9C-5F41-044E-8E2A-D9A50BF2E653}" type="parTrans" cxnId="{E66FD961-1A98-1A4C-A0B3-2116BC01C0AE}">
      <dgm:prSet/>
      <dgm:spPr/>
      <dgm:t>
        <a:bodyPr/>
        <a:lstStyle/>
        <a:p>
          <a:endParaRPr lang="en-US"/>
        </a:p>
      </dgm:t>
    </dgm:pt>
    <dgm:pt modelId="{AC0DE942-F0C3-9D49-ABF2-21144D4ECB33}" type="sibTrans" cxnId="{E66FD961-1A98-1A4C-A0B3-2116BC01C0AE}">
      <dgm:prSet/>
      <dgm:spPr/>
      <dgm:t>
        <a:bodyPr/>
        <a:lstStyle/>
        <a:p>
          <a:endParaRPr lang="en-US"/>
        </a:p>
      </dgm:t>
    </dgm:pt>
    <dgm:pt modelId="{F379812D-BF0F-D748-8DC2-1F09E196F627}">
      <dgm:prSet phldrT="[Text]"/>
      <dgm:spPr/>
      <dgm:t>
        <a:bodyPr/>
        <a:lstStyle/>
        <a:p>
          <a:r>
            <a:rPr lang="vi-VN" dirty="0">
              <a:latin typeface="Tahoma" panose="020B0604030504040204" pitchFamily="34" charset="0"/>
              <a:ea typeface="Tahoma" panose="020B0604030504040204" pitchFamily="34" charset="0"/>
              <a:cs typeface="Tahoma" panose="020B0604030504040204" pitchFamily="34" charset="0"/>
            </a:rPr>
            <a:t>Cú pháp: </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rwho [-a] </a:t>
          </a:r>
          <a:endParaRPr lang="en-US" dirty="0">
            <a:solidFill>
              <a:srgbClr val="FF0000"/>
            </a:solidFill>
            <a:latin typeface="Tahoma" panose="020B0604030504040204" pitchFamily="34" charset="0"/>
            <a:ea typeface="Tahoma" panose="020B0604030504040204" pitchFamily="34" charset="0"/>
            <a:cs typeface="Tahoma" panose="020B0604030504040204" pitchFamily="34" charset="0"/>
          </a:endParaRPr>
        </a:p>
      </dgm:t>
    </dgm:pt>
    <dgm:pt modelId="{0FBFAE20-A3AC-D24F-815D-22F79C4E0490}" type="parTrans" cxnId="{F62E7489-6848-4D4E-96EF-D12AE18421D5}">
      <dgm:prSet/>
      <dgm:spPr/>
      <dgm:t>
        <a:bodyPr/>
        <a:lstStyle/>
        <a:p>
          <a:endParaRPr lang="en-US"/>
        </a:p>
      </dgm:t>
    </dgm:pt>
    <dgm:pt modelId="{8B82F18C-F740-ED4E-947E-49132AE64043}" type="sibTrans" cxnId="{F62E7489-6848-4D4E-96EF-D12AE18421D5}">
      <dgm:prSet/>
      <dgm:spPr/>
      <dgm:t>
        <a:bodyPr/>
        <a:lstStyle/>
        <a:p>
          <a:endParaRPr lang="en-US"/>
        </a:p>
      </dgm:t>
    </dgm:pt>
    <dgm:pt modelId="{FE1609C9-7474-DF47-AD7D-B147D01ABD43}">
      <dgm:prSet phldrT="[Text]"/>
      <dgm:spPr/>
      <dgm:t>
        <a:bodyPr/>
        <a:lstStyle/>
        <a:p>
          <a:r>
            <a:rPr lang="vi-VN" dirty="0">
              <a:latin typeface="Tahoma" panose="020B0604030504040204" pitchFamily="34" charset="0"/>
              <a:ea typeface="Tahoma" panose="020B0604030504040204" pitchFamily="34" charset="0"/>
              <a:cs typeface="Tahoma" panose="020B0604030504040204" pitchFamily="34" charset="0"/>
            </a:rPr>
            <a:t>Cú pháp: </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/usr/bin/rusers [-a] [-1]  [-u| –h| -i] [Host …]</a:t>
          </a:r>
          <a:endParaRPr lang="en-US" dirty="0">
            <a:solidFill>
              <a:srgbClr val="FF0000"/>
            </a:solidFill>
            <a:latin typeface="Tahoma" panose="020B0604030504040204" pitchFamily="34" charset="0"/>
            <a:ea typeface="Tahoma" panose="020B0604030504040204" pitchFamily="34" charset="0"/>
            <a:cs typeface="Tahoma" panose="020B0604030504040204" pitchFamily="34" charset="0"/>
          </a:endParaRPr>
        </a:p>
      </dgm:t>
    </dgm:pt>
    <dgm:pt modelId="{6BCE18AE-548F-7A40-B0BA-89205F28A5AC}" type="parTrans" cxnId="{CA267075-AAFB-5040-AA9A-C624B863D1D6}">
      <dgm:prSet/>
      <dgm:spPr/>
      <dgm:t>
        <a:bodyPr/>
        <a:lstStyle/>
        <a:p>
          <a:endParaRPr lang="en-US"/>
        </a:p>
      </dgm:t>
    </dgm:pt>
    <dgm:pt modelId="{0D5CDC78-F508-1647-A354-A5EE4F52846A}" type="sibTrans" cxnId="{CA267075-AAFB-5040-AA9A-C624B863D1D6}">
      <dgm:prSet/>
      <dgm:spPr/>
      <dgm:t>
        <a:bodyPr/>
        <a:lstStyle/>
        <a:p>
          <a:endParaRPr lang="en-US"/>
        </a:p>
      </dgm:t>
    </dgm:pt>
    <dgm:pt modelId="{AB660242-C2E1-1A48-A301-02F98DEDA40A}" type="pres">
      <dgm:prSet presAssocID="{5D80938F-36A5-CC4C-8DC0-4E3CFB8D755D}" presName="Name0" presStyleCnt="0">
        <dgm:presLayoutVars>
          <dgm:dir/>
          <dgm:animLvl val="lvl"/>
          <dgm:resizeHandles val="exact"/>
        </dgm:presLayoutVars>
      </dgm:prSet>
      <dgm:spPr/>
      <dgm:t>
        <a:bodyPr/>
        <a:lstStyle/>
        <a:p>
          <a:endParaRPr lang="en-US"/>
        </a:p>
      </dgm:t>
    </dgm:pt>
    <dgm:pt modelId="{5D7D15C0-8D6E-5341-99BB-743C5E1870FE}" type="pres">
      <dgm:prSet presAssocID="{49693250-7F6E-204C-BFB8-4ACF5A34FC94}" presName="linNode" presStyleCnt="0"/>
      <dgm:spPr/>
    </dgm:pt>
    <dgm:pt modelId="{E77A0A26-0844-F342-9F2D-6EACDB466447}" type="pres">
      <dgm:prSet presAssocID="{49693250-7F6E-204C-BFB8-4ACF5A34FC94}" presName="parentText" presStyleLbl="node1" presStyleIdx="0" presStyleCnt="3" custScaleX="83532" custScaleY="58810" custLinFactNeighborY="-2091">
        <dgm:presLayoutVars>
          <dgm:chMax val="1"/>
          <dgm:bulletEnabled val="1"/>
        </dgm:presLayoutVars>
      </dgm:prSet>
      <dgm:spPr/>
      <dgm:t>
        <a:bodyPr/>
        <a:lstStyle/>
        <a:p>
          <a:endParaRPr lang="en-US"/>
        </a:p>
      </dgm:t>
    </dgm:pt>
    <dgm:pt modelId="{37F79E3C-4A7F-4042-A27A-F6AC5427651A}" type="pres">
      <dgm:prSet presAssocID="{49693250-7F6E-204C-BFB8-4ACF5A34FC94}" presName="descendantText" presStyleLbl="alignAccFollowNode1" presStyleIdx="0" presStyleCnt="3">
        <dgm:presLayoutVars>
          <dgm:bulletEnabled val="1"/>
        </dgm:presLayoutVars>
      </dgm:prSet>
      <dgm:spPr/>
      <dgm:t>
        <a:bodyPr/>
        <a:lstStyle/>
        <a:p>
          <a:endParaRPr lang="en-US"/>
        </a:p>
      </dgm:t>
    </dgm:pt>
    <dgm:pt modelId="{B4CB5002-D80D-4C45-A4BB-A0CC7DB511B4}" type="pres">
      <dgm:prSet presAssocID="{9245018D-0603-E147-B7E1-EEF1976CF7B1}" presName="sp" presStyleCnt="0"/>
      <dgm:spPr/>
    </dgm:pt>
    <dgm:pt modelId="{5A038EE6-2889-F240-BE3E-6A4A330DE326}" type="pres">
      <dgm:prSet presAssocID="{67EEABC5-99FF-DC42-9EF6-47C653E61504}" presName="linNode" presStyleCnt="0"/>
      <dgm:spPr/>
    </dgm:pt>
    <dgm:pt modelId="{D6F45C9A-A945-BA40-9BD1-123C59D81A45}" type="pres">
      <dgm:prSet presAssocID="{67EEABC5-99FF-DC42-9EF6-47C653E61504}" presName="parentText" presStyleLbl="node1" presStyleIdx="1" presStyleCnt="3" custScaleX="85120" custScaleY="63905">
        <dgm:presLayoutVars>
          <dgm:chMax val="1"/>
          <dgm:bulletEnabled val="1"/>
        </dgm:presLayoutVars>
      </dgm:prSet>
      <dgm:spPr/>
      <dgm:t>
        <a:bodyPr/>
        <a:lstStyle/>
        <a:p>
          <a:endParaRPr lang="en-US"/>
        </a:p>
      </dgm:t>
    </dgm:pt>
    <dgm:pt modelId="{964C177F-3178-B34D-A973-E910DB05444E}" type="pres">
      <dgm:prSet presAssocID="{67EEABC5-99FF-DC42-9EF6-47C653E61504}" presName="descendantText" presStyleLbl="alignAccFollowNode1" presStyleIdx="1" presStyleCnt="3">
        <dgm:presLayoutVars>
          <dgm:bulletEnabled val="1"/>
        </dgm:presLayoutVars>
      </dgm:prSet>
      <dgm:spPr/>
      <dgm:t>
        <a:bodyPr/>
        <a:lstStyle/>
        <a:p>
          <a:endParaRPr lang="en-US"/>
        </a:p>
      </dgm:t>
    </dgm:pt>
    <dgm:pt modelId="{014D4601-1EE0-0849-9340-B0AC860D93B1}" type="pres">
      <dgm:prSet presAssocID="{CFBFFCEB-D5F1-994B-94B4-B592FDC4641E}" presName="sp" presStyleCnt="0"/>
      <dgm:spPr/>
    </dgm:pt>
    <dgm:pt modelId="{A50DEDA6-A95F-4D41-A2CB-6A6FAEC95017}" type="pres">
      <dgm:prSet presAssocID="{8DD59804-459C-9947-AE74-A0D9153BD8CF}" presName="linNode" presStyleCnt="0"/>
      <dgm:spPr/>
    </dgm:pt>
    <dgm:pt modelId="{CD26BFE3-2019-2C4C-9EDC-2F9FD6183D70}" type="pres">
      <dgm:prSet presAssocID="{8DD59804-459C-9947-AE74-A0D9153BD8CF}" presName="parentText" presStyleLbl="node1" presStyleIdx="2" presStyleCnt="3" custScaleX="83530" custScaleY="63724">
        <dgm:presLayoutVars>
          <dgm:chMax val="1"/>
          <dgm:bulletEnabled val="1"/>
        </dgm:presLayoutVars>
      </dgm:prSet>
      <dgm:spPr/>
      <dgm:t>
        <a:bodyPr/>
        <a:lstStyle/>
        <a:p>
          <a:endParaRPr lang="en-US"/>
        </a:p>
      </dgm:t>
    </dgm:pt>
    <dgm:pt modelId="{884A21C0-B618-064B-9198-0CD6164ABE65}" type="pres">
      <dgm:prSet presAssocID="{8DD59804-459C-9947-AE74-A0D9153BD8CF}" presName="descendantText" presStyleLbl="alignAccFollowNode1" presStyleIdx="2" presStyleCnt="3">
        <dgm:presLayoutVars>
          <dgm:bulletEnabled val="1"/>
        </dgm:presLayoutVars>
      </dgm:prSet>
      <dgm:spPr/>
      <dgm:t>
        <a:bodyPr/>
        <a:lstStyle/>
        <a:p>
          <a:endParaRPr lang="en-US"/>
        </a:p>
      </dgm:t>
    </dgm:pt>
  </dgm:ptLst>
  <dgm:cxnLst>
    <dgm:cxn modelId="{73E6A621-47E5-462F-9B55-371DA6F64258}" type="presOf" srcId="{5D80938F-36A5-CC4C-8DC0-4E3CFB8D755D}" destId="{AB660242-C2E1-1A48-A301-02F98DEDA40A}" srcOrd="0" destOrd="0" presId="urn:microsoft.com/office/officeart/2005/8/layout/vList5"/>
    <dgm:cxn modelId="{4FEB065E-B43E-47F3-8A34-F8C33C0A0BEF}" type="presOf" srcId="{FE1609C9-7474-DF47-AD7D-B147D01ABD43}" destId="{37F79E3C-4A7F-4042-A27A-F6AC5427651A}" srcOrd="0" destOrd="1" presId="urn:microsoft.com/office/officeart/2005/8/layout/vList5"/>
    <dgm:cxn modelId="{3BB79DBB-C601-4E86-9615-8CB318C723C6}" type="presOf" srcId="{73CB202F-B931-B841-B7EA-D9ACFED823C9}" destId="{964C177F-3178-B34D-A973-E910DB05444E}" srcOrd="0" destOrd="0" presId="urn:microsoft.com/office/officeart/2005/8/layout/vList5"/>
    <dgm:cxn modelId="{BC0F0906-579B-8346-953A-C1E2CBFB9004}" srcId="{8DD59804-459C-9947-AE74-A0D9153BD8CF}" destId="{6EF59FE4-DE19-014A-9063-AC23D8946463}" srcOrd="0" destOrd="0" parTransId="{425BDC29-A9E2-DC48-8219-C0B208038BDC}" sibTransId="{A4E85674-7FD7-5D4E-81C1-E60CF9F787B6}"/>
    <dgm:cxn modelId="{FA2C6209-149D-42BA-A888-BFF8331526AC}" type="presOf" srcId="{24CE7943-3BCC-554B-8FB4-DFC5493644A3}" destId="{884A21C0-B618-064B-9198-0CD6164ABE65}" srcOrd="0" destOrd="1" presId="urn:microsoft.com/office/officeart/2005/8/layout/vList5"/>
    <dgm:cxn modelId="{F62E7489-6848-4D4E-96EF-D12AE18421D5}" srcId="{67EEABC5-99FF-DC42-9EF6-47C653E61504}" destId="{F379812D-BF0F-D748-8DC2-1F09E196F627}" srcOrd="1" destOrd="0" parTransId="{0FBFAE20-A3AC-D24F-815D-22F79C4E0490}" sibTransId="{8B82F18C-F740-ED4E-947E-49132AE64043}"/>
    <dgm:cxn modelId="{8E0C2AF4-5A6B-9F4F-BAEB-C02C9EFF46AF}" srcId="{5D80938F-36A5-CC4C-8DC0-4E3CFB8D755D}" destId="{49693250-7F6E-204C-BFB8-4ACF5A34FC94}" srcOrd="0" destOrd="0" parTransId="{2DFE00D7-E524-2D41-8EB6-015B4ECEEFE8}" sibTransId="{9245018D-0603-E147-B7E1-EEF1976CF7B1}"/>
    <dgm:cxn modelId="{CA267075-AAFB-5040-AA9A-C624B863D1D6}" srcId="{49693250-7F6E-204C-BFB8-4ACF5A34FC94}" destId="{FE1609C9-7474-DF47-AD7D-B147D01ABD43}" srcOrd="1" destOrd="0" parTransId="{6BCE18AE-548F-7A40-B0BA-89205F28A5AC}" sibTransId="{0D5CDC78-F508-1647-A354-A5EE4F52846A}"/>
    <dgm:cxn modelId="{EBF616BF-AF70-3B4D-A00E-6597700D2C86}" srcId="{67EEABC5-99FF-DC42-9EF6-47C653E61504}" destId="{73CB202F-B931-B841-B7EA-D9ACFED823C9}" srcOrd="0" destOrd="0" parTransId="{6B7502D4-AAD7-504A-81DA-0A480D70F33C}" sibTransId="{7C724A10-D750-AF42-AECC-96FF4559EB5E}"/>
    <dgm:cxn modelId="{9A7EB076-0266-442D-8E05-237727DAC053}" type="presOf" srcId="{F379812D-BF0F-D748-8DC2-1F09E196F627}" destId="{964C177F-3178-B34D-A973-E910DB05444E}" srcOrd="0" destOrd="1" presId="urn:microsoft.com/office/officeart/2005/8/layout/vList5"/>
    <dgm:cxn modelId="{E66FD961-1A98-1A4C-A0B3-2116BC01C0AE}" srcId="{8DD59804-459C-9947-AE74-A0D9153BD8CF}" destId="{24CE7943-3BCC-554B-8FB4-DFC5493644A3}" srcOrd="1" destOrd="0" parTransId="{999B0F9C-5F41-044E-8E2A-D9A50BF2E653}" sibTransId="{AC0DE942-F0C3-9D49-ABF2-21144D4ECB33}"/>
    <dgm:cxn modelId="{0A672FB4-9F3F-2645-803E-21E135DD7551}" srcId="{5D80938F-36A5-CC4C-8DC0-4E3CFB8D755D}" destId="{8DD59804-459C-9947-AE74-A0D9153BD8CF}" srcOrd="2" destOrd="0" parTransId="{D3334E9B-5B00-1A42-A4D3-28C5F45A48BB}" sibTransId="{FF2D82D6-979D-D042-A4A5-BB12767DA066}"/>
    <dgm:cxn modelId="{FD37CB5C-FFA0-4855-AAD4-BA3772F35C7F}" type="presOf" srcId="{6EF59FE4-DE19-014A-9063-AC23D8946463}" destId="{884A21C0-B618-064B-9198-0CD6164ABE65}" srcOrd="0" destOrd="0" presId="urn:microsoft.com/office/officeart/2005/8/layout/vList5"/>
    <dgm:cxn modelId="{AF332BC5-3018-47F7-9744-13B947DBC8B8}" type="presOf" srcId="{8DD59804-459C-9947-AE74-A0D9153BD8CF}" destId="{CD26BFE3-2019-2C4C-9EDC-2F9FD6183D70}" srcOrd="0" destOrd="0" presId="urn:microsoft.com/office/officeart/2005/8/layout/vList5"/>
    <dgm:cxn modelId="{2972F02D-DEC7-414B-982A-A163D7DCEE05}" srcId="{49693250-7F6E-204C-BFB8-4ACF5A34FC94}" destId="{37E710D2-8B7D-2146-A383-59C230B7222D}" srcOrd="0" destOrd="0" parTransId="{0DFCF06C-0383-8846-B27B-FE9158DFA779}" sibTransId="{EEB2E72B-A0BD-E445-B917-6415E48231EF}"/>
    <dgm:cxn modelId="{6DF5AC66-B216-4A70-8A7B-7191FE07CD5B}" type="presOf" srcId="{37E710D2-8B7D-2146-A383-59C230B7222D}" destId="{37F79E3C-4A7F-4042-A27A-F6AC5427651A}" srcOrd="0" destOrd="0" presId="urn:microsoft.com/office/officeart/2005/8/layout/vList5"/>
    <dgm:cxn modelId="{AF19211D-8184-4C2C-88CF-4EAB4E7E2D7A}" type="presOf" srcId="{49693250-7F6E-204C-BFB8-4ACF5A34FC94}" destId="{E77A0A26-0844-F342-9F2D-6EACDB466447}" srcOrd="0" destOrd="0" presId="urn:microsoft.com/office/officeart/2005/8/layout/vList5"/>
    <dgm:cxn modelId="{AD5370C6-0E7A-4A51-B639-6AB8788379C1}" type="presOf" srcId="{67EEABC5-99FF-DC42-9EF6-47C653E61504}" destId="{D6F45C9A-A945-BA40-9BD1-123C59D81A45}" srcOrd="0" destOrd="0" presId="urn:microsoft.com/office/officeart/2005/8/layout/vList5"/>
    <dgm:cxn modelId="{CD8EC253-CC6A-7640-AAF7-BA4F694B1E47}" srcId="{5D80938F-36A5-CC4C-8DC0-4E3CFB8D755D}" destId="{67EEABC5-99FF-DC42-9EF6-47C653E61504}" srcOrd="1" destOrd="0" parTransId="{29D434CA-EE34-2D4B-A412-145140C3AF06}" sibTransId="{CFBFFCEB-D5F1-994B-94B4-B592FDC4641E}"/>
    <dgm:cxn modelId="{94A01E49-7B84-4A19-891D-CB5E97BE5EF5}" type="presParOf" srcId="{AB660242-C2E1-1A48-A301-02F98DEDA40A}" destId="{5D7D15C0-8D6E-5341-99BB-743C5E1870FE}" srcOrd="0" destOrd="0" presId="urn:microsoft.com/office/officeart/2005/8/layout/vList5"/>
    <dgm:cxn modelId="{5293696F-D2C8-4BF3-806E-C63B0231A196}" type="presParOf" srcId="{5D7D15C0-8D6E-5341-99BB-743C5E1870FE}" destId="{E77A0A26-0844-F342-9F2D-6EACDB466447}" srcOrd="0" destOrd="0" presId="urn:microsoft.com/office/officeart/2005/8/layout/vList5"/>
    <dgm:cxn modelId="{A4C9D506-40C1-4692-8047-A81F0787B25F}" type="presParOf" srcId="{5D7D15C0-8D6E-5341-99BB-743C5E1870FE}" destId="{37F79E3C-4A7F-4042-A27A-F6AC5427651A}" srcOrd="1" destOrd="0" presId="urn:microsoft.com/office/officeart/2005/8/layout/vList5"/>
    <dgm:cxn modelId="{6261192B-ED63-49AC-BC1A-FA4F4AF4975B}" type="presParOf" srcId="{AB660242-C2E1-1A48-A301-02F98DEDA40A}" destId="{B4CB5002-D80D-4C45-A4BB-A0CC7DB511B4}" srcOrd="1" destOrd="0" presId="urn:microsoft.com/office/officeart/2005/8/layout/vList5"/>
    <dgm:cxn modelId="{F5C63C6E-8A16-4CAD-8882-EF42881647A8}" type="presParOf" srcId="{AB660242-C2E1-1A48-A301-02F98DEDA40A}" destId="{5A038EE6-2889-F240-BE3E-6A4A330DE326}" srcOrd="2" destOrd="0" presId="urn:microsoft.com/office/officeart/2005/8/layout/vList5"/>
    <dgm:cxn modelId="{A7D9A157-DF3F-47AF-A792-A30F661B091D}" type="presParOf" srcId="{5A038EE6-2889-F240-BE3E-6A4A330DE326}" destId="{D6F45C9A-A945-BA40-9BD1-123C59D81A45}" srcOrd="0" destOrd="0" presId="urn:microsoft.com/office/officeart/2005/8/layout/vList5"/>
    <dgm:cxn modelId="{B13F5D4D-CA16-44BD-A10B-C83399161ADC}" type="presParOf" srcId="{5A038EE6-2889-F240-BE3E-6A4A330DE326}" destId="{964C177F-3178-B34D-A973-E910DB05444E}" srcOrd="1" destOrd="0" presId="urn:microsoft.com/office/officeart/2005/8/layout/vList5"/>
    <dgm:cxn modelId="{9504106F-F379-4A79-976C-CC54A89D524E}" type="presParOf" srcId="{AB660242-C2E1-1A48-A301-02F98DEDA40A}" destId="{014D4601-1EE0-0849-9340-B0AC860D93B1}" srcOrd="3" destOrd="0" presId="urn:microsoft.com/office/officeart/2005/8/layout/vList5"/>
    <dgm:cxn modelId="{DAC50684-AB58-4124-85DC-4F1C011FF8ED}" type="presParOf" srcId="{AB660242-C2E1-1A48-A301-02F98DEDA40A}" destId="{A50DEDA6-A95F-4D41-A2CB-6A6FAEC95017}" srcOrd="4" destOrd="0" presId="urn:microsoft.com/office/officeart/2005/8/layout/vList5"/>
    <dgm:cxn modelId="{48BD5CA3-899B-47DA-BAFE-A0030828C51A}" type="presParOf" srcId="{A50DEDA6-A95F-4D41-A2CB-6A6FAEC95017}" destId="{CD26BFE3-2019-2C4C-9EDC-2F9FD6183D70}" srcOrd="0" destOrd="0" presId="urn:microsoft.com/office/officeart/2005/8/layout/vList5"/>
    <dgm:cxn modelId="{ACEF1692-05BB-4684-9A17-524BADFE65D4}" type="presParOf" srcId="{A50DEDA6-A95F-4D41-A2CB-6A6FAEC95017}" destId="{884A21C0-B618-064B-9198-0CD6164ABE6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smtClean="0"/>
            <a:t>1</a:t>
          </a:r>
          <a:endParaRPr lang="vi-VN" b="1" noProof="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en-US" b="0" noProof="0" dirty="0" err="1" smtClean="0"/>
            <a:t>Khái</a:t>
          </a:r>
          <a:r>
            <a:rPr lang="en-US" b="0" noProof="0" dirty="0" smtClean="0"/>
            <a:t> </a:t>
          </a:r>
          <a:r>
            <a:rPr lang="en-US" b="0" noProof="0" dirty="0" err="1" smtClean="0"/>
            <a:t>niệm</a:t>
          </a:r>
          <a:r>
            <a:rPr lang="en-US" b="0" noProof="0" dirty="0" smtClean="0"/>
            <a:t> </a:t>
          </a:r>
          <a:r>
            <a:rPr lang="en-US" b="0" noProof="0" dirty="0" err="1" smtClean="0"/>
            <a:t>cơ</a:t>
          </a:r>
          <a:r>
            <a:rPr lang="en-US" b="0" noProof="0" dirty="0" smtClean="0"/>
            <a:t> </a:t>
          </a:r>
          <a:r>
            <a:rPr lang="en-US" b="0" noProof="0" dirty="0" err="1" smtClean="0"/>
            <a:t>bản</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en-US" noProof="0" dirty="0" err="1" smtClean="0"/>
            <a:t>Phương</a:t>
          </a:r>
          <a:r>
            <a:rPr lang="en-US" noProof="0" dirty="0" smtClean="0"/>
            <a:t> </a:t>
          </a:r>
          <a:r>
            <a:rPr lang="en-US" noProof="0" dirty="0" err="1" smtClean="0"/>
            <a:t>pháp</a:t>
          </a:r>
          <a:r>
            <a:rPr lang="en-US" noProof="0" dirty="0" smtClean="0"/>
            <a:t> </a:t>
          </a:r>
          <a:r>
            <a:rPr lang="en-US" noProof="0" dirty="0" err="1" smtClean="0"/>
            <a:t>thu</a:t>
          </a:r>
          <a:r>
            <a:rPr lang="en-US" noProof="0" dirty="0" smtClean="0"/>
            <a:t> </a:t>
          </a:r>
          <a:r>
            <a:rPr lang="en-US" noProof="0" dirty="0" err="1" smtClean="0"/>
            <a:t>thập</a:t>
          </a:r>
          <a:r>
            <a:rPr lang="en-US" noProof="0" dirty="0" smtClean="0"/>
            <a:t> </a:t>
          </a:r>
          <a:r>
            <a:rPr lang="en-US" noProof="0" dirty="0" err="1" smtClean="0"/>
            <a:t>thông</a:t>
          </a:r>
          <a:r>
            <a:rPr lang="en-US" noProof="0" dirty="0" smtClean="0"/>
            <a:t> tin</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36B95677-80A1-417F-8B85-1C4CFA65746F}">
      <dgm:prSet/>
      <dgm:spPr/>
      <dgm:t>
        <a:bodyPr/>
        <a:lstStyle/>
        <a:p>
          <a:r>
            <a:rPr lang="en-US" noProof="0" dirty="0" err="1" smtClean="0"/>
            <a:t>Kỹ</a:t>
          </a:r>
          <a:r>
            <a:rPr lang="en-US" noProof="0" dirty="0" smtClean="0"/>
            <a:t> </a:t>
          </a:r>
          <a:r>
            <a:rPr lang="en-US" noProof="0" dirty="0" err="1" smtClean="0"/>
            <a:t>thuật</a:t>
          </a:r>
          <a:r>
            <a:rPr lang="en-US" noProof="0" dirty="0" smtClean="0"/>
            <a:t> </a:t>
          </a:r>
          <a:r>
            <a:rPr lang="en-US" noProof="0" dirty="0" err="1" smtClean="0"/>
            <a:t>tấn</a:t>
          </a:r>
          <a:r>
            <a:rPr lang="en-US" noProof="0" dirty="0" smtClean="0"/>
            <a:t> </a:t>
          </a:r>
          <a:r>
            <a:rPr lang="en-US" noProof="0" dirty="0" err="1" smtClean="0"/>
            <a:t>công</a:t>
          </a:r>
          <a:r>
            <a:rPr lang="en-US" noProof="0" dirty="0" smtClean="0"/>
            <a:t> </a:t>
          </a:r>
          <a:r>
            <a:rPr lang="en-US" noProof="0" dirty="0" err="1" smtClean="0"/>
            <a:t>thăm</a:t>
          </a:r>
          <a:r>
            <a:rPr lang="en-US" noProof="0" dirty="0" smtClean="0"/>
            <a:t> </a:t>
          </a:r>
          <a:r>
            <a:rPr lang="en-US" noProof="0" dirty="0" err="1" smtClean="0"/>
            <a:t>dò</a:t>
          </a:r>
          <a:endParaRPr lang="vi-VN" noProof="0" dirty="0"/>
        </a:p>
      </dgm:t>
    </dgm:pt>
    <dgm:pt modelId="{C8915E9F-3FAC-48A5-B952-4883C1A9FD00}" type="parTrans" cxnId="{B3580240-55FF-4764-AB3B-B2BBF8BAC5DD}">
      <dgm:prSet/>
      <dgm:spPr/>
      <dgm:t>
        <a:bodyPr/>
        <a:lstStyle/>
        <a:p>
          <a:endParaRPr lang="en-US"/>
        </a:p>
      </dgm:t>
    </dgm:pt>
    <dgm:pt modelId="{23CA7132-EF0F-49A3-A390-29B4A9582341}" type="sibTrans" cxnId="{B3580240-55FF-4764-AB3B-B2BBF8BAC5DD}">
      <dgm:prSet/>
      <dgm:spPr/>
      <dgm:t>
        <a:bodyPr/>
        <a:lstStyle/>
        <a:p>
          <a:endParaRPr lang="en-US"/>
        </a:p>
      </dgm:t>
    </dgm:pt>
    <dgm:pt modelId="{73D1F220-2940-4C99-BC7F-6E8CB7982C44}">
      <dgm:prSet/>
      <dgm:spPr/>
      <dgm:t>
        <a:bodyPr/>
        <a:lstStyle/>
        <a:p>
          <a:r>
            <a:rPr lang="vi-VN" noProof="0" dirty="0" smtClean="0"/>
            <a:t>3</a:t>
          </a:r>
          <a:endParaRPr lang="vi-VN" noProof="0" dirty="0"/>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DFDE432B-056F-4684-BFFC-D4745A6E204F}">
      <dgm:prSet/>
      <dgm:spPr/>
      <dgm:t>
        <a:bodyPr/>
        <a:lstStyle/>
        <a:p>
          <a:r>
            <a:rPr lang="en-US" noProof="0" smtClean="0"/>
            <a:t>4 </a:t>
          </a:r>
          <a:endParaRPr lang="vi-VN" noProof="0" dirty="0"/>
        </a:p>
      </dgm:t>
    </dgm:pt>
    <dgm:pt modelId="{EB98BC07-02BC-430A-B487-0C4BCBEFAE7B}" type="parTrans" cxnId="{0833C98C-E1C8-44C2-A5A0-43F12B5AFC7A}">
      <dgm:prSet/>
      <dgm:spPr/>
      <dgm:t>
        <a:bodyPr/>
        <a:lstStyle/>
        <a:p>
          <a:endParaRPr lang="en-US"/>
        </a:p>
      </dgm:t>
    </dgm:pt>
    <dgm:pt modelId="{480C31C5-B970-4EA0-96EB-0AFC75FD8E46}" type="sibTrans" cxnId="{0833C98C-E1C8-44C2-A5A0-43F12B5AFC7A}">
      <dgm:prSet/>
      <dgm:spPr/>
      <dgm:t>
        <a:bodyPr/>
        <a:lstStyle/>
        <a:p>
          <a:endParaRPr lang="en-US"/>
        </a:p>
      </dgm:t>
    </dgm:pt>
    <dgm:pt modelId="{0856AD4D-CA65-4967-88E9-8AB0596D2554}">
      <dgm:prSet/>
      <dgm:spPr/>
      <dgm:t>
        <a:bodyPr/>
        <a:lstStyle/>
        <a:p>
          <a:r>
            <a:rPr lang="en-US" noProof="0" dirty="0" smtClean="0"/>
            <a:t> 5</a:t>
          </a:r>
          <a:endParaRPr lang="vi-VN" noProof="0" dirty="0"/>
        </a:p>
      </dgm:t>
    </dgm:pt>
    <dgm:pt modelId="{B2F3C086-FB11-489D-9D7E-B14D66C3164D}" type="parTrans" cxnId="{FC9DBDB4-3031-4C2F-B57E-E2E82CD6B422}">
      <dgm:prSet/>
      <dgm:spPr/>
      <dgm:t>
        <a:bodyPr/>
        <a:lstStyle/>
        <a:p>
          <a:endParaRPr lang="en-US"/>
        </a:p>
      </dgm:t>
    </dgm:pt>
    <dgm:pt modelId="{FA9E24F4-8595-4593-9F42-2F97C8BAE409}" type="sibTrans" cxnId="{FC9DBDB4-3031-4C2F-B57E-E2E82CD6B422}">
      <dgm:prSet/>
      <dgm:spPr/>
      <dgm:t>
        <a:bodyPr/>
        <a:lstStyle/>
        <a:p>
          <a:endParaRPr lang="en-US"/>
        </a:p>
      </dgm:t>
    </dgm:pt>
    <dgm:pt modelId="{B6500E15-8615-4052-A99A-F36DCEC726D6}">
      <dgm:prSet/>
      <dgm:spPr>
        <a:solidFill>
          <a:srgbClr val="00FF00"/>
        </a:solidFill>
      </dgm:spPr>
      <dgm:t>
        <a:bodyPr/>
        <a:lstStyle/>
        <a:p>
          <a:r>
            <a:rPr lang="en-US" noProof="0" dirty="0" smtClean="0"/>
            <a:t>6</a:t>
          </a:r>
          <a:endParaRPr lang="vi-VN" noProof="0" dirty="0"/>
        </a:p>
      </dgm:t>
    </dgm:pt>
    <dgm:pt modelId="{77AFA49D-C4EA-4BA2-BE2C-C6BE70C0249E}" type="parTrans" cxnId="{31E2D134-2B2C-4B45-84A2-9289F0AEC2B4}">
      <dgm:prSet/>
      <dgm:spPr/>
      <dgm:t>
        <a:bodyPr/>
        <a:lstStyle/>
        <a:p>
          <a:endParaRPr lang="en-US"/>
        </a:p>
      </dgm:t>
    </dgm:pt>
    <dgm:pt modelId="{55E60535-8A51-40F2-8F12-5C7ACBD37B81}" type="sibTrans" cxnId="{31E2D134-2B2C-4B45-84A2-9289F0AEC2B4}">
      <dgm:prSet/>
      <dgm:spPr/>
      <dgm:t>
        <a:bodyPr/>
        <a:lstStyle/>
        <a:p>
          <a:endParaRPr lang="en-US"/>
        </a:p>
      </dgm:t>
    </dgm:pt>
    <dgm:pt modelId="{D38A2905-B9EB-4F01-8C06-796AE746B8D3}">
      <dgm:prSet/>
      <dgm:spPr/>
      <dgm:t>
        <a:bodyPr/>
        <a:lstStyle/>
        <a:p>
          <a:r>
            <a:rPr lang="en-US" dirty="0" err="1" smtClean="0"/>
            <a:t>Dò</a:t>
          </a:r>
          <a:r>
            <a:rPr lang="en-US" dirty="0" smtClean="0"/>
            <a:t> </a:t>
          </a:r>
          <a:r>
            <a:rPr lang="en-US" dirty="0" err="1" smtClean="0"/>
            <a:t>quét</a:t>
          </a:r>
          <a:r>
            <a:rPr lang="en-US" dirty="0" smtClean="0"/>
            <a:t> </a:t>
          </a:r>
          <a:r>
            <a:rPr lang="en-US" dirty="0" err="1" smtClean="0"/>
            <a:t>lỗ</a:t>
          </a:r>
          <a:r>
            <a:rPr lang="en-US" dirty="0" smtClean="0"/>
            <a:t> </a:t>
          </a:r>
          <a:r>
            <a:rPr lang="en-US" dirty="0" err="1" smtClean="0"/>
            <a:t>hổng</a:t>
          </a:r>
          <a:r>
            <a:rPr lang="en-US" dirty="0" smtClean="0"/>
            <a:t> </a:t>
          </a:r>
          <a:r>
            <a:rPr lang="en-US" dirty="0" err="1" smtClean="0"/>
            <a:t>bảo</a:t>
          </a:r>
          <a:r>
            <a:rPr lang="en-US" dirty="0" smtClean="0"/>
            <a:t> </a:t>
          </a:r>
          <a:r>
            <a:rPr lang="en-US" dirty="0" err="1" smtClean="0"/>
            <a:t>mật</a:t>
          </a:r>
          <a:endParaRPr lang="en-US" dirty="0"/>
        </a:p>
      </dgm:t>
    </dgm:pt>
    <dgm:pt modelId="{3DC21A42-B65D-4182-8317-5F705A762946}" type="parTrans" cxnId="{DAAA1AA7-5AE9-4513-8F2E-C99AD38BEA87}">
      <dgm:prSet/>
      <dgm:spPr/>
      <dgm:t>
        <a:bodyPr/>
        <a:lstStyle/>
        <a:p>
          <a:endParaRPr lang="en-US"/>
        </a:p>
      </dgm:t>
    </dgm:pt>
    <dgm:pt modelId="{F8B4A94E-4448-4631-86BA-C844FE58FAA7}" type="sibTrans" cxnId="{DAAA1AA7-5AE9-4513-8F2E-C99AD38BEA87}">
      <dgm:prSet/>
      <dgm:spPr/>
      <dgm:t>
        <a:bodyPr/>
        <a:lstStyle/>
        <a:p>
          <a:endParaRPr lang="en-US"/>
        </a:p>
      </dgm:t>
    </dgm:pt>
    <dgm:pt modelId="{574C78F1-73A0-40F7-9CD0-8C5802142DB8}">
      <dgm:prSet/>
      <dgm:spPr/>
      <dgm:t>
        <a:bodyPr/>
        <a:lstStyle/>
        <a:p>
          <a:r>
            <a:rPr lang="en-US" dirty="0" err="1" smtClean="0"/>
            <a:t>Kỹ</a:t>
          </a:r>
          <a:r>
            <a:rPr lang="en-US" dirty="0" smtClean="0"/>
            <a:t> </a:t>
          </a:r>
          <a:r>
            <a:rPr lang="en-US" dirty="0" err="1" smtClean="0"/>
            <a:t>thuật</a:t>
          </a:r>
          <a:r>
            <a:rPr lang="en-US" dirty="0" smtClean="0"/>
            <a:t> </a:t>
          </a:r>
          <a:r>
            <a:rPr lang="en-US" dirty="0" err="1" smtClean="0"/>
            <a:t>liệt</a:t>
          </a:r>
          <a:r>
            <a:rPr lang="en-US" dirty="0" smtClean="0"/>
            <a:t> </a:t>
          </a:r>
          <a:r>
            <a:rPr lang="en-US" dirty="0" err="1" smtClean="0"/>
            <a:t>kê</a:t>
          </a:r>
          <a:endParaRPr lang="en-US" dirty="0"/>
        </a:p>
      </dgm:t>
    </dgm:pt>
    <dgm:pt modelId="{E350DFD8-680E-4C47-9D5F-DBC617F5401A}" type="parTrans" cxnId="{60309FA0-A687-4125-A638-BAA02F7D4607}">
      <dgm:prSet/>
      <dgm:spPr/>
      <dgm:t>
        <a:bodyPr/>
        <a:lstStyle/>
        <a:p>
          <a:endParaRPr lang="en-US"/>
        </a:p>
      </dgm:t>
    </dgm:pt>
    <dgm:pt modelId="{03173875-0B00-474C-86F6-1378F2E38B23}" type="sibTrans" cxnId="{60309FA0-A687-4125-A638-BAA02F7D4607}">
      <dgm:prSet/>
      <dgm:spPr/>
      <dgm:t>
        <a:bodyPr/>
        <a:lstStyle/>
        <a:p>
          <a:endParaRPr lang="en-US"/>
        </a:p>
      </dgm:t>
    </dgm:pt>
    <dgm:pt modelId="{129A724C-B327-4E37-B180-A0F804BBEBD3}">
      <dgm:prSet/>
      <dgm:spPr>
        <a:solidFill>
          <a:srgbClr val="00FF00"/>
        </a:solidFill>
      </dgm:spPr>
      <dgm:t>
        <a:bodyPr/>
        <a:lstStyle/>
        <a:p>
          <a:r>
            <a:rPr lang="en-US" dirty="0" err="1" smtClean="0"/>
            <a:t>Giải</a:t>
          </a:r>
          <a:r>
            <a:rPr lang="en-US" dirty="0" smtClean="0"/>
            <a:t> </a:t>
          </a:r>
          <a:r>
            <a:rPr lang="en-US" dirty="0" err="1" smtClean="0"/>
            <a:t>pháp</a:t>
          </a:r>
          <a:r>
            <a:rPr lang="en-US" dirty="0" smtClean="0"/>
            <a:t> </a:t>
          </a:r>
          <a:r>
            <a:rPr lang="en-US" dirty="0" err="1" smtClean="0"/>
            <a:t>phòng</a:t>
          </a:r>
          <a:r>
            <a:rPr lang="en-US" dirty="0" smtClean="0"/>
            <a:t> </a:t>
          </a:r>
          <a:r>
            <a:rPr lang="en-US" dirty="0" err="1" smtClean="0"/>
            <a:t>chống</a:t>
          </a:r>
          <a:endParaRPr lang="en-US" dirty="0"/>
        </a:p>
      </dgm:t>
    </dgm:pt>
    <dgm:pt modelId="{22F6BB93-5305-49D3-AC77-1ADFC2A64733}" type="parTrans" cxnId="{79848FAB-394D-4406-8315-E506FA3788EA}">
      <dgm:prSet/>
      <dgm:spPr/>
      <dgm:t>
        <a:bodyPr/>
        <a:lstStyle/>
        <a:p>
          <a:endParaRPr lang="en-US"/>
        </a:p>
      </dgm:t>
    </dgm:pt>
    <dgm:pt modelId="{3FB32314-8988-4C3A-BE35-93ADAFB69ECF}" type="sibTrans" cxnId="{79848FAB-394D-4406-8315-E506FA3788EA}">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6">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6">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6">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6">
        <dgm:presLayoutVars>
          <dgm:chMax val="0"/>
          <dgm:chPref val="0"/>
          <dgm:bulletEnabled val="1"/>
        </dgm:presLayoutVars>
      </dgm:prSet>
      <dgm:spPr/>
      <dgm:t>
        <a:bodyPr/>
        <a:lstStyle/>
        <a:p>
          <a:endParaRPr lang="ru-RU"/>
        </a:p>
      </dgm:t>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2" presStyleCnt="6">
        <dgm:presLayoutVars>
          <dgm:bulletEnabled val="1"/>
        </dgm:presLayoutVars>
      </dgm:prSet>
      <dgm:spPr/>
      <dgm:t>
        <a:bodyPr/>
        <a:lstStyle/>
        <a:p>
          <a:endParaRPr lang="en-US"/>
        </a:p>
      </dgm:t>
    </dgm:pt>
    <dgm:pt modelId="{F6869E27-91AF-49E9-8A5B-26CFE7722CBC}" type="pres">
      <dgm:prSet presAssocID="{73D1F220-2940-4C99-BC7F-6E8CB7982C44}" presName="labelTx" presStyleLbl="node1" presStyleIdx="2" presStyleCnt="6">
        <dgm:presLayoutVars>
          <dgm:chMax val="0"/>
          <dgm:chPref val="0"/>
          <dgm:bulletEnabled val="1"/>
        </dgm:presLayoutVars>
      </dgm:prSet>
      <dgm:spPr/>
      <dgm:t>
        <a:bodyPr/>
        <a:lstStyle/>
        <a:p>
          <a:endParaRPr lang="en-US"/>
        </a:p>
      </dgm:t>
    </dgm:pt>
    <dgm:pt modelId="{8C543523-DA5E-48B8-A9A5-2829F3104E1F}" type="pres">
      <dgm:prSet presAssocID="{32EF8D06-8B66-41E9-B9AD-0C2EF0F7DF87}" presName="sp" presStyleCnt="0"/>
      <dgm:spPr/>
    </dgm:pt>
    <dgm:pt modelId="{6D12507D-7B50-44EB-98B9-19C0638E85FE}" type="pres">
      <dgm:prSet presAssocID="{DFDE432B-056F-4684-BFFC-D4745A6E204F}" presName="composite" presStyleCnt="0"/>
      <dgm:spPr/>
    </dgm:pt>
    <dgm:pt modelId="{C44994EF-AF0A-4F9F-8652-4E07D0CA03C2}" type="pres">
      <dgm:prSet presAssocID="{DFDE432B-056F-4684-BFFC-D4745A6E204F}" presName="desTx" presStyleLbl="fgAccFollowNode1" presStyleIdx="3" presStyleCnt="6">
        <dgm:presLayoutVars>
          <dgm:bulletEnabled val="1"/>
        </dgm:presLayoutVars>
      </dgm:prSet>
      <dgm:spPr/>
      <dgm:t>
        <a:bodyPr/>
        <a:lstStyle/>
        <a:p>
          <a:endParaRPr lang="en-US"/>
        </a:p>
      </dgm:t>
    </dgm:pt>
    <dgm:pt modelId="{9F15EF83-5522-4197-8503-0D006BE245F4}" type="pres">
      <dgm:prSet presAssocID="{DFDE432B-056F-4684-BFFC-D4745A6E204F}" presName="labelTx" presStyleLbl="node1" presStyleIdx="3" presStyleCnt="6">
        <dgm:presLayoutVars>
          <dgm:chMax val="0"/>
          <dgm:chPref val="0"/>
          <dgm:bulletEnabled val="1"/>
        </dgm:presLayoutVars>
      </dgm:prSet>
      <dgm:spPr/>
      <dgm:t>
        <a:bodyPr/>
        <a:lstStyle/>
        <a:p>
          <a:endParaRPr lang="en-US"/>
        </a:p>
      </dgm:t>
    </dgm:pt>
    <dgm:pt modelId="{98FB503C-D16A-4C2B-9513-4724B23424B6}" type="pres">
      <dgm:prSet presAssocID="{480C31C5-B970-4EA0-96EB-0AFC75FD8E46}" presName="sp" presStyleCnt="0"/>
      <dgm:spPr/>
    </dgm:pt>
    <dgm:pt modelId="{4C629C38-C1C2-4861-B867-923BC95892BC}" type="pres">
      <dgm:prSet presAssocID="{0856AD4D-CA65-4967-88E9-8AB0596D2554}" presName="composite" presStyleCnt="0"/>
      <dgm:spPr/>
    </dgm:pt>
    <dgm:pt modelId="{76619EFD-E9BD-4598-A938-144985D725C9}" type="pres">
      <dgm:prSet presAssocID="{0856AD4D-CA65-4967-88E9-8AB0596D2554}" presName="desTx" presStyleLbl="fgAccFollowNode1" presStyleIdx="4" presStyleCnt="6">
        <dgm:presLayoutVars>
          <dgm:bulletEnabled val="1"/>
        </dgm:presLayoutVars>
      </dgm:prSet>
      <dgm:spPr/>
      <dgm:t>
        <a:bodyPr/>
        <a:lstStyle/>
        <a:p>
          <a:endParaRPr lang="en-US"/>
        </a:p>
      </dgm:t>
    </dgm:pt>
    <dgm:pt modelId="{4BD36F1D-42FE-48C7-B733-A2F5936C7C02}" type="pres">
      <dgm:prSet presAssocID="{0856AD4D-CA65-4967-88E9-8AB0596D2554}" presName="labelTx" presStyleLbl="node1" presStyleIdx="4" presStyleCnt="6">
        <dgm:presLayoutVars>
          <dgm:chMax val="0"/>
          <dgm:chPref val="0"/>
          <dgm:bulletEnabled val="1"/>
        </dgm:presLayoutVars>
      </dgm:prSet>
      <dgm:spPr/>
      <dgm:t>
        <a:bodyPr/>
        <a:lstStyle/>
        <a:p>
          <a:endParaRPr lang="en-US"/>
        </a:p>
      </dgm:t>
    </dgm:pt>
    <dgm:pt modelId="{5DCE4C56-61BF-4F5B-8AE6-A72ED316D2EF}" type="pres">
      <dgm:prSet presAssocID="{FA9E24F4-8595-4593-9F42-2F97C8BAE409}" presName="sp" presStyleCnt="0"/>
      <dgm:spPr/>
    </dgm:pt>
    <dgm:pt modelId="{78F1BB4B-243D-494B-9DF2-DF4109FCFFA1}" type="pres">
      <dgm:prSet presAssocID="{B6500E15-8615-4052-A99A-F36DCEC726D6}" presName="composite" presStyleCnt="0"/>
      <dgm:spPr/>
    </dgm:pt>
    <dgm:pt modelId="{A92AC6BF-8ED4-4555-857A-7A16BC77055C}" type="pres">
      <dgm:prSet presAssocID="{B6500E15-8615-4052-A99A-F36DCEC726D6}" presName="desTx" presStyleLbl="fgAccFollowNode1" presStyleIdx="5" presStyleCnt="6">
        <dgm:presLayoutVars>
          <dgm:bulletEnabled val="1"/>
        </dgm:presLayoutVars>
      </dgm:prSet>
      <dgm:spPr/>
      <dgm:t>
        <a:bodyPr/>
        <a:lstStyle/>
        <a:p>
          <a:endParaRPr lang="en-US"/>
        </a:p>
      </dgm:t>
    </dgm:pt>
    <dgm:pt modelId="{8E60C14F-9434-4AC3-8FD5-9B718E56A85E}" type="pres">
      <dgm:prSet presAssocID="{B6500E15-8615-4052-A99A-F36DCEC726D6}" presName="labelTx" presStyleLbl="node1" presStyleIdx="5" presStyleCnt="6">
        <dgm:presLayoutVars>
          <dgm:chMax val="0"/>
          <dgm:chPref val="0"/>
          <dgm:bulletEnabled val="1"/>
        </dgm:presLayoutVars>
      </dgm:prSet>
      <dgm:spPr/>
      <dgm:t>
        <a:bodyPr/>
        <a:lstStyle/>
        <a:p>
          <a:endParaRPr lang="en-US"/>
        </a:p>
      </dgm:t>
    </dgm:pt>
  </dgm:ptLst>
  <dgm:cxnLst>
    <dgm:cxn modelId="{D960158B-D35E-4067-9AB0-07B2DC6F0220}" type="presOf" srcId="{B6500E15-8615-4052-A99A-F36DCEC726D6}" destId="{8E60C14F-9434-4AC3-8FD5-9B718E56A85E}" srcOrd="0" destOrd="0" presId="urn:diagrams.loki3.com/NumberedList"/>
    <dgm:cxn modelId="{60309FA0-A687-4125-A638-BAA02F7D4607}" srcId="{0856AD4D-CA65-4967-88E9-8AB0596D2554}" destId="{574C78F1-73A0-40F7-9CD0-8C5802142DB8}" srcOrd="0" destOrd="0" parTransId="{E350DFD8-680E-4C47-9D5F-DBC617F5401A}" sibTransId="{03173875-0B00-474C-86F6-1378F2E38B23}"/>
    <dgm:cxn modelId="{CED0B9D0-E2DC-4CB1-A2C1-36298657AC7B}" type="presOf" srcId="{6C03E07F-ECFB-4D2F-BA96-D23DA7C5AC73}" destId="{7D701CF5-2CC3-48B9-A656-E2968A10AA3B}" srcOrd="0" destOrd="0" presId="urn:diagrams.loki3.com/NumberedList"/>
    <dgm:cxn modelId="{B3580240-55FF-4764-AB3B-B2BBF8BAC5DD}" srcId="{73D1F220-2940-4C99-BC7F-6E8CB7982C44}" destId="{36B95677-80A1-417F-8B85-1C4CFA65746F}" srcOrd="0" destOrd="0" parTransId="{C8915E9F-3FAC-48A5-B952-4883C1A9FD00}" sibTransId="{23CA7132-EF0F-49A3-A390-29B4A9582341}"/>
    <dgm:cxn modelId="{314C4E73-477B-4DFC-A12A-BEB22C372D5A}" type="presOf" srcId="{8C66E9B3-B12D-4C23-A273-982D7F969BBC}" destId="{BDFB8683-95A4-4BBF-9344-3A0D69314DBB}" srcOrd="0" destOrd="0" presId="urn:diagrams.loki3.com/NumberedList"/>
    <dgm:cxn modelId="{89F6AEB2-4790-487C-AC1B-D20A20054F51}" type="presOf" srcId="{9EA58EC5-7D69-4397-8093-5A4FCBD369E8}" destId="{A08A9154-0BEB-4230-91C9-16FAC1EF6E1C}" srcOrd="0" destOrd="0" presId="urn:diagrams.loki3.com/NumberedList"/>
    <dgm:cxn modelId="{717978DE-F4FF-4F1D-B757-18417B12867E}" type="presOf" srcId="{0856AD4D-CA65-4967-88E9-8AB0596D2554}" destId="{4BD36F1D-42FE-48C7-B733-A2F5936C7C02}" srcOrd="0" destOrd="0" presId="urn:diagrams.loki3.com/NumberedList"/>
    <dgm:cxn modelId="{DAAA1AA7-5AE9-4513-8F2E-C99AD38BEA87}" srcId="{DFDE432B-056F-4684-BFFC-D4745A6E204F}" destId="{D38A2905-B9EB-4F01-8C06-796AE746B8D3}" srcOrd="0" destOrd="0" parTransId="{3DC21A42-B65D-4182-8317-5F705A762946}" sibTransId="{F8B4A94E-4448-4631-86BA-C844FE58FAA7}"/>
    <dgm:cxn modelId="{0833C98C-E1C8-44C2-A5A0-43F12B5AFC7A}" srcId="{8C66E9B3-B12D-4C23-A273-982D7F969BBC}" destId="{DFDE432B-056F-4684-BFFC-D4745A6E204F}" srcOrd="3" destOrd="0" parTransId="{EB98BC07-02BC-430A-B487-0C4BCBEFAE7B}" sibTransId="{480C31C5-B970-4EA0-96EB-0AFC75FD8E46}"/>
    <dgm:cxn modelId="{C69C7CD2-0F56-4F86-89D6-A7088B8DD1A8}" type="presOf" srcId="{36B95677-80A1-417F-8B85-1C4CFA65746F}" destId="{7AD4D8A4-467D-4EC1-89BA-81D31D2890DE}"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79848FAB-394D-4406-8315-E506FA3788EA}" srcId="{B6500E15-8615-4052-A99A-F36DCEC726D6}" destId="{129A724C-B327-4E37-B180-A0F804BBEBD3}" srcOrd="0" destOrd="0" parTransId="{22F6BB93-5305-49D3-AC77-1ADFC2A64733}" sibTransId="{3FB32314-8988-4C3A-BE35-93ADAFB69ECF}"/>
    <dgm:cxn modelId="{FC9DBDB4-3031-4C2F-B57E-E2E82CD6B422}" srcId="{8C66E9B3-B12D-4C23-A273-982D7F969BBC}" destId="{0856AD4D-CA65-4967-88E9-8AB0596D2554}" srcOrd="4" destOrd="0" parTransId="{B2F3C086-FB11-489D-9D7E-B14D66C3164D}" sibTransId="{FA9E24F4-8595-4593-9F42-2F97C8BAE409}"/>
    <dgm:cxn modelId="{4F6400C3-53EC-42A6-81C8-2BBE562DF315}" srcId="{759FDF1A-46CB-4DD6-A232-39900ACE14DF}" destId="{374B3CF0-3CBE-41CF-A774-9FD3C3CD3C85}" srcOrd="0" destOrd="0" parTransId="{38C67DDF-74A4-4E44-94A7-EDCA9B1C90CC}" sibTransId="{20A933C1-1145-4ADB-BD4B-02D3F506EC76}"/>
    <dgm:cxn modelId="{EE26D499-E3C7-4874-A873-C7C102CF342B}" type="presOf" srcId="{374B3CF0-3CBE-41CF-A774-9FD3C3CD3C85}" destId="{5012D0F9-E426-4C44-85B1-B5D15A7B4879}" srcOrd="0" destOrd="0" presId="urn:diagrams.loki3.com/NumberedList"/>
    <dgm:cxn modelId="{BC8C42DE-1FE3-47D5-B6B5-91571D0EB19A}" type="presOf" srcId="{759FDF1A-46CB-4DD6-A232-39900ACE14DF}" destId="{52D715E9-012B-492D-85DB-CC49546E7451}" srcOrd="0" destOrd="0" presId="urn:diagrams.loki3.com/NumberedList"/>
    <dgm:cxn modelId="{1C7B2439-98A6-4A2B-BDB8-438079493C67}" srcId="{8C66E9B3-B12D-4C23-A273-982D7F969BBC}" destId="{759FDF1A-46CB-4DD6-A232-39900ACE14DF}" srcOrd="1" destOrd="0" parTransId="{EBD1FDD3-F3E1-4EF5-AB02-3A05A129FFE4}" sibTransId="{840B7BEC-A424-4364-B52E-A493DF1255BE}"/>
    <dgm:cxn modelId="{79391B94-9169-4B3D-8FD5-6501BAA64920}" srcId="{8C66E9B3-B12D-4C23-A273-982D7F969BBC}" destId="{73D1F220-2940-4C99-BC7F-6E8CB7982C44}" srcOrd="2" destOrd="0" parTransId="{D8B24B5E-7350-44FE-ABFB-21C3BAE61A41}" sibTransId="{32EF8D06-8B66-41E9-B9AD-0C2EF0F7DF87}"/>
    <dgm:cxn modelId="{F06A9DDA-3267-469D-AA12-FEF1667DB3C0}" type="presOf" srcId="{574C78F1-73A0-40F7-9CD0-8C5802142DB8}" destId="{76619EFD-E9BD-4598-A938-144985D725C9}" srcOrd="0" destOrd="0" presId="urn:diagrams.loki3.com/NumberedList"/>
    <dgm:cxn modelId="{10783E91-A818-4B42-B083-89345589F4EA}" type="presOf" srcId="{D38A2905-B9EB-4F01-8C06-796AE746B8D3}" destId="{C44994EF-AF0A-4F9F-8652-4E07D0CA03C2}" srcOrd="0" destOrd="0" presId="urn:diagrams.loki3.com/NumberedList"/>
    <dgm:cxn modelId="{7F37D5C8-E16A-4389-ABBC-ABB93E9EB1A4}" srcId="{6C03E07F-ECFB-4D2F-BA96-D23DA7C5AC73}" destId="{9EA58EC5-7D69-4397-8093-5A4FCBD369E8}" srcOrd="0" destOrd="0" parTransId="{D56EEE90-AC73-4E4D-8BBC-6E0E7885DFB1}" sibTransId="{D5E5875A-C60C-4FC3-869B-722E371FA6E0}"/>
    <dgm:cxn modelId="{31E2D134-2B2C-4B45-84A2-9289F0AEC2B4}" srcId="{8C66E9B3-B12D-4C23-A273-982D7F969BBC}" destId="{B6500E15-8615-4052-A99A-F36DCEC726D6}" srcOrd="5" destOrd="0" parTransId="{77AFA49D-C4EA-4BA2-BE2C-C6BE70C0249E}" sibTransId="{55E60535-8A51-40F2-8F12-5C7ACBD37B81}"/>
    <dgm:cxn modelId="{E612AC09-F023-4A84-81A6-2A27C7F973B9}" type="presOf" srcId="{DFDE432B-056F-4684-BFFC-D4745A6E204F}" destId="{9F15EF83-5522-4197-8503-0D006BE245F4}" srcOrd="0" destOrd="0" presId="urn:diagrams.loki3.com/NumberedList"/>
    <dgm:cxn modelId="{06ED3A41-52AD-4F57-90AE-EA8350F9C068}" type="presOf" srcId="{129A724C-B327-4E37-B180-A0F804BBEBD3}" destId="{A92AC6BF-8ED4-4555-857A-7A16BC77055C}" srcOrd="0" destOrd="0" presId="urn:diagrams.loki3.com/NumberedList"/>
    <dgm:cxn modelId="{9DC09943-7FDD-4704-B7E0-79D438FD21C5}" type="presOf" srcId="{73D1F220-2940-4C99-BC7F-6E8CB7982C44}" destId="{F6869E27-91AF-49E9-8A5B-26CFE7722CBC}"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901AA48D-77D9-4961-ABC8-7A9B4FF15FFD}" type="presParOf" srcId="{BDFB8683-95A4-4BBF-9344-3A0D69314DBB}" destId="{F90AF57C-CAFE-4F7B-88EA-27AFA44FE724}" srcOrd="3" destOrd="0" presId="urn:diagrams.loki3.com/NumberedList"/>
    <dgm:cxn modelId="{DBA5C241-586C-4238-B451-6220D461217C}" type="presParOf" srcId="{BDFB8683-95A4-4BBF-9344-3A0D69314DBB}" destId="{B1D552F9-B978-49AC-BD15-10348E3E861A}" srcOrd="4" destOrd="0" presId="urn:diagrams.loki3.com/NumberedList"/>
    <dgm:cxn modelId="{3567C26B-A21C-4D89-A628-B8827DA67B5A}" type="presParOf" srcId="{B1D552F9-B978-49AC-BD15-10348E3E861A}" destId="{7AD4D8A4-467D-4EC1-89BA-81D31D2890DE}" srcOrd="0" destOrd="0" presId="urn:diagrams.loki3.com/NumberedList"/>
    <dgm:cxn modelId="{FE6E4354-7A14-4D42-9740-461FABC3DAAE}" type="presParOf" srcId="{B1D552F9-B978-49AC-BD15-10348E3E861A}" destId="{F6869E27-91AF-49E9-8A5B-26CFE7722CBC}" srcOrd="1" destOrd="0" presId="urn:diagrams.loki3.com/NumberedList"/>
    <dgm:cxn modelId="{B49DFCAE-969C-4A1C-A086-16B980E02FB4}" type="presParOf" srcId="{BDFB8683-95A4-4BBF-9344-3A0D69314DBB}" destId="{8C543523-DA5E-48B8-A9A5-2829F3104E1F}" srcOrd="5" destOrd="0" presId="urn:diagrams.loki3.com/NumberedList"/>
    <dgm:cxn modelId="{68CF06A3-490D-42CE-BDD0-807F3C3F7EC6}" type="presParOf" srcId="{BDFB8683-95A4-4BBF-9344-3A0D69314DBB}" destId="{6D12507D-7B50-44EB-98B9-19C0638E85FE}" srcOrd="6" destOrd="0" presId="urn:diagrams.loki3.com/NumberedList"/>
    <dgm:cxn modelId="{47FB7CE1-A3F6-4712-B35B-B537D1330295}" type="presParOf" srcId="{6D12507D-7B50-44EB-98B9-19C0638E85FE}" destId="{C44994EF-AF0A-4F9F-8652-4E07D0CA03C2}" srcOrd="0" destOrd="0" presId="urn:diagrams.loki3.com/NumberedList"/>
    <dgm:cxn modelId="{59E1AB32-0A03-482E-9224-7363F01C4EC2}" type="presParOf" srcId="{6D12507D-7B50-44EB-98B9-19C0638E85FE}" destId="{9F15EF83-5522-4197-8503-0D006BE245F4}" srcOrd="1" destOrd="0" presId="urn:diagrams.loki3.com/NumberedList"/>
    <dgm:cxn modelId="{761799B8-D830-48EA-BE85-B53C64951A3F}" type="presParOf" srcId="{BDFB8683-95A4-4BBF-9344-3A0D69314DBB}" destId="{98FB503C-D16A-4C2B-9513-4724B23424B6}" srcOrd="7" destOrd="0" presId="urn:diagrams.loki3.com/NumberedList"/>
    <dgm:cxn modelId="{D97F8576-B83C-4B54-8D6A-F7C654F0F905}" type="presParOf" srcId="{BDFB8683-95A4-4BBF-9344-3A0D69314DBB}" destId="{4C629C38-C1C2-4861-B867-923BC95892BC}" srcOrd="8" destOrd="0" presId="urn:diagrams.loki3.com/NumberedList"/>
    <dgm:cxn modelId="{647D7C82-5CDC-4374-954B-75CAE261DB4C}" type="presParOf" srcId="{4C629C38-C1C2-4861-B867-923BC95892BC}" destId="{76619EFD-E9BD-4598-A938-144985D725C9}" srcOrd="0" destOrd="0" presId="urn:diagrams.loki3.com/NumberedList"/>
    <dgm:cxn modelId="{571225B0-D501-46F8-B490-651DFEABF5A2}" type="presParOf" srcId="{4C629C38-C1C2-4861-B867-923BC95892BC}" destId="{4BD36F1D-42FE-48C7-B733-A2F5936C7C02}" srcOrd="1" destOrd="0" presId="urn:diagrams.loki3.com/NumberedList"/>
    <dgm:cxn modelId="{54D606BD-DF16-452D-80D6-B5A977F3BF0C}" type="presParOf" srcId="{BDFB8683-95A4-4BBF-9344-3A0D69314DBB}" destId="{5DCE4C56-61BF-4F5B-8AE6-A72ED316D2EF}" srcOrd="9" destOrd="0" presId="urn:diagrams.loki3.com/NumberedList"/>
    <dgm:cxn modelId="{4EB72009-032A-47F8-B469-362301546C78}" type="presParOf" srcId="{BDFB8683-95A4-4BBF-9344-3A0D69314DBB}" destId="{78F1BB4B-243D-494B-9DF2-DF4109FCFFA1}" srcOrd="10" destOrd="0" presId="urn:diagrams.loki3.com/NumberedList"/>
    <dgm:cxn modelId="{B5CDF5CE-5818-4B1D-A480-EDC1BEF776C3}" type="presParOf" srcId="{78F1BB4B-243D-494B-9DF2-DF4109FCFFA1}" destId="{A92AC6BF-8ED4-4555-857A-7A16BC77055C}" srcOrd="0" destOrd="0" presId="urn:diagrams.loki3.com/NumberedList"/>
    <dgm:cxn modelId="{549DDC13-1C2D-4EE3-AFA6-EB1EA71BE9EF}" type="presParOf" srcId="{78F1BB4B-243D-494B-9DF2-DF4109FCFFA1}" destId="{8E60C14F-9434-4AC3-8FD5-9B718E56A85E}"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05B8C4A0-7E6C-4EB1-98ED-1B0BE605445C}" type="doc">
      <dgm:prSet loTypeId="urn:microsoft.com/office/officeart/2008/layout/LinedList" loCatId="list" qsTypeId="urn:microsoft.com/office/officeart/2005/8/quickstyle/simple3" qsCatId="simple" csTypeId="urn:microsoft.com/office/officeart/2005/8/colors/accent6_2" csCatId="accent6" phldr="1"/>
      <dgm:spPr/>
      <dgm:t>
        <a:bodyPr/>
        <a:lstStyle/>
        <a:p>
          <a:endParaRPr lang="en-US"/>
        </a:p>
      </dgm:t>
    </dgm:pt>
    <dgm:pt modelId="{BE11D067-4673-4151-B542-1EBBA46492E3}">
      <dgm:prSet phldrT="[Text]" custT="1"/>
      <dgm:spPr>
        <a:solidFill>
          <a:schemeClr val="accent2">
            <a:lumMod val="40000"/>
            <a:lumOff val="60000"/>
          </a:schemeClr>
        </a:solidFill>
        <a:effectLst>
          <a:outerShdw blurRad="50800" dist="38100" algn="l" rotWithShape="0">
            <a:prstClr val="black">
              <a:alpha val="40000"/>
            </a:prstClr>
          </a:outerShdw>
        </a:effectLst>
      </dgm:spPr>
      <dgm:t>
        <a:bodyPr/>
        <a:lstStyle/>
        <a:p>
          <a:pPr algn="just"/>
          <a:r>
            <a:rPr lang="en-US" sz="2000" dirty="0" err="1">
              <a:solidFill>
                <a:srgbClr val="FF0000"/>
              </a:solidFill>
              <a:latin typeface="Tahoma" pitchFamily="34" charset="0"/>
              <a:ea typeface="Tahoma" pitchFamily="34" charset="0"/>
              <a:cs typeface="Tahoma" pitchFamily="34" charset="0"/>
            </a:rPr>
            <a:t>Hạn</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chế</a:t>
          </a:r>
          <a:r>
            <a:rPr lang="en-US" sz="2000" dirty="0">
              <a:solidFill>
                <a:srgbClr val="FF0000"/>
              </a:solidFill>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nhân</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viên</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truy</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cập</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các</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mạng</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xã</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hội</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từ</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mạng</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của</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tổ</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chức</a:t>
          </a:r>
          <a:endParaRPr lang="en-US" sz="2000" dirty="0">
            <a:latin typeface="Tahoma" pitchFamily="34" charset="0"/>
            <a:ea typeface="Tahoma" pitchFamily="34" charset="0"/>
            <a:cs typeface="Tahoma" pitchFamily="34" charset="0"/>
          </a:endParaRPr>
        </a:p>
      </dgm:t>
    </dgm:pt>
    <dgm:pt modelId="{BF16464B-CE33-4106-AD85-4C4BF93FCFEC}" type="parTrans" cxnId="{1CEA12ED-8436-4FE7-AB0F-B798A49FB119}">
      <dgm:prSet/>
      <dgm:spPr/>
      <dgm:t>
        <a:bodyPr/>
        <a:lstStyle/>
        <a:p>
          <a:endParaRPr lang="en-US" sz="1400"/>
        </a:p>
      </dgm:t>
    </dgm:pt>
    <dgm:pt modelId="{1644E81A-5D55-4E0F-8926-005513ECCD81}" type="sibTrans" cxnId="{1CEA12ED-8436-4FE7-AB0F-B798A49FB119}">
      <dgm:prSet/>
      <dgm:spPr/>
      <dgm:t>
        <a:bodyPr/>
        <a:lstStyle/>
        <a:p>
          <a:endParaRPr lang="en-US" sz="1400"/>
        </a:p>
      </dgm:t>
    </dgm:pt>
    <dgm:pt modelId="{632DAFE6-3856-45BD-BB91-956AB39CA5A4}">
      <dgm:prSet phldrT="[Text]" custT="1"/>
      <dgm:spPr>
        <a:solidFill>
          <a:schemeClr val="accent1">
            <a:lumMod val="20000"/>
            <a:lumOff val="80000"/>
          </a:schemeClr>
        </a:solidFill>
        <a:effectLst>
          <a:outerShdw blurRad="50800" dist="38100" algn="l" rotWithShape="0">
            <a:prstClr val="black">
              <a:alpha val="40000"/>
            </a:prstClr>
          </a:outerShdw>
        </a:effectLst>
      </dgm:spPr>
      <dgm:t>
        <a:bodyPr/>
        <a:lstStyle/>
        <a:p>
          <a:pPr algn="just"/>
          <a:r>
            <a:rPr lang="en-US" sz="2000" dirty="0" err="1">
              <a:solidFill>
                <a:srgbClr val="FF0000"/>
              </a:solidFill>
              <a:latin typeface="Tahoma" pitchFamily="34" charset="0"/>
              <a:ea typeface="Tahoma" pitchFamily="34" charset="0"/>
              <a:cs typeface="Tahoma" pitchFamily="34" charset="0"/>
            </a:rPr>
            <a:t>Cấu</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hình</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các</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thiết</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bị</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và</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máy</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chủ</a:t>
          </a:r>
          <a:r>
            <a:rPr lang="en-US" sz="2000" dirty="0">
              <a:solidFill>
                <a:srgbClr val="FF0000"/>
              </a:solidFill>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để</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trành</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rò</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rỉ</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dữ</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liệu</a:t>
          </a:r>
          <a:endParaRPr lang="en-US" sz="2000" dirty="0">
            <a:latin typeface="Tahoma" pitchFamily="34" charset="0"/>
            <a:ea typeface="Tahoma" pitchFamily="34" charset="0"/>
            <a:cs typeface="Tahoma" pitchFamily="34" charset="0"/>
          </a:endParaRPr>
        </a:p>
      </dgm:t>
    </dgm:pt>
    <dgm:pt modelId="{1743629A-11CB-4BDB-BA16-0069A230B967}" type="parTrans" cxnId="{A542269F-4D63-4192-8F84-1D0C9BBE74CE}">
      <dgm:prSet/>
      <dgm:spPr/>
      <dgm:t>
        <a:bodyPr/>
        <a:lstStyle/>
        <a:p>
          <a:endParaRPr lang="en-US" sz="1400"/>
        </a:p>
      </dgm:t>
    </dgm:pt>
    <dgm:pt modelId="{BADD68FA-8CAE-4EF7-82D4-36EA3AD27BA2}" type="sibTrans" cxnId="{A542269F-4D63-4192-8F84-1D0C9BBE74CE}">
      <dgm:prSet/>
      <dgm:spPr/>
      <dgm:t>
        <a:bodyPr/>
        <a:lstStyle/>
        <a:p>
          <a:endParaRPr lang="en-US" sz="1400"/>
        </a:p>
      </dgm:t>
    </dgm:pt>
    <dgm:pt modelId="{2EA38E53-8BD0-400D-A82E-84505CA2C174}">
      <dgm:prSet phldrT="[Text]" custT="1"/>
      <dgm:spPr>
        <a:solidFill>
          <a:schemeClr val="accent2">
            <a:lumMod val="40000"/>
            <a:lumOff val="60000"/>
          </a:schemeClr>
        </a:solidFill>
        <a:effectLst>
          <a:outerShdw blurRad="50800" dist="38100" algn="l" rotWithShape="0">
            <a:prstClr val="black">
              <a:alpha val="40000"/>
            </a:prstClr>
          </a:outerShdw>
        </a:effectLst>
      </dgm:spPr>
      <dgm:t>
        <a:bodyPr/>
        <a:lstStyle/>
        <a:p>
          <a:pPr algn="just"/>
          <a:r>
            <a:rPr lang="en-US" sz="2000" dirty="0" err="1">
              <a:solidFill>
                <a:srgbClr val="FF0000"/>
              </a:solidFill>
              <a:latin typeface="Tahoma" pitchFamily="34" charset="0"/>
              <a:ea typeface="Tahoma" pitchFamily="34" charset="0"/>
              <a:cs typeface="Tahoma" pitchFamily="34" charset="0"/>
            </a:rPr>
            <a:t>Sư</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dụng</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các</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trang</a:t>
          </a:r>
          <a:r>
            <a:rPr lang="en-US" sz="2000" dirty="0">
              <a:solidFill>
                <a:srgbClr val="FF0000"/>
              </a:solidFill>
              <a:latin typeface="Tahoma" pitchFamily="34" charset="0"/>
              <a:ea typeface="Tahoma" pitchFamily="34" charset="0"/>
              <a:cs typeface="Tahoma" pitchFamily="34" charset="0"/>
            </a:rPr>
            <a:t> Web </a:t>
          </a:r>
          <a:r>
            <a:rPr lang="en-US" sz="2000" dirty="0" err="1">
              <a:solidFill>
                <a:srgbClr val="FF0000"/>
              </a:solidFill>
              <a:latin typeface="Tahoma" pitchFamily="34" charset="0"/>
              <a:ea typeface="Tahoma" pitchFamily="34" charset="0"/>
              <a:cs typeface="Tahoma" pitchFamily="34" charset="0"/>
            </a:rPr>
            <a:t>ẩn</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danh</a:t>
          </a:r>
          <a:r>
            <a:rPr lang="en-US" sz="2000" dirty="0">
              <a:latin typeface="Tahoma" pitchFamily="34" charset="0"/>
              <a:ea typeface="Tahoma" pitchFamily="34" charset="0"/>
              <a:cs typeface="Tahoma" pitchFamily="34" charset="0"/>
            </a:rPr>
            <a:t>, </a:t>
          </a:r>
          <a:r>
            <a:rPr lang="vi-VN" sz="2000" dirty="0">
              <a:latin typeface="Tahoma" pitchFamily="34" charset="0"/>
              <a:ea typeface="Tahoma" pitchFamily="34" charset="0"/>
              <a:cs typeface="Tahoma" pitchFamily="34" charset="0"/>
            </a:rPr>
            <a:t>Ngăn công cụ tìm kiếm lưu vào bộ nhớ cache các trang web.</a:t>
          </a:r>
          <a:endParaRPr lang="en-US" sz="2000" dirty="0">
            <a:latin typeface="Tahoma" pitchFamily="34" charset="0"/>
            <a:ea typeface="Tahoma" pitchFamily="34" charset="0"/>
            <a:cs typeface="Tahoma" pitchFamily="34" charset="0"/>
          </a:endParaRPr>
        </a:p>
      </dgm:t>
    </dgm:pt>
    <dgm:pt modelId="{9798F45A-50EF-4DDC-AAF0-02A11E8B6218}" type="parTrans" cxnId="{83FDFADF-8F64-4C65-9AFC-16D7EE6243F3}">
      <dgm:prSet/>
      <dgm:spPr/>
      <dgm:t>
        <a:bodyPr/>
        <a:lstStyle/>
        <a:p>
          <a:endParaRPr lang="en-US" sz="1400"/>
        </a:p>
      </dgm:t>
    </dgm:pt>
    <dgm:pt modelId="{2212739E-DDFF-4EBA-832D-D6978958874E}" type="sibTrans" cxnId="{83FDFADF-8F64-4C65-9AFC-16D7EE6243F3}">
      <dgm:prSet/>
      <dgm:spPr/>
      <dgm:t>
        <a:bodyPr/>
        <a:lstStyle/>
        <a:p>
          <a:endParaRPr lang="en-US" sz="1400"/>
        </a:p>
      </dgm:t>
    </dgm:pt>
    <dgm:pt modelId="{346A460E-E36D-4962-AEE7-E58612E3261A}">
      <dgm:prSet phldrT="[Text]" custT="1"/>
      <dgm:spPr>
        <a:solidFill>
          <a:schemeClr val="tx2">
            <a:lumMod val="40000"/>
            <a:lumOff val="60000"/>
          </a:schemeClr>
        </a:solidFill>
        <a:effectLst>
          <a:outerShdw blurRad="50800" dist="38100" algn="l" rotWithShape="0">
            <a:prstClr val="black">
              <a:alpha val="40000"/>
            </a:prstClr>
          </a:outerShdw>
        </a:effectLst>
      </dgm:spPr>
      <dgm:t>
        <a:bodyPr/>
        <a:lstStyle/>
        <a:p>
          <a:pPr algn="just"/>
          <a:r>
            <a:rPr lang="en-US" sz="2000" dirty="0" err="1">
              <a:latin typeface="Tahoma" pitchFamily="34" charset="0"/>
              <a:ea typeface="Tahoma" pitchFamily="34" charset="0"/>
              <a:cs typeface="Tahoma" pitchFamily="34" charset="0"/>
            </a:rPr>
            <a:t>Tập</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huấn</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cho</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nhân</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viên</a:t>
          </a:r>
          <a:r>
            <a:rPr lang="en-US" sz="2000" dirty="0">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sử</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dụng</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tên</a:t>
          </a:r>
          <a:r>
            <a:rPr lang="en-US" sz="2000" dirty="0">
              <a:solidFill>
                <a:srgbClr val="FF0000"/>
              </a:solidFill>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giả</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trên</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các</a:t>
          </a:r>
          <a:r>
            <a:rPr lang="en-US" sz="2000" dirty="0">
              <a:latin typeface="Tahoma" pitchFamily="34" charset="0"/>
              <a:ea typeface="Tahoma" pitchFamily="34" charset="0"/>
              <a:cs typeface="Tahoma" pitchFamily="34" charset="0"/>
            </a:rPr>
            <a:t> blog, forum,..</a:t>
          </a:r>
        </a:p>
      </dgm:t>
    </dgm:pt>
    <dgm:pt modelId="{BEAA6EE6-67C4-4D7D-B6B0-AE939613F6A5}" type="parTrans" cxnId="{EAF22B41-C2DF-49E5-8F3B-ACC76367029B}">
      <dgm:prSet/>
      <dgm:spPr/>
      <dgm:t>
        <a:bodyPr/>
        <a:lstStyle/>
        <a:p>
          <a:endParaRPr lang="en-US" sz="1400"/>
        </a:p>
      </dgm:t>
    </dgm:pt>
    <dgm:pt modelId="{E92DB4EC-58ED-47D0-93EF-0CF1F0BF328F}" type="sibTrans" cxnId="{EAF22B41-C2DF-49E5-8F3B-ACC76367029B}">
      <dgm:prSet/>
      <dgm:spPr/>
      <dgm:t>
        <a:bodyPr/>
        <a:lstStyle/>
        <a:p>
          <a:endParaRPr lang="en-US" sz="1400"/>
        </a:p>
      </dgm:t>
    </dgm:pt>
    <dgm:pt modelId="{08F37CE2-ED5A-43DD-9BF2-2102BACFAF1E}">
      <dgm:prSet phldrT="[Text]" custT="1"/>
      <dgm:spPr>
        <a:solidFill>
          <a:schemeClr val="tx1">
            <a:lumMod val="65000"/>
            <a:lumOff val="35000"/>
          </a:schemeClr>
        </a:solidFill>
        <a:effectLst>
          <a:outerShdw blurRad="50800" dist="38100" algn="l" rotWithShape="0">
            <a:prstClr val="black">
              <a:alpha val="40000"/>
            </a:prstClr>
          </a:outerShdw>
        </a:effectLst>
      </dgm:spPr>
      <dgm:t>
        <a:bodyPr/>
        <a:lstStyle/>
        <a:p>
          <a:pPr algn="just"/>
          <a:r>
            <a:rPr lang="en-US" sz="2000" dirty="0" err="1">
              <a:solidFill>
                <a:schemeClr val="bg1"/>
              </a:solidFill>
              <a:latin typeface="Tahoma" pitchFamily="34" charset="0"/>
              <a:ea typeface="Tahoma" pitchFamily="34" charset="0"/>
              <a:cs typeface="Tahoma" pitchFamily="34" charset="0"/>
            </a:rPr>
            <a:t>Không</a:t>
          </a:r>
          <a:r>
            <a:rPr lang="en-US" sz="2000" dirty="0">
              <a:solidFill>
                <a:schemeClr val="bg1"/>
              </a:solidFill>
              <a:latin typeface="Tahoma" pitchFamily="34" charset="0"/>
              <a:ea typeface="Tahoma" pitchFamily="34" charset="0"/>
              <a:cs typeface="Tahoma" pitchFamily="34" charset="0"/>
            </a:rPr>
            <a:t> </a:t>
          </a:r>
          <a:r>
            <a:rPr lang="en-US" sz="2000" dirty="0" err="1">
              <a:solidFill>
                <a:schemeClr val="bg1"/>
              </a:solidFill>
              <a:latin typeface="Tahoma" pitchFamily="34" charset="0"/>
              <a:ea typeface="Tahoma" pitchFamily="34" charset="0"/>
              <a:cs typeface="Tahoma" pitchFamily="34" charset="0"/>
            </a:rPr>
            <a:t>tiết</a:t>
          </a:r>
          <a:r>
            <a:rPr lang="en-US" sz="2000" dirty="0">
              <a:solidFill>
                <a:schemeClr val="bg1"/>
              </a:solidFill>
              <a:latin typeface="Tahoma" pitchFamily="34" charset="0"/>
              <a:ea typeface="Tahoma" pitchFamily="34" charset="0"/>
              <a:cs typeface="Tahoma" pitchFamily="34" charset="0"/>
            </a:rPr>
            <a:t> </a:t>
          </a:r>
          <a:r>
            <a:rPr lang="en-US" sz="2000" dirty="0" err="1">
              <a:solidFill>
                <a:schemeClr val="bg1"/>
              </a:solidFill>
              <a:latin typeface="Tahoma" pitchFamily="34" charset="0"/>
              <a:ea typeface="Tahoma" pitchFamily="34" charset="0"/>
              <a:cs typeface="Tahoma" pitchFamily="34" charset="0"/>
            </a:rPr>
            <a:t>lộ</a:t>
          </a:r>
          <a:r>
            <a:rPr lang="en-US" sz="2000" dirty="0">
              <a:solidFill>
                <a:schemeClr val="bg1"/>
              </a:solidFill>
              <a:latin typeface="Tahoma" pitchFamily="34" charset="0"/>
              <a:ea typeface="Tahoma" pitchFamily="34" charset="0"/>
              <a:cs typeface="Tahoma" pitchFamily="34" charset="0"/>
            </a:rPr>
            <a:t> </a:t>
          </a:r>
          <a:r>
            <a:rPr lang="en-US" sz="2000" dirty="0" err="1">
              <a:solidFill>
                <a:schemeClr val="bg1"/>
              </a:solidFill>
              <a:latin typeface="Tahoma" pitchFamily="34" charset="0"/>
              <a:ea typeface="Tahoma" pitchFamily="34" charset="0"/>
              <a:cs typeface="Tahoma" pitchFamily="34" charset="0"/>
            </a:rPr>
            <a:t>các</a:t>
          </a:r>
          <a:r>
            <a:rPr lang="en-US" sz="2000" dirty="0">
              <a:solidFill>
                <a:schemeClr val="bg1"/>
              </a:solidFill>
              <a:latin typeface="Tahoma" pitchFamily="34" charset="0"/>
              <a:ea typeface="Tahoma" pitchFamily="34" charset="0"/>
              <a:cs typeface="Tahoma" pitchFamily="34" charset="0"/>
            </a:rPr>
            <a:t> </a:t>
          </a:r>
          <a:r>
            <a:rPr lang="en-US" sz="2000" dirty="0" err="1">
              <a:solidFill>
                <a:schemeClr val="bg1"/>
              </a:solidFill>
              <a:latin typeface="Tahoma" pitchFamily="34" charset="0"/>
              <a:ea typeface="Tahoma" pitchFamily="34" charset="0"/>
              <a:cs typeface="Tahoma" pitchFamily="34" charset="0"/>
            </a:rPr>
            <a:t>thông</a:t>
          </a:r>
          <a:r>
            <a:rPr lang="en-US" sz="2000" dirty="0">
              <a:solidFill>
                <a:schemeClr val="bg1"/>
              </a:solidFill>
              <a:latin typeface="Tahoma" pitchFamily="34" charset="0"/>
              <a:ea typeface="Tahoma" pitchFamily="34" charset="0"/>
              <a:cs typeface="Tahoma" pitchFamily="34" charset="0"/>
            </a:rPr>
            <a:t> tin </a:t>
          </a:r>
          <a:r>
            <a:rPr lang="en-US" sz="2000" dirty="0" err="1">
              <a:solidFill>
                <a:schemeClr val="bg1"/>
              </a:solidFill>
              <a:latin typeface="Tahoma" pitchFamily="34" charset="0"/>
              <a:ea typeface="Tahoma" pitchFamily="34" charset="0"/>
              <a:cs typeface="Tahoma" pitchFamily="34" charset="0"/>
            </a:rPr>
            <a:t>nhạy</a:t>
          </a:r>
          <a:r>
            <a:rPr lang="en-US" sz="2000" dirty="0">
              <a:solidFill>
                <a:schemeClr val="bg1"/>
              </a:solidFill>
              <a:latin typeface="Tahoma" pitchFamily="34" charset="0"/>
              <a:ea typeface="Tahoma" pitchFamily="34" charset="0"/>
              <a:cs typeface="Tahoma" pitchFamily="34" charset="0"/>
            </a:rPr>
            <a:t> </a:t>
          </a:r>
          <a:r>
            <a:rPr lang="en-US" sz="2000" dirty="0" err="1">
              <a:solidFill>
                <a:schemeClr val="bg1"/>
              </a:solidFill>
              <a:latin typeface="Tahoma" pitchFamily="34" charset="0"/>
              <a:ea typeface="Tahoma" pitchFamily="34" charset="0"/>
              <a:cs typeface="Tahoma" pitchFamily="34" charset="0"/>
            </a:rPr>
            <a:t>cảm</a:t>
          </a:r>
          <a:r>
            <a:rPr lang="en-US" sz="2000" dirty="0">
              <a:solidFill>
                <a:schemeClr val="bg1"/>
              </a:solidFill>
              <a:latin typeface="Tahoma" pitchFamily="34" charset="0"/>
              <a:ea typeface="Tahoma" pitchFamily="34" charset="0"/>
              <a:cs typeface="Tahoma" pitchFamily="34" charset="0"/>
            </a:rPr>
            <a:t> </a:t>
          </a:r>
          <a:r>
            <a:rPr lang="en-US" sz="2000" dirty="0" err="1">
              <a:solidFill>
                <a:schemeClr val="bg1"/>
              </a:solidFill>
              <a:latin typeface="Tahoma" pitchFamily="34" charset="0"/>
              <a:ea typeface="Tahoma" pitchFamily="34" charset="0"/>
              <a:cs typeface="Tahoma" pitchFamily="34" charset="0"/>
            </a:rPr>
            <a:t>trong</a:t>
          </a:r>
          <a:r>
            <a:rPr lang="en-US" sz="2000" dirty="0">
              <a:latin typeface="Tahoma" pitchFamily="34" charset="0"/>
              <a:ea typeface="Tahoma" pitchFamily="34" charset="0"/>
              <a:cs typeface="Tahoma" pitchFamily="34" charset="0"/>
            </a:rPr>
            <a:t> </a:t>
          </a:r>
          <a:r>
            <a:rPr lang="en-US" sz="2000" dirty="0" err="1">
              <a:solidFill>
                <a:srgbClr val="FFFF00"/>
              </a:solidFill>
              <a:latin typeface="Tahoma" pitchFamily="34" charset="0"/>
              <a:ea typeface="Tahoma" pitchFamily="34" charset="0"/>
              <a:cs typeface="Tahoma" pitchFamily="34" charset="0"/>
            </a:rPr>
            <a:t>các</a:t>
          </a:r>
          <a:r>
            <a:rPr lang="en-US" sz="2000" dirty="0">
              <a:solidFill>
                <a:srgbClr val="FFFF00"/>
              </a:solidFill>
              <a:latin typeface="Tahoma" pitchFamily="34" charset="0"/>
              <a:ea typeface="Tahoma" pitchFamily="34" charset="0"/>
              <a:cs typeface="Tahoma" pitchFamily="34" charset="0"/>
            </a:rPr>
            <a:t> </a:t>
          </a:r>
          <a:r>
            <a:rPr lang="en-US" sz="2000" dirty="0" err="1">
              <a:solidFill>
                <a:srgbClr val="FFFF00"/>
              </a:solidFill>
              <a:latin typeface="Tahoma" pitchFamily="34" charset="0"/>
              <a:ea typeface="Tahoma" pitchFamily="34" charset="0"/>
              <a:cs typeface="Tahoma" pitchFamily="34" charset="0"/>
            </a:rPr>
            <a:t>thông</a:t>
          </a:r>
          <a:r>
            <a:rPr lang="en-US" sz="2000" dirty="0">
              <a:solidFill>
                <a:srgbClr val="FFFF00"/>
              </a:solidFill>
              <a:latin typeface="Tahoma" pitchFamily="34" charset="0"/>
              <a:ea typeface="Tahoma" pitchFamily="34" charset="0"/>
              <a:cs typeface="Tahoma" pitchFamily="34" charset="0"/>
            </a:rPr>
            <a:t> </a:t>
          </a:r>
          <a:r>
            <a:rPr lang="en-US" sz="2000" dirty="0" err="1">
              <a:solidFill>
                <a:srgbClr val="FFFF00"/>
              </a:solidFill>
              <a:latin typeface="Tahoma" pitchFamily="34" charset="0"/>
              <a:ea typeface="Tahoma" pitchFamily="34" charset="0"/>
              <a:cs typeface="Tahoma" pitchFamily="34" charset="0"/>
            </a:rPr>
            <a:t>cáo</a:t>
          </a:r>
          <a:r>
            <a:rPr lang="en-US" sz="2000" dirty="0">
              <a:solidFill>
                <a:srgbClr val="FFFF00"/>
              </a:solidFill>
              <a:latin typeface="Tahoma" pitchFamily="34" charset="0"/>
              <a:ea typeface="Tahoma" pitchFamily="34" charset="0"/>
              <a:cs typeface="Tahoma" pitchFamily="34" charset="0"/>
            </a:rPr>
            <a:t> </a:t>
          </a:r>
          <a:r>
            <a:rPr lang="en-US" sz="2000" dirty="0" err="1">
              <a:solidFill>
                <a:srgbClr val="FFFF00"/>
              </a:solidFill>
              <a:latin typeface="Tahoma" pitchFamily="34" charset="0"/>
              <a:ea typeface="Tahoma" pitchFamily="34" charset="0"/>
              <a:cs typeface="Tahoma" pitchFamily="34" charset="0"/>
            </a:rPr>
            <a:t>báo</a:t>
          </a:r>
          <a:r>
            <a:rPr lang="en-US" sz="2000" dirty="0">
              <a:solidFill>
                <a:srgbClr val="FFFF00"/>
              </a:solidFill>
              <a:latin typeface="Tahoma" pitchFamily="34" charset="0"/>
              <a:ea typeface="Tahoma" pitchFamily="34" charset="0"/>
              <a:cs typeface="Tahoma" pitchFamily="34" charset="0"/>
            </a:rPr>
            <a:t> </a:t>
          </a:r>
          <a:r>
            <a:rPr lang="en-US" sz="2000" dirty="0" err="1">
              <a:solidFill>
                <a:srgbClr val="FFFF00"/>
              </a:solidFill>
              <a:latin typeface="Tahoma" pitchFamily="34" charset="0"/>
              <a:ea typeface="Tahoma" pitchFamily="34" charset="0"/>
              <a:cs typeface="Tahoma" pitchFamily="34" charset="0"/>
            </a:rPr>
            <a:t>chí</a:t>
          </a:r>
          <a:r>
            <a:rPr lang="en-US" sz="2000" dirty="0">
              <a:solidFill>
                <a:srgbClr val="FFFF00"/>
              </a:solidFill>
              <a:latin typeface="Tahoma" pitchFamily="34" charset="0"/>
              <a:ea typeface="Tahoma" pitchFamily="34" charset="0"/>
              <a:cs typeface="Tahoma" pitchFamily="34" charset="0"/>
            </a:rPr>
            <a:t>, </a:t>
          </a:r>
          <a:r>
            <a:rPr lang="en-US" sz="2000" dirty="0" err="1">
              <a:solidFill>
                <a:srgbClr val="FFFF00"/>
              </a:solidFill>
              <a:latin typeface="Tahoma" pitchFamily="34" charset="0"/>
              <a:ea typeface="Tahoma" pitchFamily="34" charset="0"/>
              <a:cs typeface="Tahoma" pitchFamily="34" charset="0"/>
            </a:rPr>
            <a:t>báo</a:t>
          </a:r>
          <a:r>
            <a:rPr lang="en-US" sz="2000" dirty="0">
              <a:solidFill>
                <a:srgbClr val="FFFF00"/>
              </a:solidFill>
              <a:latin typeface="Tahoma" pitchFamily="34" charset="0"/>
              <a:ea typeface="Tahoma" pitchFamily="34" charset="0"/>
              <a:cs typeface="Tahoma" pitchFamily="34" charset="0"/>
            </a:rPr>
            <a:t> </a:t>
          </a:r>
          <a:r>
            <a:rPr lang="en-US" sz="2000" dirty="0" err="1">
              <a:solidFill>
                <a:srgbClr val="FFFF00"/>
              </a:solidFill>
              <a:latin typeface="Tahoma" pitchFamily="34" charset="0"/>
              <a:ea typeface="Tahoma" pitchFamily="34" charset="0"/>
              <a:cs typeface="Tahoma" pitchFamily="34" charset="0"/>
            </a:rPr>
            <a:t>cáo</a:t>
          </a:r>
          <a:r>
            <a:rPr lang="en-US" sz="2000" dirty="0">
              <a:solidFill>
                <a:srgbClr val="FFFF00"/>
              </a:solidFill>
              <a:latin typeface="Tahoma" pitchFamily="34" charset="0"/>
              <a:ea typeface="Tahoma" pitchFamily="34" charset="0"/>
              <a:cs typeface="Tahoma" pitchFamily="34" charset="0"/>
            </a:rPr>
            <a:t> </a:t>
          </a:r>
          <a:r>
            <a:rPr lang="en-US" sz="2000" dirty="0" err="1">
              <a:solidFill>
                <a:srgbClr val="FFFF00"/>
              </a:solidFill>
              <a:latin typeface="Tahoma" pitchFamily="34" charset="0"/>
              <a:ea typeface="Tahoma" pitchFamily="34" charset="0"/>
              <a:cs typeface="Tahoma" pitchFamily="34" charset="0"/>
            </a:rPr>
            <a:t>thường</a:t>
          </a:r>
          <a:r>
            <a:rPr lang="en-US" sz="2000" dirty="0">
              <a:solidFill>
                <a:srgbClr val="FFFF00"/>
              </a:solidFill>
              <a:latin typeface="Tahoma" pitchFamily="34" charset="0"/>
              <a:ea typeface="Tahoma" pitchFamily="34" charset="0"/>
              <a:cs typeface="Tahoma" pitchFamily="34" charset="0"/>
            </a:rPr>
            <a:t> </a:t>
          </a:r>
          <a:r>
            <a:rPr lang="en-US" sz="2000" dirty="0" err="1">
              <a:solidFill>
                <a:srgbClr val="FFFF00"/>
              </a:solidFill>
              <a:latin typeface="Tahoma" pitchFamily="34" charset="0"/>
              <a:ea typeface="Tahoma" pitchFamily="34" charset="0"/>
              <a:cs typeface="Tahoma" pitchFamily="34" charset="0"/>
            </a:rPr>
            <a:t>niên</a:t>
          </a:r>
          <a:r>
            <a:rPr lang="en-US" sz="2000" dirty="0">
              <a:solidFill>
                <a:srgbClr val="FFFF00"/>
              </a:solidFill>
              <a:latin typeface="Tahoma" pitchFamily="34" charset="0"/>
              <a:ea typeface="Tahoma" pitchFamily="34" charset="0"/>
              <a:cs typeface="Tahoma" pitchFamily="34" charset="0"/>
            </a:rPr>
            <a:t>, </a:t>
          </a:r>
          <a:r>
            <a:rPr lang="en-US" sz="2000" dirty="0" err="1">
              <a:solidFill>
                <a:srgbClr val="FFFF00"/>
              </a:solidFill>
              <a:latin typeface="Tahoma" pitchFamily="34" charset="0"/>
              <a:ea typeface="Tahoma" pitchFamily="34" charset="0"/>
              <a:cs typeface="Tahoma" pitchFamily="34" charset="0"/>
            </a:rPr>
            <a:t>danh</a:t>
          </a:r>
          <a:r>
            <a:rPr lang="en-US" sz="2000" dirty="0">
              <a:solidFill>
                <a:srgbClr val="FFFF00"/>
              </a:solidFill>
              <a:latin typeface="Tahoma" pitchFamily="34" charset="0"/>
              <a:ea typeface="Tahoma" pitchFamily="34" charset="0"/>
              <a:cs typeface="Tahoma" pitchFamily="34" charset="0"/>
            </a:rPr>
            <a:t> </a:t>
          </a:r>
          <a:r>
            <a:rPr lang="en-US" sz="2000" dirty="0" err="1">
              <a:solidFill>
                <a:srgbClr val="FFFF00"/>
              </a:solidFill>
              <a:latin typeface="Tahoma" pitchFamily="34" charset="0"/>
              <a:ea typeface="Tahoma" pitchFamily="34" charset="0"/>
              <a:cs typeface="Tahoma" pitchFamily="34" charset="0"/>
            </a:rPr>
            <a:t>mục</a:t>
          </a:r>
          <a:r>
            <a:rPr lang="en-US" sz="2000" dirty="0">
              <a:solidFill>
                <a:srgbClr val="FFFF00"/>
              </a:solidFill>
              <a:latin typeface="Tahoma" pitchFamily="34" charset="0"/>
              <a:ea typeface="Tahoma" pitchFamily="34" charset="0"/>
              <a:cs typeface="Tahoma" pitchFamily="34" charset="0"/>
            </a:rPr>
            <a:t> </a:t>
          </a:r>
          <a:r>
            <a:rPr lang="en-US" sz="2000" dirty="0" err="1">
              <a:solidFill>
                <a:srgbClr val="FFFF00"/>
              </a:solidFill>
              <a:latin typeface="Tahoma" pitchFamily="34" charset="0"/>
              <a:ea typeface="Tahoma" pitchFamily="34" charset="0"/>
              <a:cs typeface="Tahoma" pitchFamily="34" charset="0"/>
            </a:rPr>
            <a:t>sản</a:t>
          </a:r>
          <a:r>
            <a:rPr lang="en-US" sz="2000" dirty="0">
              <a:solidFill>
                <a:srgbClr val="FFFF00"/>
              </a:solidFill>
              <a:latin typeface="Tahoma" pitchFamily="34" charset="0"/>
              <a:ea typeface="Tahoma" pitchFamily="34" charset="0"/>
              <a:cs typeface="Tahoma" pitchFamily="34" charset="0"/>
            </a:rPr>
            <a:t> </a:t>
          </a:r>
          <a:r>
            <a:rPr lang="en-US" sz="2000" dirty="0" err="1">
              <a:solidFill>
                <a:srgbClr val="FFFF00"/>
              </a:solidFill>
              <a:latin typeface="Tahoma" pitchFamily="34" charset="0"/>
              <a:ea typeface="Tahoma" pitchFamily="34" charset="0"/>
              <a:cs typeface="Tahoma" pitchFamily="34" charset="0"/>
            </a:rPr>
            <a:t>phẩm</a:t>
          </a:r>
          <a:r>
            <a:rPr lang="en-US" sz="2000" dirty="0">
              <a:solidFill>
                <a:srgbClr val="FFFF00"/>
              </a:solidFill>
              <a:latin typeface="Tahoma" pitchFamily="34" charset="0"/>
              <a:ea typeface="Tahoma" pitchFamily="34" charset="0"/>
              <a:cs typeface="Tahoma" pitchFamily="34" charset="0"/>
            </a:rPr>
            <a:t>,…</a:t>
          </a:r>
        </a:p>
      </dgm:t>
    </dgm:pt>
    <dgm:pt modelId="{565212B0-7DCD-4928-BB7E-0300DD62E310}" type="parTrans" cxnId="{B40763FE-B77F-4E96-8856-FF47D9AC1C9E}">
      <dgm:prSet/>
      <dgm:spPr/>
      <dgm:t>
        <a:bodyPr/>
        <a:lstStyle/>
        <a:p>
          <a:endParaRPr lang="en-US" sz="1400"/>
        </a:p>
      </dgm:t>
    </dgm:pt>
    <dgm:pt modelId="{0D14707D-0B6B-4E29-AAE2-FB9851A1AC74}" type="sibTrans" cxnId="{B40763FE-B77F-4E96-8856-FF47D9AC1C9E}">
      <dgm:prSet/>
      <dgm:spPr/>
      <dgm:t>
        <a:bodyPr/>
        <a:lstStyle/>
        <a:p>
          <a:endParaRPr lang="en-US" sz="1400"/>
        </a:p>
      </dgm:t>
    </dgm:pt>
    <dgm:pt modelId="{D49DDEFC-465C-40CC-96A1-25BA9EA25405}">
      <dgm:prSet phldrT="[Text]" custT="1"/>
      <dgm:spPr>
        <a:solidFill>
          <a:schemeClr val="tx2">
            <a:lumMod val="40000"/>
            <a:lumOff val="60000"/>
          </a:schemeClr>
        </a:solidFill>
        <a:effectLst>
          <a:outerShdw blurRad="50800" dist="38100" algn="l" rotWithShape="0">
            <a:prstClr val="black">
              <a:alpha val="40000"/>
            </a:prstClr>
          </a:outerShdw>
        </a:effectLst>
      </dgm:spPr>
      <dgm:t>
        <a:bodyPr/>
        <a:lstStyle/>
        <a:p>
          <a:pPr algn="just"/>
          <a:r>
            <a:rPr lang="en-US" sz="2000" dirty="0" err="1">
              <a:solidFill>
                <a:srgbClr val="FF0000"/>
              </a:solidFill>
              <a:latin typeface="Tahoma" pitchFamily="34" charset="0"/>
              <a:ea typeface="Tahoma" pitchFamily="34" charset="0"/>
              <a:cs typeface="Tahoma" pitchFamily="34" charset="0"/>
            </a:rPr>
            <a:t>Giới</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hạn</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các</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thông</a:t>
          </a:r>
          <a:r>
            <a:rPr lang="en-US" sz="2000" dirty="0">
              <a:solidFill>
                <a:srgbClr val="FF0000"/>
              </a:solidFill>
              <a:latin typeface="Tahoma" pitchFamily="34" charset="0"/>
              <a:ea typeface="Tahoma" pitchFamily="34" charset="0"/>
              <a:cs typeface="Tahoma" pitchFamily="34" charset="0"/>
            </a:rPr>
            <a:t> tin </a:t>
          </a:r>
          <a:r>
            <a:rPr lang="en-US" sz="2000" dirty="0" err="1">
              <a:latin typeface="Tahoma" pitchFamily="34" charset="0"/>
              <a:ea typeface="Tahoma" pitchFamily="34" charset="0"/>
              <a:cs typeface="Tahoma" pitchFamily="34" charset="0"/>
            </a:rPr>
            <a:t>được</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đưa</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lên</a:t>
          </a:r>
          <a:r>
            <a:rPr lang="en-US" sz="2000" dirty="0">
              <a:latin typeface="Tahoma" pitchFamily="34" charset="0"/>
              <a:ea typeface="Tahoma" pitchFamily="34" charset="0"/>
              <a:cs typeface="Tahoma" pitchFamily="34" charset="0"/>
            </a:rPr>
            <a:t> Website/ Internet</a:t>
          </a:r>
        </a:p>
      </dgm:t>
    </dgm:pt>
    <dgm:pt modelId="{6D7FA847-5C1E-4CE1-9815-E32A37A62433}" type="parTrans" cxnId="{AFC76272-9291-44AB-8FFA-B6B2A5E0537A}">
      <dgm:prSet/>
      <dgm:spPr/>
      <dgm:t>
        <a:bodyPr/>
        <a:lstStyle/>
        <a:p>
          <a:endParaRPr lang="en-US" sz="1400"/>
        </a:p>
      </dgm:t>
    </dgm:pt>
    <dgm:pt modelId="{B378B140-76DB-4704-A608-5A487B691CA7}" type="sibTrans" cxnId="{AFC76272-9291-44AB-8FFA-B6B2A5E0537A}">
      <dgm:prSet/>
      <dgm:spPr/>
      <dgm:t>
        <a:bodyPr/>
        <a:lstStyle/>
        <a:p>
          <a:endParaRPr lang="en-US" sz="1400"/>
        </a:p>
      </dgm:t>
    </dgm:pt>
    <dgm:pt modelId="{C3FB2221-4225-42EE-AFCF-4843CA49C717}">
      <dgm:prSet phldrT="[Text]" custT="1"/>
      <dgm:spPr>
        <a:solidFill>
          <a:schemeClr val="accent1">
            <a:lumMod val="20000"/>
            <a:lumOff val="80000"/>
          </a:schemeClr>
        </a:solidFill>
        <a:effectLst>
          <a:outerShdw blurRad="50800" dist="38100" algn="l" rotWithShape="0">
            <a:prstClr val="black">
              <a:alpha val="40000"/>
            </a:prstClr>
          </a:outerShdw>
        </a:effectLst>
      </dgm:spPr>
      <dgm:t>
        <a:bodyPr/>
        <a:lstStyle/>
        <a:p>
          <a:pPr algn="just"/>
          <a:r>
            <a:rPr lang="en-US" sz="2000" dirty="0" err="1">
              <a:latin typeface="Tahoma" pitchFamily="34" charset="0"/>
              <a:ea typeface="Tahoma" pitchFamily="34" charset="0"/>
              <a:cs typeface="Tahoma" pitchFamily="34" charset="0"/>
            </a:rPr>
            <a:t>Sử</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dụng</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các</a:t>
          </a:r>
          <a:r>
            <a:rPr lang="en-US" sz="2000" dirty="0">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kỹ</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thuật</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footprinting</a:t>
          </a:r>
          <a:r>
            <a:rPr lang="en-US" sz="2000" dirty="0">
              <a:solidFill>
                <a:srgbClr val="FF0000"/>
              </a:solidFill>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để</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loại</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bỏ</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các</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thông</a:t>
          </a:r>
          <a:r>
            <a:rPr lang="en-US" sz="2000" dirty="0">
              <a:latin typeface="Tahoma" pitchFamily="34" charset="0"/>
              <a:ea typeface="Tahoma" pitchFamily="34" charset="0"/>
              <a:cs typeface="Tahoma" pitchFamily="34" charset="0"/>
            </a:rPr>
            <a:t> tin </a:t>
          </a:r>
          <a:r>
            <a:rPr lang="en-US" sz="2000" dirty="0" err="1">
              <a:latin typeface="Tahoma" pitchFamily="34" charset="0"/>
              <a:ea typeface="Tahoma" pitchFamily="34" charset="0"/>
              <a:cs typeface="Tahoma" pitchFamily="34" charset="0"/>
            </a:rPr>
            <a:t>nhạy</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cảm</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được</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công</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khai</a:t>
          </a:r>
          <a:endParaRPr lang="en-US" sz="2000" dirty="0">
            <a:latin typeface="Tahoma" pitchFamily="34" charset="0"/>
            <a:ea typeface="Tahoma" pitchFamily="34" charset="0"/>
            <a:cs typeface="Tahoma" pitchFamily="34" charset="0"/>
          </a:endParaRPr>
        </a:p>
      </dgm:t>
    </dgm:pt>
    <dgm:pt modelId="{D6430C96-7347-4408-86F1-F7A58F448B9C}" type="parTrans" cxnId="{6D68CF15-E3E8-430B-964D-F563F2970D6F}">
      <dgm:prSet/>
      <dgm:spPr/>
      <dgm:t>
        <a:bodyPr/>
        <a:lstStyle/>
        <a:p>
          <a:endParaRPr lang="en-US" sz="1400"/>
        </a:p>
      </dgm:t>
    </dgm:pt>
    <dgm:pt modelId="{B472D1A1-BAEB-4444-8002-CA6D876AADD4}" type="sibTrans" cxnId="{6D68CF15-E3E8-430B-964D-F563F2970D6F}">
      <dgm:prSet/>
      <dgm:spPr/>
      <dgm:t>
        <a:bodyPr/>
        <a:lstStyle/>
        <a:p>
          <a:endParaRPr lang="en-US" sz="1400"/>
        </a:p>
      </dgm:t>
    </dgm:pt>
    <dgm:pt modelId="{F899B03F-C35D-494C-A7E8-4C3D2300917B}" type="pres">
      <dgm:prSet presAssocID="{05B8C4A0-7E6C-4EB1-98ED-1B0BE605445C}" presName="vert0" presStyleCnt="0">
        <dgm:presLayoutVars>
          <dgm:dir/>
          <dgm:animOne val="branch"/>
          <dgm:animLvl val="lvl"/>
        </dgm:presLayoutVars>
      </dgm:prSet>
      <dgm:spPr/>
      <dgm:t>
        <a:bodyPr/>
        <a:lstStyle/>
        <a:p>
          <a:endParaRPr lang="en-US"/>
        </a:p>
      </dgm:t>
    </dgm:pt>
    <dgm:pt modelId="{AD57A0A0-409C-438B-B402-A490B26139B6}" type="pres">
      <dgm:prSet presAssocID="{BE11D067-4673-4151-B542-1EBBA46492E3}" presName="thickLine" presStyleLbl="alignNode1" presStyleIdx="0" presStyleCnt="7"/>
      <dgm:spPr/>
    </dgm:pt>
    <dgm:pt modelId="{14ABAD0E-B115-49DA-8E23-CB76FA38E04F}" type="pres">
      <dgm:prSet presAssocID="{BE11D067-4673-4151-B542-1EBBA46492E3}" presName="horz1" presStyleCnt="0"/>
      <dgm:spPr/>
    </dgm:pt>
    <dgm:pt modelId="{1B9DC638-941B-47C7-8CCC-B171DBE19797}" type="pres">
      <dgm:prSet presAssocID="{BE11D067-4673-4151-B542-1EBBA46492E3}" presName="tx1" presStyleLbl="revTx" presStyleIdx="0" presStyleCnt="7" custLinFactNeighborY="-9298"/>
      <dgm:spPr/>
      <dgm:t>
        <a:bodyPr/>
        <a:lstStyle/>
        <a:p>
          <a:endParaRPr lang="en-US"/>
        </a:p>
      </dgm:t>
    </dgm:pt>
    <dgm:pt modelId="{744D85E8-0C65-426B-84BB-01147B9887DD}" type="pres">
      <dgm:prSet presAssocID="{BE11D067-4673-4151-B542-1EBBA46492E3}" presName="vert1" presStyleCnt="0"/>
      <dgm:spPr/>
    </dgm:pt>
    <dgm:pt modelId="{396428C8-3E06-4E88-B9B2-9F95E39AE451}" type="pres">
      <dgm:prSet presAssocID="{632DAFE6-3856-45BD-BB91-956AB39CA5A4}" presName="thickLine" presStyleLbl="alignNode1" presStyleIdx="1" presStyleCnt="7"/>
      <dgm:spPr/>
    </dgm:pt>
    <dgm:pt modelId="{CFDC66F0-BA85-4BA2-99C1-887C0EC0C3F4}" type="pres">
      <dgm:prSet presAssocID="{632DAFE6-3856-45BD-BB91-956AB39CA5A4}" presName="horz1" presStyleCnt="0"/>
      <dgm:spPr/>
    </dgm:pt>
    <dgm:pt modelId="{87493775-1BA1-486D-982A-101B52F01623}" type="pres">
      <dgm:prSet presAssocID="{632DAFE6-3856-45BD-BB91-956AB39CA5A4}" presName="tx1" presStyleLbl="revTx" presStyleIdx="1" presStyleCnt="7"/>
      <dgm:spPr/>
      <dgm:t>
        <a:bodyPr/>
        <a:lstStyle/>
        <a:p>
          <a:endParaRPr lang="en-US"/>
        </a:p>
      </dgm:t>
    </dgm:pt>
    <dgm:pt modelId="{6A370BF7-6A9F-4C3C-9BB5-23C4D8E7F36F}" type="pres">
      <dgm:prSet presAssocID="{632DAFE6-3856-45BD-BB91-956AB39CA5A4}" presName="vert1" presStyleCnt="0"/>
      <dgm:spPr/>
    </dgm:pt>
    <dgm:pt modelId="{AFC8126E-2C5F-44D4-8770-1ECDDE56DE7E}" type="pres">
      <dgm:prSet presAssocID="{346A460E-E36D-4962-AEE7-E58612E3261A}" presName="thickLine" presStyleLbl="alignNode1" presStyleIdx="2" presStyleCnt="7"/>
      <dgm:spPr/>
    </dgm:pt>
    <dgm:pt modelId="{F04E5F56-0359-4BF4-A236-7C86D38A44A3}" type="pres">
      <dgm:prSet presAssocID="{346A460E-E36D-4962-AEE7-E58612E3261A}" presName="horz1" presStyleCnt="0"/>
      <dgm:spPr/>
    </dgm:pt>
    <dgm:pt modelId="{F6D9863C-6947-48DA-B17A-AC23A17133C1}" type="pres">
      <dgm:prSet presAssocID="{346A460E-E36D-4962-AEE7-E58612E3261A}" presName="tx1" presStyleLbl="revTx" presStyleIdx="2" presStyleCnt="7"/>
      <dgm:spPr/>
      <dgm:t>
        <a:bodyPr/>
        <a:lstStyle/>
        <a:p>
          <a:endParaRPr lang="en-US"/>
        </a:p>
      </dgm:t>
    </dgm:pt>
    <dgm:pt modelId="{EF1279D6-89BC-48F4-9283-F15135B7C2BA}" type="pres">
      <dgm:prSet presAssocID="{346A460E-E36D-4962-AEE7-E58612E3261A}" presName="vert1" presStyleCnt="0"/>
      <dgm:spPr/>
    </dgm:pt>
    <dgm:pt modelId="{2391DBCD-070C-4F6F-87EB-DD695C6F4CB3}" type="pres">
      <dgm:prSet presAssocID="{08F37CE2-ED5A-43DD-9BF2-2102BACFAF1E}" presName="thickLine" presStyleLbl="alignNode1" presStyleIdx="3" presStyleCnt="7"/>
      <dgm:spPr/>
    </dgm:pt>
    <dgm:pt modelId="{2DBE7BAF-92DE-40A6-9A44-E5813A561C34}" type="pres">
      <dgm:prSet presAssocID="{08F37CE2-ED5A-43DD-9BF2-2102BACFAF1E}" presName="horz1" presStyleCnt="0"/>
      <dgm:spPr/>
    </dgm:pt>
    <dgm:pt modelId="{ADA3DF7F-4B46-417D-826C-6AD8D2B0370C}" type="pres">
      <dgm:prSet presAssocID="{08F37CE2-ED5A-43DD-9BF2-2102BACFAF1E}" presName="tx1" presStyleLbl="revTx" presStyleIdx="3" presStyleCnt="7"/>
      <dgm:spPr/>
      <dgm:t>
        <a:bodyPr/>
        <a:lstStyle/>
        <a:p>
          <a:endParaRPr lang="en-US"/>
        </a:p>
      </dgm:t>
    </dgm:pt>
    <dgm:pt modelId="{41FF4256-EAC2-4D13-8A10-BB748F16FB3D}" type="pres">
      <dgm:prSet presAssocID="{08F37CE2-ED5A-43DD-9BF2-2102BACFAF1E}" presName="vert1" presStyleCnt="0"/>
      <dgm:spPr/>
    </dgm:pt>
    <dgm:pt modelId="{36820ABE-EFE7-4EC2-95D7-CF1A772204CF}" type="pres">
      <dgm:prSet presAssocID="{D49DDEFC-465C-40CC-96A1-25BA9EA25405}" presName="thickLine" presStyleLbl="alignNode1" presStyleIdx="4" presStyleCnt="7"/>
      <dgm:spPr/>
    </dgm:pt>
    <dgm:pt modelId="{79C667A1-6003-4877-BB33-4A91803C0EA8}" type="pres">
      <dgm:prSet presAssocID="{D49DDEFC-465C-40CC-96A1-25BA9EA25405}" presName="horz1" presStyleCnt="0"/>
      <dgm:spPr/>
    </dgm:pt>
    <dgm:pt modelId="{4EAE3E60-02AB-4D99-8399-CC1A89A42F90}" type="pres">
      <dgm:prSet presAssocID="{D49DDEFC-465C-40CC-96A1-25BA9EA25405}" presName="tx1" presStyleLbl="revTx" presStyleIdx="4" presStyleCnt="7"/>
      <dgm:spPr/>
      <dgm:t>
        <a:bodyPr/>
        <a:lstStyle/>
        <a:p>
          <a:endParaRPr lang="en-US"/>
        </a:p>
      </dgm:t>
    </dgm:pt>
    <dgm:pt modelId="{54F19D91-065E-47B9-92F9-204153CE3086}" type="pres">
      <dgm:prSet presAssocID="{D49DDEFC-465C-40CC-96A1-25BA9EA25405}" presName="vert1" presStyleCnt="0"/>
      <dgm:spPr/>
    </dgm:pt>
    <dgm:pt modelId="{6C6DEDBA-B550-4E20-B07C-29AE3A09420F}" type="pres">
      <dgm:prSet presAssocID="{C3FB2221-4225-42EE-AFCF-4843CA49C717}" presName="thickLine" presStyleLbl="alignNode1" presStyleIdx="5" presStyleCnt="7"/>
      <dgm:spPr/>
    </dgm:pt>
    <dgm:pt modelId="{64AED139-18A6-481C-B8DE-6BE864D3F92B}" type="pres">
      <dgm:prSet presAssocID="{C3FB2221-4225-42EE-AFCF-4843CA49C717}" presName="horz1" presStyleCnt="0"/>
      <dgm:spPr/>
    </dgm:pt>
    <dgm:pt modelId="{0222D6B1-BF7C-4E9F-A97E-F385D232DD4C}" type="pres">
      <dgm:prSet presAssocID="{C3FB2221-4225-42EE-AFCF-4843CA49C717}" presName="tx1" presStyleLbl="revTx" presStyleIdx="5" presStyleCnt="7"/>
      <dgm:spPr/>
      <dgm:t>
        <a:bodyPr/>
        <a:lstStyle/>
        <a:p>
          <a:endParaRPr lang="en-US"/>
        </a:p>
      </dgm:t>
    </dgm:pt>
    <dgm:pt modelId="{9728722B-ED79-4A99-9E86-984AE6147DBB}" type="pres">
      <dgm:prSet presAssocID="{C3FB2221-4225-42EE-AFCF-4843CA49C717}" presName="vert1" presStyleCnt="0"/>
      <dgm:spPr/>
    </dgm:pt>
    <dgm:pt modelId="{8FC8B063-093C-48FA-AA45-36E25DF2370A}" type="pres">
      <dgm:prSet presAssocID="{2EA38E53-8BD0-400D-A82E-84505CA2C174}" presName="thickLine" presStyleLbl="alignNode1" presStyleIdx="6" presStyleCnt="7"/>
      <dgm:spPr/>
    </dgm:pt>
    <dgm:pt modelId="{4C5AD22D-D3A4-49E6-AC88-4E55CAE82B8F}" type="pres">
      <dgm:prSet presAssocID="{2EA38E53-8BD0-400D-A82E-84505CA2C174}" presName="horz1" presStyleCnt="0"/>
      <dgm:spPr/>
    </dgm:pt>
    <dgm:pt modelId="{7A895FD7-5C50-48E4-B376-FD1971170FEA}" type="pres">
      <dgm:prSet presAssocID="{2EA38E53-8BD0-400D-A82E-84505CA2C174}" presName="tx1" presStyleLbl="revTx" presStyleIdx="6" presStyleCnt="7"/>
      <dgm:spPr/>
      <dgm:t>
        <a:bodyPr/>
        <a:lstStyle/>
        <a:p>
          <a:endParaRPr lang="en-US"/>
        </a:p>
      </dgm:t>
    </dgm:pt>
    <dgm:pt modelId="{BAAE4FD1-73D3-4C41-BFDF-5F2688E80AA9}" type="pres">
      <dgm:prSet presAssocID="{2EA38E53-8BD0-400D-A82E-84505CA2C174}" presName="vert1" presStyleCnt="0"/>
      <dgm:spPr/>
    </dgm:pt>
  </dgm:ptLst>
  <dgm:cxnLst>
    <dgm:cxn modelId="{E8C86083-E68D-4EF4-A687-D0FDD664A3CC}" type="presOf" srcId="{08F37CE2-ED5A-43DD-9BF2-2102BACFAF1E}" destId="{ADA3DF7F-4B46-417D-826C-6AD8D2B0370C}" srcOrd="0" destOrd="0" presId="urn:microsoft.com/office/officeart/2008/layout/LinedList"/>
    <dgm:cxn modelId="{AFC76272-9291-44AB-8FFA-B6B2A5E0537A}" srcId="{05B8C4A0-7E6C-4EB1-98ED-1B0BE605445C}" destId="{D49DDEFC-465C-40CC-96A1-25BA9EA25405}" srcOrd="4" destOrd="0" parTransId="{6D7FA847-5C1E-4CE1-9815-E32A37A62433}" sibTransId="{B378B140-76DB-4704-A608-5A487B691CA7}"/>
    <dgm:cxn modelId="{1CEA12ED-8436-4FE7-AB0F-B798A49FB119}" srcId="{05B8C4A0-7E6C-4EB1-98ED-1B0BE605445C}" destId="{BE11D067-4673-4151-B542-1EBBA46492E3}" srcOrd="0" destOrd="0" parTransId="{BF16464B-CE33-4106-AD85-4C4BF93FCFEC}" sibTransId="{1644E81A-5D55-4E0F-8926-005513ECCD81}"/>
    <dgm:cxn modelId="{6D68CF15-E3E8-430B-964D-F563F2970D6F}" srcId="{05B8C4A0-7E6C-4EB1-98ED-1B0BE605445C}" destId="{C3FB2221-4225-42EE-AFCF-4843CA49C717}" srcOrd="5" destOrd="0" parTransId="{D6430C96-7347-4408-86F1-F7A58F448B9C}" sibTransId="{B472D1A1-BAEB-4444-8002-CA6D876AADD4}"/>
    <dgm:cxn modelId="{295E6628-E28D-482F-964C-360410C65917}" type="presOf" srcId="{05B8C4A0-7E6C-4EB1-98ED-1B0BE605445C}" destId="{F899B03F-C35D-494C-A7E8-4C3D2300917B}" srcOrd="0" destOrd="0" presId="urn:microsoft.com/office/officeart/2008/layout/LinedList"/>
    <dgm:cxn modelId="{A542269F-4D63-4192-8F84-1D0C9BBE74CE}" srcId="{05B8C4A0-7E6C-4EB1-98ED-1B0BE605445C}" destId="{632DAFE6-3856-45BD-BB91-956AB39CA5A4}" srcOrd="1" destOrd="0" parTransId="{1743629A-11CB-4BDB-BA16-0069A230B967}" sibTransId="{BADD68FA-8CAE-4EF7-82D4-36EA3AD27BA2}"/>
    <dgm:cxn modelId="{DDB1BCCD-5DE4-41CA-A94E-89147F4AD95E}" type="presOf" srcId="{D49DDEFC-465C-40CC-96A1-25BA9EA25405}" destId="{4EAE3E60-02AB-4D99-8399-CC1A89A42F90}" srcOrd="0" destOrd="0" presId="urn:microsoft.com/office/officeart/2008/layout/LinedList"/>
    <dgm:cxn modelId="{CC356DC1-80A4-4C68-88F7-9E3132138C66}" type="presOf" srcId="{C3FB2221-4225-42EE-AFCF-4843CA49C717}" destId="{0222D6B1-BF7C-4E9F-A97E-F385D232DD4C}" srcOrd="0" destOrd="0" presId="urn:microsoft.com/office/officeart/2008/layout/LinedList"/>
    <dgm:cxn modelId="{B40763FE-B77F-4E96-8856-FF47D9AC1C9E}" srcId="{05B8C4A0-7E6C-4EB1-98ED-1B0BE605445C}" destId="{08F37CE2-ED5A-43DD-9BF2-2102BACFAF1E}" srcOrd="3" destOrd="0" parTransId="{565212B0-7DCD-4928-BB7E-0300DD62E310}" sibTransId="{0D14707D-0B6B-4E29-AAE2-FB9851A1AC74}"/>
    <dgm:cxn modelId="{EAF22B41-C2DF-49E5-8F3B-ACC76367029B}" srcId="{05B8C4A0-7E6C-4EB1-98ED-1B0BE605445C}" destId="{346A460E-E36D-4962-AEE7-E58612E3261A}" srcOrd="2" destOrd="0" parTransId="{BEAA6EE6-67C4-4D7D-B6B0-AE939613F6A5}" sibTransId="{E92DB4EC-58ED-47D0-93EF-0CF1F0BF328F}"/>
    <dgm:cxn modelId="{F0339D9F-1796-4C5E-B11B-0F08D43CD458}" type="presOf" srcId="{346A460E-E36D-4962-AEE7-E58612E3261A}" destId="{F6D9863C-6947-48DA-B17A-AC23A17133C1}" srcOrd="0" destOrd="0" presId="urn:microsoft.com/office/officeart/2008/layout/LinedList"/>
    <dgm:cxn modelId="{83FDFADF-8F64-4C65-9AFC-16D7EE6243F3}" srcId="{05B8C4A0-7E6C-4EB1-98ED-1B0BE605445C}" destId="{2EA38E53-8BD0-400D-A82E-84505CA2C174}" srcOrd="6" destOrd="0" parTransId="{9798F45A-50EF-4DDC-AAF0-02A11E8B6218}" sibTransId="{2212739E-DDFF-4EBA-832D-D6978958874E}"/>
    <dgm:cxn modelId="{B769B89E-E082-4677-B1A9-A4BC26A4FB06}" type="presOf" srcId="{632DAFE6-3856-45BD-BB91-956AB39CA5A4}" destId="{87493775-1BA1-486D-982A-101B52F01623}" srcOrd="0" destOrd="0" presId="urn:microsoft.com/office/officeart/2008/layout/LinedList"/>
    <dgm:cxn modelId="{79B71BF0-548A-4F4A-B962-B2844EA8883E}" type="presOf" srcId="{2EA38E53-8BD0-400D-A82E-84505CA2C174}" destId="{7A895FD7-5C50-48E4-B376-FD1971170FEA}" srcOrd="0" destOrd="0" presId="urn:microsoft.com/office/officeart/2008/layout/LinedList"/>
    <dgm:cxn modelId="{594E14DE-C820-4B12-B39D-32BCCBA693C3}" type="presOf" srcId="{BE11D067-4673-4151-B542-1EBBA46492E3}" destId="{1B9DC638-941B-47C7-8CCC-B171DBE19797}" srcOrd="0" destOrd="0" presId="urn:microsoft.com/office/officeart/2008/layout/LinedList"/>
    <dgm:cxn modelId="{53855B5D-86CA-4F49-B3E8-2479B504E537}" type="presParOf" srcId="{F899B03F-C35D-494C-A7E8-4C3D2300917B}" destId="{AD57A0A0-409C-438B-B402-A490B26139B6}" srcOrd="0" destOrd="0" presId="urn:microsoft.com/office/officeart/2008/layout/LinedList"/>
    <dgm:cxn modelId="{4BD46526-35A4-4CBE-A3CB-D2AE2A60C15B}" type="presParOf" srcId="{F899B03F-C35D-494C-A7E8-4C3D2300917B}" destId="{14ABAD0E-B115-49DA-8E23-CB76FA38E04F}" srcOrd="1" destOrd="0" presId="urn:microsoft.com/office/officeart/2008/layout/LinedList"/>
    <dgm:cxn modelId="{C80EE082-D9D3-4787-BC64-D0E012447F5D}" type="presParOf" srcId="{14ABAD0E-B115-49DA-8E23-CB76FA38E04F}" destId="{1B9DC638-941B-47C7-8CCC-B171DBE19797}" srcOrd="0" destOrd="0" presId="urn:microsoft.com/office/officeart/2008/layout/LinedList"/>
    <dgm:cxn modelId="{1CE1ABB3-8A94-417E-91A2-C3C97C9A7303}" type="presParOf" srcId="{14ABAD0E-B115-49DA-8E23-CB76FA38E04F}" destId="{744D85E8-0C65-426B-84BB-01147B9887DD}" srcOrd="1" destOrd="0" presId="urn:microsoft.com/office/officeart/2008/layout/LinedList"/>
    <dgm:cxn modelId="{2E3ABA0A-8F04-43C8-83A5-0FD6B9EF7969}" type="presParOf" srcId="{F899B03F-C35D-494C-A7E8-4C3D2300917B}" destId="{396428C8-3E06-4E88-B9B2-9F95E39AE451}" srcOrd="2" destOrd="0" presId="urn:microsoft.com/office/officeart/2008/layout/LinedList"/>
    <dgm:cxn modelId="{EB228AA1-6810-4BB6-BACB-7DB4595768A2}" type="presParOf" srcId="{F899B03F-C35D-494C-A7E8-4C3D2300917B}" destId="{CFDC66F0-BA85-4BA2-99C1-887C0EC0C3F4}" srcOrd="3" destOrd="0" presId="urn:microsoft.com/office/officeart/2008/layout/LinedList"/>
    <dgm:cxn modelId="{CFC33939-2121-4F84-B192-EE8BC36DB580}" type="presParOf" srcId="{CFDC66F0-BA85-4BA2-99C1-887C0EC0C3F4}" destId="{87493775-1BA1-486D-982A-101B52F01623}" srcOrd="0" destOrd="0" presId="urn:microsoft.com/office/officeart/2008/layout/LinedList"/>
    <dgm:cxn modelId="{0B8F4318-AAC1-4CCA-821C-2EE52BFBA7F4}" type="presParOf" srcId="{CFDC66F0-BA85-4BA2-99C1-887C0EC0C3F4}" destId="{6A370BF7-6A9F-4C3C-9BB5-23C4D8E7F36F}" srcOrd="1" destOrd="0" presId="urn:microsoft.com/office/officeart/2008/layout/LinedList"/>
    <dgm:cxn modelId="{415CB87D-579C-4588-AEA0-910B4C449E16}" type="presParOf" srcId="{F899B03F-C35D-494C-A7E8-4C3D2300917B}" destId="{AFC8126E-2C5F-44D4-8770-1ECDDE56DE7E}" srcOrd="4" destOrd="0" presId="urn:microsoft.com/office/officeart/2008/layout/LinedList"/>
    <dgm:cxn modelId="{294F4FAA-EA7F-4A24-9010-4DF607FE3F28}" type="presParOf" srcId="{F899B03F-C35D-494C-A7E8-4C3D2300917B}" destId="{F04E5F56-0359-4BF4-A236-7C86D38A44A3}" srcOrd="5" destOrd="0" presId="urn:microsoft.com/office/officeart/2008/layout/LinedList"/>
    <dgm:cxn modelId="{BC78E978-4A4E-44A9-8126-F33A988EE39B}" type="presParOf" srcId="{F04E5F56-0359-4BF4-A236-7C86D38A44A3}" destId="{F6D9863C-6947-48DA-B17A-AC23A17133C1}" srcOrd="0" destOrd="0" presId="urn:microsoft.com/office/officeart/2008/layout/LinedList"/>
    <dgm:cxn modelId="{68C223C8-45D9-41CA-B882-37FD70121867}" type="presParOf" srcId="{F04E5F56-0359-4BF4-A236-7C86D38A44A3}" destId="{EF1279D6-89BC-48F4-9283-F15135B7C2BA}" srcOrd="1" destOrd="0" presId="urn:microsoft.com/office/officeart/2008/layout/LinedList"/>
    <dgm:cxn modelId="{E0E36980-0C37-401E-8F69-1D26621102EB}" type="presParOf" srcId="{F899B03F-C35D-494C-A7E8-4C3D2300917B}" destId="{2391DBCD-070C-4F6F-87EB-DD695C6F4CB3}" srcOrd="6" destOrd="0" presId="urn:microsoft.com/office/officeart/2008/layout/LinedList"/>
    <dgm:cxn modelId="{C2935490-007B-41EB-AEAD-600FBC64939F}" type="presParOf" srcId="{F899B03F-C35D-494C-A7E8-4C3D2300917B}" destId="{2DBE7BAF-92DE-40A6-9A44-E5813A561C34}" srcOrd="7" destOrd="0" presId="urn:microsoft.com/office/officeart/2008/layout/LinedList"/>
    <dgm:cxn modelId="{22133700-FE1D-4BE2-84B5-57506841CD55}" type="presParOf" srcId="{2DBE7BAF-92DE-40A6-9A44-E5813A561C34}" destId="{ADA3DF7F-4B46-417D-826C-6AD8D2B0370C}" srcOrd="0" destOrd="0" presId="urn:microsoft.com/office/officeart/2008/layout/LinedList"/>
    <dgm:cxn modelId="{4E443ECD-23C1-4449-BEA6-CFA2750DDA97}" type="presParOf" srcId="{2DBE7BAF-92DE-40A6-9A44-E5813A561C34}" destId="{41FF4256-EAC2-4D13-8A10-BB748F16FB3D}" srcOrd="1" destOrd="0" presId="urn:microsoft.com/office/officeart/2008/layout/LinedList"/>
    <dgm:cxn modelId="{59CA3251-84D5-4944-9DAA-2E521F1D0B26}" type="presParOf" srcId="{F899B03F-C35D-494C-A7E8-4C3D2300917B}" destId="{36820ABE-EFE7-4EC2-95D7-CF1A772204CF}" srcOrd="8" destOrd="0" presId="urn:microsoft.com/office/officeart/2008/layout/LinedList"/>
    <dgm:cxn modelId="{96BB7C11-4C41-41E1-98F4-D8D4A85D3A95}" type="presParOf" srcId="{F899B03F-C35D-494C-A7E8-4C3D2300917B}" destId="{79C667A1-6003-4877-BB33-4A91803C0EA8}" srcOrd="9" destOrd="0" presId="urn:microsoft.com/office/officeart/2008/layout/LinedList"/>
    <dgm:cxn modelId="{2846522E-52AD-4AE5-A462-B6A6743D3C6F}" type="presParOf" srcId="{79C667A1-6003-4877-BB33-4A91803C0EA8}" destId="{4EAE3E60-02AB-4D99-8399-CC1A89A42F90}" srcOrd="0" destOrd="0" presId="urn:microsoft.com/office/officeart/2008/layout/LinedList"/>
    <dgm:cxn modelId="{95A76296-88ED-496F-A76B-B3992C42F021}" type="presParOf" srcId="{79C667A1-6003-4877-BB33-4A91803C0EA8}" destId="{54F19D91-065E-47B9-92F9-204153CE3086}" srcOrd="1" destOrd="0" presId="urn:microsoft.com/office/officeart/2008/layout/LinedList"/>
    <dgm:cxn modelId="{4A7E81B1-E234-415A-8AD2-EAE8EA6902B4}" type="presParOf" srcId="{F899B03F-C35D-494C-A7E8-4C3D2300917B}" destId="{6C6DEDBA-B550-4E20-B07C-29AE3A09420F}" srcOrd="10" destOrd="0" presId="urn:microsoft.com/office/officeart/2008/layout/LinedList"/>
    <dgm:cxn modelId="{B787850E-B236-402C-BE52-236B17E5E3C9}" type="presParOf" srcId="{F899B03F-C35D-494C-A7E8-4C3D2300917B}" destId="{64AED139-18A6-481C-B8DE-6BE864D3F92B}" srcOrd="11" destOrd="0" presId="urn:microsoft.com/office/officeart/2008/layout/LinedList"/>
    <dgm:cxn modelId="{C6AA1D78-08D1-4053-BFE6-D6029D156C66}" type="presParOf" srcId="{64AED139-18A6-481C-B8DE-6BE864D3F92B}" destId="{0222D6B1-BF7C-4E9F-A97E-F385D232DD4C}" srcOrd="0" destOrd="0" presId="urn:microsoft.com/office/officeart/2008/layout/LinedList"/>
    <dgm:cxn modelId="{C150E2D4-1032-4046-B9EA-DD25D24BDB8D}" type="presParOf" srcId="{64AED139-18A6-481C-B8DE-6BE864D3F92B}" destId="{9728722B-ED79-4A99-9E86-984AE6147DBB}" srcOrd="1" destOrd="0" presId="urn:microsoft.com/office/officeart/2008/layout/LinedList"/>
    <dgm:cxn modelId="{76B44062-9121-40A9-B9B1-38566CA8670B}" type="presParOf" srcId="{F899B03F-C35D-494C-A7E8-4C3D2300917B}" destId="{8FC8B063-093C-48FA-AA45-36E25DF2370A}" srcOrd="12" destOrd="0" presId="urn:microsoft.com/office/officeart/2008/layout/LinedList"/>
    <dgm:cxn modelId="{7188B6DF-3A30-49C0-BD90-54CCF31037D5}" type="presParOf" srcId="{F899B03F-C35D-494C-A7E8-4C3D2300917B}" destId="{4C5AD22D-D3A4-49E6-AC88-4E55CAE82B8F}" srcOrd="13" destOrd="0" presId="urn:microsoft.com/office/officeart/2008/layout/LinedList"/>
    <dgm:cxn modelId="{FF493706-117C-4670-976D-FD3BB0651548}" type="presParOf" srcId="{4C5AD22D-D3A4-49E6-AC88-4E55CAE82B8F}" destId="{7A895FD7-5C50-48E4-B376-FD1971170FEA}" srcOrd="0" destOrd="0" presId="urn:microsoft.com/office/officeart/2008/layout/LinedList"/>
    <dgm:cxn modelId="{06D67193-30FA-4516-9A72-5E9B8C812F15}" type="presParOf" srcId="{4C5AD22D-D3A4-49E6-AC88-4E55CAE82B8F}" destId="{BAAE4FD1-73D3-4C41-BFDF-5F2688E80AA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EA0C720-49CB-45A6-8A75-4B89E500E7F3}" type="doc">
      <dgm:prSet loTypeId="urn:microsoft.com/office/officeart/2005/8/layout/vList3" loCatId="list" qsTypeId="urn:microsoft.com/office/officeart/2005/8/quickstyle/simple3" qsCatId="simple" csTypeId="urn:microsoft.com/office/officeart/2005/8/colors/accent6_2" csCatId="accent6" phldr="1"/>
      <dgm:spPr/>
      <dgm:t>
        <a:bodyPr/>
        <a:lstStyle/>
        <a:p>
          <a:endParaRPr lang="en-US"/>
        </a:p>
      </dgm:t>
    </dgm:pt>
    <dgm:pt modelId="{7E4A6308-2F7E-4E5F-A2A7-9A6DB7A7C74A}">
      <dgm:prSet phldrT="[Text]" custT="1">
        <dgm:style>
          <a:lnRef idx="0">
            <a:scrgbClr r="0" g="0" b="0"/>
          </a:lnRef>
          <a:fillRef idx="0">
            <a:scrgbClr r="0" g="0" b="0"/>
          </a:fillRef>
          <a:effectRef idx="0">
            <a:scrgbClr r="0" g="0" b="0"/>
          </a:effectRef>
          <a:fontRef idx="minor">
            <a:schemeClr val="dk1"/>
          </a:fontRef>
        </dgm:style>
      </dgm:prSet>
      <dgm:spPr>
        <a:noFill/>
        <a:ln>
          <a:noFill/>
        </a:ln>
      </dgm:spPr>
      <dgm:t>
        <a:bodyPr/>
        <a:lstStyle/>
        <a:p>
          <a:pPr algn="just"/>
          <a:r>
            <a:rPr lang="en-US" sz="2000" dirty="0" err="1">
              <a:solidFill>
                <a:srgbClr val="FF0000"/>
              </a:solidFill>
              <a:latin typeface="Tahoma" pitchFamily="34" charset="0"/>
              <a:ea typeface="Tahoma" pitchFamily="34" charset="0"/>
              <a:cs typeface="Tahoma" pitchFamily="34" charset="0"/>
            </a:rPr>
            <a:t>Phát</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triển</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và</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thực</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thi</a:t>
          </a:r>
          <a:r>
            <a:rPr lang="en-US" sz="2000" dirty="0">
              <a:solidFill>
                <a:srgbClr val="FF0000"/>
              </a:solidFill>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các</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chính</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sách</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bảo</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mật</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để</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bảo</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vệ</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thông</a:t>
          </a:r>
          <a:r>
            <a:rPr lang="en-US" sz="2000" dirty="0">
              <a:latin typeface="Tahoma" pitchFamily="34" charset="0"/>
              <a:ea typeface="Tahoma" pitchFamily="34" charset="0"/>
              <a:cs typeface="Tahoma" pitchFamily="34" charset="0"/>
            </a:rPr>
            <a:t> tin</a:t>
          </a:r>
        </a:p>
      </dgm:t>
    </dgm:pt>
    <dgm:pt modelId="{74599678-3FD8-44D3-A098-3E742E0C3A12}" type="parTrans" cxnId="{2709366E-5318-43F1-B098-27911549CC3C}">
      <dgm:prSet/>
      <dgm:spPr/>
      <dgm:t>
        <a:bodyPr/>
        <a:lstStyle/>
        <a:p>
          <a:endParaRPr lang="en-US" sz="1600"/>
        </a:p>
      </dgm:t>
    </dgm:pt>
    <dgm:pt modelId="{5E2813F2-288E-43D2-9A0D-542F4CC49EF3}" type="sibTrans" cxnId="{2709366E-5318-43F1-B098-27911549CC3C}">
      <dgm:prSet/>
      <dgm:spPr/>
      <dgm:t>
        <a:bodyPr/>
        <a:lstStyle/>
        <a:p>
          <a:endParaRPr lang="en-US" sz="1600"/>
        </a:p>
      </dgm:t>
    </dgm:pt>
    <dgm:pt modelId="{296EEF14-64F5-4FCD-AC68-3A0235B26B00}">
      <dgm:prSet phldrT="[Text]" custT="1">
        <dgm:style>
          <a:lnRef idx="0">
            <a:scrgbClr r="0" g="0" b="0"/>
          </a:lnRef>
          <a:fillRef idx="0">
            <a:scrgbClr r="0" g="0" b="0"/>
          </a:fillRef>
          <a:effectRef idx="0">
            <a:scrgbClr r="0" g="0" b="0"/>
          </a:effectRef>
          <a:fontRef idx="minor">
            <a:schemeClr val="dk1"/>
          </a:fontRef>
        </dgm:style>
      </dgm:prSet>
      <dgm:spPr>
        <a:noFill/>
        <a:ln>
          <a:noFill/>
        </a:ln>
      </dgm:spPr>
      <dgm:t>
        <a:bodyPr/>
        <a:lstStyle/>
        <a:p>
          <a:pPr algn="just"/>
          <a:r>
            <a:rPr lang="en-US" sz="2000" dirty="0" err="1">
              <a:latin typeface="Tahoma" pitchFamily="34" charset="0"/>
              <a:ea typeface="Tahoma" pitchFamily="34" charset="0"/>
              <a:cs typeface="Tahoma" pitchFamily="34" charset="0"/>
            </a:rPr>
            <a:t>Sử</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dụng</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cả</a:t>
          </a:r>
          <a:r>
            <a:rPr lang="en-US" sz="2000" dirty="0">
              <a:latin typeface="Tahoma" pitchFamily="34" charset="0"/>
              <a:ea typeface="Tahoma" pitchFamily="34" charset="0"/>
              <a:cs typeface="Tahoma" pitchFamily="34" charset="0"/>
            </a:rPr>
            <a:t> internal DNS </a:t>
          </a:r>
          <a:r>
            <a:rPr lang="en-US" sz="2000" dirty="0" err="1">
              <a:latin typeface="Tahoma" pitchFamily="34" charset="0"/>
              <a:ea typeface="Tahoma" pitchFamily="34" charset="0"/>
              <a:cs typeface="Tahoma" pitchFamily="34" charset="0"/>
            </a:rPr>
            <a:t>và</a:t>
          </a:r>
          <a:r>
            <a:rPr lang="en-US" sz="2000" dirty="0">
              <a:latin typeface="Tahoma" pitchFamily="34" charset="0"/>
              <a:ea typeface="Tahoma" pitchFamily="34" charset="0"/>
              <a:cs typeface="Tahoma" pitchFamily="34" charset="0"/>
            </a:rPr>
            <a:t> external DNS, </a:t>
          </a:r>
          <a:r>
            <a:rPr lang="en-US" sz="2000" dirty="0" err="1">
              <a:solidFill>
                <a:srgbClr val="FF0000"/>
              </a:solidFill>
              <a:latin typeface="Tahoma" pitchFamily="34" charset="0"/>
              <a:ea typeface="Tahoma" pitchFamily="34" charset="0"/>
              <a:cs typeface="Tahoma" pitchFamily="34" charset="0"/>
            </a:rPr>
            <a:t>hạn</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chế</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truy</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cập</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đến</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các</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máy</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chủ</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quan</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trọng</a:t>
          </a:r>
          <a:endParaRPr lang="en-US" sz="2000" dirty="0">
            <a:solidFill>
              <a:srgbClr val="FF0000"/>
            </a:solidFill>
            <a:latin typeface="Tahoma" pitchFamily="34" charset="0"/>
            <a:ea typeface="Tahoma" pitchFamily="34" charset="0"/>
            <a:cs typeface="Tahoma" pitchFamily="34" charset="0"/>
          </a:endParaRPr>
        </a:p>
      </dgm:t>
    </dgm:pt>
    <dgm:pt modelId="{A399A7BC-4083-4819-85B0-E6CAC044372C}" type="parTrans" cxnId="{24D29CFA-531D-4ECD-AFCF-B6845368AC89}">
      <dgm:prSet/>
      <dgm:spPr/>
      <dgm:t>
        <a:bodyPr/>
        <a:lstStyle/>
        <a:p>
          <a:endParaRPr lang="en-US" sz="1600"/>
        </a:p>
      </dgm:t>
    </dgm:pt>
    <dgm:pt modelId="{141214A9-8990-40A4-BF50-20831D44B9CC}" type="sibTrans" cxnId="{24D29CFA-531D-4ECD-AFCF-B6845368AC89}">
      <dgm:prSet/>
      <dgm:spPr/>
      <dgm:t>
        <a:bodyPr/>
        <a:lstStyle/>
        <a:p>
          <a:endParaRPr lang="en-US" sz="1600"/>
        </a:p>
      </dgm:t>
    </dgm:pt>
    <dgm:pt modelId="{EFAFAD28-58ED-4692-8252-5766A95EB299}">
      <dgm:prSet phldrT="[Text]" custT="1">
        <dgm:style>
          <a:lnRef idx="0">
            <a:scrgbClr r="0" g="0" b="0"/>
          </a:lnRef>
          <a:fillRef idx="0">
            <a:scrgbClr r="0" g="0" b="0"/>
          </a:fillRef>
          <a:effectRef idx="0">
            <a:scrgbClr r="0" g="0" b="0"/>
          </a:effectRef>
          <a:fontRef idx="minor">
            <a:schemeClr val="dk1"/>
          </a:fontRef>
        </dgm:style>
      </dgm:prSet>
      <dgm:spPr>
        <a:noFill/>
        <a:ln>
          <a:noFill/>
        </a:ln>
      </dgm:spPr>
      <dgm:t>
        <a:bodyPr/>
        <a:lstStyle/>
        <a:p>
          <a:pPr algn="just"/>
          <a:r>
            <a:rPr lang="en-US" sz="2000" dirty="0" err="1">
              <a:latin typeface="Tahoma" pitchFamily="34" charset="0"/>
              <a:ea typeface="Tahoma" pitchFamily="34" charset="0"/>
              <a:cs typeface="Tahoma" pitchFamily="34" charset="0"/>
            </a:rPr>
            <a:t>Thường</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xuyên</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đào</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tạo</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nhân</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viên</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về</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một</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số</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các</a:t>
          </a:r>
          <a:r>
            <a:rPr lang="en-US" sz="2000" dirty="0">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kỹ</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nghệ</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xã</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hội</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phổ</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biến</a:t>
          </a:r>
          <a:endParaRPr lang="en-US" sz="2000" dirty="0">
            <a:solidFill>
              <a:srgbClr val="FF0000"/>
            </a:solidFill>
            <a:latin typeface="Tahoma" pitchFamily="34" charset="0"/>
            <a:ea typeface="Tahoma" pitchFamily="34" charset="0"/>
            <a:cs typeface="Tahoma" pitchFamily="34" charset="0"/>
          </a:endParaRPr>
        </a:p>
      </dgm:t>
    </dgm:pt>
    <dgm:pt modelId="{43B79166-155F-4E3A-87D9-0F445EE5253C}" type="parTrans" cxnId="{58CFFD2A-7DAA-4993-A047-8652B6BBE709}">
      <dgm:prSet/>
      <dgm:spPr/>
      <dgm:t>
        <a:bodyPr/>
        <a:lstStyle/>
        <a:p>
          <a:endParaRPr lang="en-US" sz="1600"/>
        </a:p>
      </dgm:t>
    </dgm:pt>
    <dgm:pt modelId="{37C5D935-45DB-446C-8A0E-084CFAA28BA1}" type="sibTrans" cxnId="{58CFFD2A-7DAA-4993-A047-8652B6BBE709}">
      <dgm:prSet/>
      <dgm:spPr/>
      <dgm:t>
        <a:bodyPr/>
        <a:lstStyle/>
        <a:p>
          <a:endParaRPr lang="en-US" sz="1600"/>
        </a:p>
      </dgm:t>
    </dgm:pt>
    <dgm:pt modelId="{3D884CC4-A2AF-4ECB-8154-7424F33E0AC1}">
      <dgm:prSet phldrT="[Text]" custT="1">
        <dgm:style>
          <a:lnRef idx="0">
            <a:scrgbClr r="0" g="0" b="0"/>
          </a:lnRef>
          <a:fillRef idx="0">
            <a:scrgbClr r="0" g="0" b="0"/>
          </a:fillRef>
          <a:effectRef idx="0">
            <a:scrgbClr r="0" g="0" b="0"/>
          </a:effectRef>
          <a:fontRef idx="minor">
            <a:schemeClr val="dk1"/>
          </a:fontRef>
        </dgm:style>
      </dgm:prSet>
      <dgm:spPr>
        <a:noFill/>
        <a:ln>
          <a:noFill/>
        </a:ln>
      </dgm:spPr>
      <dgm:t>
        <a:bodyPr/>
        <a:lstStyle/>
        <a:p>
          <a:pPr algn="just"/>
          <a:r>
            <a:rPr lang="en-US" sz="2000" dirty="0" err="1">
              <a:latin typeface="Tahoma" pitchFamily="34" charset="0"/>
              <a:ea typeface="Tahoma" pitchFamily="34" charset="0"/>
              <a:cs typeface="Tahoma" pitchFamily="34" charset="0"/>
            </a:rPr>
            <a:t>Đặt</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các</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máy</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chủ</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đằng</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sau</a:t>
          </a:r>
          <a:r>
            <a:rPr lang="en-US" sz="2000" dirty="0">
              <a:latin typeface="Tahoma" pitchFamily="34" charset="0"/>
              <a:ea typeface="Tahoma" pitchFamily="34" charset="0"/>
              <a:cs typeface="Tahoma" pitchFamily="34" charset="0"/>
            </a:rPr>
            <a:t> </a:t>
          </a:r>
          <a:r>
            <a:rPr lang="en-US" sz="2000" dirty="0">
              <a:solidFill>
                <a:srgbClr val="FF0000"/>
              </a:solidFill>
              <a:latin typeface="Tahoma" pitchFamily="34" charset="0"/>
              <a:ea typeface="Tahoma" pitchFamily="34" charset="0"/>
              <a:cs typeface="Tahoma" pitchFamily="34" charset="0"/>
            </a:rPr>
            <a:t>proxy</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để</a:t>
          </a:r>
          <a:r>
            <a:rPr lang="en-US" sz="2000" dirty="0">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che</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giấu</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các</a:t>
          </a:r>
          <a:r>
            <a:rPr lang="en-US" sz="2000" dirty="0">
              <a:solidFill>
                <a:srgbClr val="FF0000"/>
              </a:solidFill>
              <a:latin typeface="Tahoma" pitchFamily="34" charset="0"/>
              <a:ea typeface="Tahoma" pitchFamily="34" charset="0"/>
              <a:cs typeface="Tahoma" pitchFamily="34" charset="0"/>
            </a:rPr>
            <a:t>  IP </a:t>
          </a:r>
          <a:r>
            <a:rPr lang="en-US" sz="2000" dirty="0" err="1">
              <a:latin typeface="Tahoma" pitchFamily="34" charset="0"/>
              <a:ea typeface="Tahoma" pitchFamily="34" charset="0"/>
              <a:cs typeface="Tahoma" pitchFamily="34" charset="0"/>
            </a:rPr>
            <a:t>nội</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bộ</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bên</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trong</a:t>
          </a:r>
          <a:endParaRPr lang="en-US" sz="2000" dirty="0">
            <a:latin typeface="Tahoma" pitchFamily="34" charset="0"/>
            <a:ea typeface="Tahoma" pitchFamily="34" charset="0"/>
            <a:cs typeface="Tahoma" pitchFamily="34" charset="0"/>
          </a:endParaRPr>
        </a:p>
      </dgm:t>
    </dgm:pt>
    <dgm:pt modelId="{A2311705-1B1A-4903-B611-9FF641328DFE}" type="parTrans" cxnId="{41F2C912-F86B-4FD1-9593-8ADC3E3ECC4F}">
      <dgm:prSet/>
      <dgm:spPr/>
      <dgm:t>
        <a:bodyPr/>
        <a:lstStyle/>
        <a:p>
          <a:endParaRPr lang="en-US" sz="1600"/>
        </a:p>
      </dgm:t>
    </dgm:pt>
    <dgm:pt modelId="{4B1E5CCF-AF15-4959-8832-AC862F48EAE3}" type="sibTrans" cxnId="{41F2C912-F86B-4FD1-9593-8ADC3E3ECC4F}">
      <dgm:prSet/>
      <dgm:spPr/>
      <dgm:t>
        <a:bodyPr/>
        <a:lstStyle/>
        <a:p>
          <a:endParaRPr lang="en-US" sz="1600"/>
        </a:p>
      </dgm:t>
    </dgm:pt>
    <dgm:pt modelId="{24342ADE-E6EA-4D53-9488-47D8849D3D31}">
      <dgm:prSet phldrT="[Text]" custT="1">
        <dgm:style>
          <a:lnRef idx="0">
            <a:scrgbClr r="0" g="0" b="0"/>
          </a:lnRef>
          <a:fillRef idx="0">
            <a:scrgbClr r="0" g="0" b="0"/>
          </a:fillRef>
          <a:effectRef idx="0">
            <a:scrgbClr r="0" g="0" b="0"/>
          </a:effectRef>
          <a:fontRef idx="minor">
            <a:schemeClr val="dk1"/>
          </a:fontRef>
        </dgm:style>
      </dgm:prSet>
      <dgm:spPr>
        <a:noFill/>
        <a:ln>
          <a:noFill/>
        </a:ln>
      </dgm:spPr>
      <dgm:t>
        <a:bodyPr/>
        <a:lstStyle/>
        <a:p>
          <a:pPr algn="just"/>
          <a:r>
            <a:rPr lang="en-US" sz="2000" dirty="0" err="1">
              <a:solidFill>
                <a:srgbClr val="FF0000"/>
              </a:solidFill>
              <a:latin typeface="Tahoma" pitchFamily="34" charset="0"/>
              <a:ea typeface="Tahoma" pitchFamily="34" charset="0"/>
              <a:cs typeface="Tahoma" pitchFamily="34" charset="0"/>
            </a:rPr>
            <a:t>Mã</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hóa</a:t>
          </a:r>
          <a:r>
            <a:rPr lang="en-US" sz="2000" dirty="0">
              <a:solidFill>
                <a:srgbClr val="FF0000"/>
              </a:solidFill>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và</a:t>
          </a:r>
          <a:r>
            <a:rPr lang="en-US" sz="2000" dirty="0">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đặt</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mật</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khẩu</a:t>
          </a:r>
          <a:r>
            <a:rPr lang="en-US" sz="2000" dirty="0">
              <a:solidFill>
                <a:srgbClr val="FF0000"/>
              </a:solidFill>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để</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bảo</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vệ</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các</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thông</a:t>
          </a:r>
          <a:r>
            <a:rPr lang="en-US" sz="2000" dirty="0">
              <a:latin typeface="Tahoma" pitchFamily="34" charset="0"/>
              <a:ea typeface="Tahoma" pitchFamily="34" charset="0"/>
              <a:cs typeface="Tahoma" pitchFamily="34" charset="0"/>
            </a:rPr>
            <a:t> tin </a:t>
          </a:r>
          <a:r>
            <a:rPr lang="en-US" sz="2000" dirty="0" err="1">
              <a:latin typeface="Tahoma" pitchFamily="34" charset="0"/>
              <a:ea typeface="Tahoma" pitchFamily="34" charset="0"/>
              <a:cs typeface="Tahoma" pitchFamily="34" charset="0"/>
            </a:rPr>
            <a:t>nhạy</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cảm</a:t>
          </a:r>
          <a:endParaRPr lang="en-US" sz="2000" dirty="0">
            <a:latin typeface="Tahoma" pitchFamily="34" charset="0"/>
            <a:ea typeface="Tahoma" pitchFamily="34" charset="0"/>
            <a:cs typeface="Tahoma" pitchFamily="34" charset="0"/>
          </a:endParaRPr>
        </a:p>
      </dgm:t>
    </dgm:pt>
    <dgm:pt modelId="{955EE5A5-14DC-4145-BA93-B48F997AF862}" type="parTrans" cxnId="{69BABB9A-AD6E-45AA-86E8-E2D80D8A060B}">
      <dgm:prSet/>
      <dgm:spPr/>
      <dgm:t>
        <a:bodyPr/>
        <a:lstStyle/>
        <a:p>
          <a:endParaRPr lang="en-US" sz="1600"/>
        </a:p>
      </dgm:t>
    </dgm:pt>
    <dgm:pt modelId="{AB56A029-F1A1-4CBA-B291-91F81BC2B204}" type="sibTrans" cxnId="{69BABB9A-AD6E-45AA-86E8-E2D80D8A060B}">
      <dgm:prSet/>
      <dgm:spPr/>
      <dgm:t>
        <a:bodyPr/>
        <a:lstStyle/>
        <a:p>
          <a:endParaRPr lang="en-US" sz="1600"/>
        </a:p>
      </dgm:t>
    </dgm:pt>
    <dgm:pt modelId="{9D4399A5-4F8B-4468-952B-A79D02C038CA}">
      <dgm:prSet phldrT="[Text]" custT="1">
        <dgm:style>
          <a:lnRef idx="0">
            <a:scrgbClr r="0" g="0" b="0"/>
          </a:lnRef>
          <a:fillRef idx="0">
            <a:scrgbClr r="0" g="0" b="0"/>
          </a:fillRef>
          <a:effectRef idx="0">
            <a:scrgbClr r="0" g="0" b="0"/>
          </a:effectRef>
          <a:fontRef idx="minor">
            <a:schemeClr val="dk1"/>
          </a:fontRef>
        </dgm:style>
      </dgm:prSet>
      <dgm:spPr>
        <a:noFill/>
        <a:ln>
          <a:noFill/>
        </a:ln>
      </dgm:spPr>
      <dgm:t>
        <a:bodyPr/>
        <a:lstStyle/>
        <a:p>
          <a:pPr algn="just"/>
          <a:r>
            <a:rPr lang="en-US" sz="2000" dirty="0" err="1">
              <a:solidFill>
                <a:srgbClr val="FF0000"/>
              </a:solidFill>
              <a:latin typeface="Tahoma" pitchFamily="34" charset="0"/>
              <a:ea typeface="Tahoma" pitchFamily="34" charset="0"/>
              <a:cs typeface="Tahoma" pitchFamily="34" charset="0"/>
            </a:rPr>
            <a:t>Vô</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hiệu</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hóa</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liệt</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kê</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thư</a:t>
          </a:r>
          <a:r>
            <a:rPr lang="en-US" sz="2000" dirty="0">
              <a:solidFill>
                <a:srgbClr val="FF0000"/>
              </a:solidFill>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mục</a:t>
          </a:r>
          <a:r>
            <a:rPr lang="en-US" sz="2000" dirty="0">
              <a:solidFill>
                <a:srgbClr val="FF0000"/>
              </a:solidFill>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trên</a:t>
          </a:r>
          <a:r>
            <a:rPr lang="en-US" sz="2000" dirty="0">
              <a:latin typeface="Tahoma" pitchFamily="34" charset="0"/>
              <a:ea typeface="Tahoma" pitchFamily="34" charset="0"/>
              <a:cs typeface="Tahoma" pitchFamily="34" charset="0"/>
            </a:rPr>
            <a:t> Web Server</a:t>
          </a:r>
        </a:p>
      </dgm:t>
    </dgm:pt>
    <dgm:pt modelId="{20927476-620F-4C3D-8A7F-8E91367BC7B6}" type="parTrans" cxnId="{1863679A-ADBC-4CCF-9004-C0D974BF8711}">
      <dgm:prSet/>
      <dgm:spPr/>
      <dgm:t>
        <a:bodyPr/>
        <a:lstStyle/>
        <a:p>
          <a:endParaRPr lang="en-US" sz="1600"/>
        </a:p>
      </dgm:t>
    </dgm:pt>
    <dgm:pt modelId="{6584322F-43A1-4E21-A052-09F54AC98E45}" type="sibTrans" cxnId="{1863679A-ADBC-4CCF-9004-C0D974BF8711}">
      <dgm:prSet/>
      <dgm:spPr/>
      <dgm:t>
        <a:bodyPr/>
        <a:lstStyle/>
        <a:p>
          <a:endParaRPr lang="en-US" sz="1600"/>
        </a:p>
      </dgm:t>
    </dgm:pt>
    <dgm:pt modelId="{43160910-0DC7-41BF-86F0-F15C582EF9DC}">
      <dgm:prSet phldrT="[Text]" custT="1">
        <dgm:style>
          <a:lnRef idx="0">
            <a:scrgbClr r="0" g="0" b="0"/>
          </a:lnRef>
          <a:fillRef idx="0">
            <a:scrgbClr r="0" g="0" b="0"/>
          </a:fillRef>
          <a:effectRef idx="0">
            <a:scrgbClr r="0" g="0" b="0"/>
          </a:effectRef>
          <a:fontRef idx="minor">
            <a:schemeClr val="dk1"/>
          </a:fontRef>
        </dgm:style>
      </dgm:prSet>
      <dgm:spPr>
        <a:noFill/>
        <a:ln>
          <a:noFill/>
        </a:ln>
      </dgm:spPr>
      <dgm:t>
        <a:bodyPr/>
        <a:lstStyle/>
        <a:p>
          <a:pPr algn="just"/>
          <a:r>
            <a:rPr lang="en-US" sz="2000" dirty="0" err="1">
              <a:latin typeface="Tahoma" pitchFamily="34" charset="0"/>
              <a:ea typeface="Tahoma" pitchFamily="34" charset="0"/>
              <a:cs typeface="Tahoma" pitchFamily="34" charset="0"/>
            </a:rPr>
            <a:t>Luôn</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sử</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dụng</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bộ</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lọc</a:t>
          </a:r>
          <a:r>
            <a:rPr lang="en-US" sz="2000" dirty="0">
              <a:latin typeface="Tahoma" pitchFamily="34" charset="0"/>
              <a:ea typeface="Tahoma" pitchFamily="34" charset="0"/>
              <a:cs typeface="Tahoma" pitchFamily="34" charset="0"/>
            </a:rPr>
            <a:t> </a:t>
          </a:r>
          <a:r>
            <a:rPr lang="en-US" sz="2000" dirty="0">
              <a:solidFill>
                <a:srgbClr val="FF0000"/>
              </a:solidFill>
              <a:latin typeface="Tahoma" pitchFamily="34" charset="0"/>
              <a:ea typeface="Tahoma" pitchFamily="34" charset="0"/>
              <a:cs typeface="Tahoma" pitchFamily="34" charset="0"/>
            </a:rPr>
            <a:t>TCP/IP </a:t>
          </a:r>
          <a:r>
            <a:rPr lang="en-US" sz="2000" dirty="0" err="1">
              <a:latin typeface="Tahoma" pitchFamily="34" charset="0"/>
              <a:ea typeface="Tahoma" pitchFamily="34" charset="0"/>
              <a:cs typeface="Tahoma" pitchFamily="34" charset="0"/>
            </a:rPr>
            <a:t>và</a:t>
          </a:r>
          <a:r>
            <a:rPr lang="en-US" sz="2000" dirty="0">
              <a:latin typeface="Tahoma" pitchFamily="34" charset="0"/>
              <a:ea typeface="Tahoma" pitchFamily="34" charset="0"/>
              <a:cs typeface="Tahoma" pitchFamily="34" charset="0"/>
            </a:rPr>
            <a:t> </a:t>
          </a:r>
          <a:r>
            <a:rPr lang="en-US" sz="2000" dirty="0" err="1">
              <a:solidFill>
                <a:srgbClr val="FF0000"/>
              </a:solidFill>
              <a:latin typeface="Tahoma" pitchFamily="34" charset="0"/>
              <a:ea typeface="Tahoma" pitchFamily="34" charset="0"/>
              <a:cs typeface="Tahoma" pitchFamily="34" charset="0"/>
            </a:rPr>
            <a:t>IPSec</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để</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bảo</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vệ</a:t>
          </a:r>
          <a:r>
            <a:rPr lang="en-US" sz="2000" dirty="0">
              <a:latin typeface="Tahoma" pitchFamily="34" charset="0"/>
              <a:ea typeface="Tahoma" pitchFamily="34" charset="0"/>
              <a:cs typeface="Tahoma" pitchFamily="34" charset="0"/>
            </a:rPr>
            <a:t> </a:t>
          </a:r>
          <a:r>
            <a:rPr lang="en-US" sz="2000" dirty="0" err="1">
              <a:latin typeface="Tahoma" pitchFamily="34" charset="0"/>
              <a:ea typeface="Tahoma" pitchFamily="34" charset="0"/>
              <a:cs typeface="Tahoma" pitchFamily="34" charset="0"/>
            </a:rPr>
            <a:t>thông</a:t>
          </a:r>
          <a:r>
            <a:rPr lang="en-US" sz="2000" dirty="0">
              <a:latin typeface="Tahoma" pitchFamily="34" charset="0"/>
              <a:ea typeface="Tahoma" pitchFamily="34" charset="0"/>
              <a:cs typeface="Tahoma" pitchFamily="34" charset="0"/>
            </a:rPr>
            <a:t> tin</a:t>
          </a:r>
        </a:p>
      </dgm:t>
    </dgm:pt>
    <dgm:pt modelId="{4DD72812-EAB9-4D68-B244-4228E49A3032}" type="parTrans" cxnId="{060B0E52-F647-4505-990C-E3801E8D6EB3}">
      <dgm:prSet/>
      <dgm:spPr/>
      <dgm:t>
        <a:bodyPr/>
        <a:lstStyle/>
        <a:p>
          <a:endParaRPr lang="en-US" sz="1600"/>
        </a:p>
      </dgm:t>
    </dgm:pt>
    <dgm:pt modelId="{EAC164E8-C119-4E42-95DD-2F02A5C0876C}" type="sibTrans" cxnId="{060B0E52-F647-4505-990C-E3801E8D6EB3}">
      <dgm:prSet/>
      <dgm:spPr/>
      <dgm:t>
        <a:bodyPr/>
        <a:lstStyle/>
        <a:p>
          <a:endParaRPr lang="en-US" sz="1600"/>
        </a:p>
      </dgm:t>
    </dgm:pt>
    <dgm:pt modelId="{45994B99-756E-4FBB-925B-309CCB5B8A20}" type="pres">
      <dgm:prSet presAssocID="{7EA0C720-49CB-45A6-8A75-4B89E500E7F3}" presName="linearFlow" presStyleCnt="0">
        <dgm:presLayoutVars>
          <dgm:dir/>
          <dgm:resizeHandles val="exact"/>
        </dgm:presLayoutVars>
      </dgm:prSet>
      <dgm:spPr/>
      <dgm:t>
        <a:bodyPr/>
        <a:lstStyle/>
        <a:p>
          <a:endParaRPr lang="en-US"/>
        </a:p>
      </dgm:t>
    </dgm:pt>
    <dgm:pt modelId="{3AF293B2-7317-41FB-B54E-2F2FC0C800CA}" type="pres">
      <dgm:prSet presAssocID="{7E4A6308-2F7E-4E5F-A2A7-9A6DB7A7C74A}" presName="composite" presStyleCnt="0"/>
      <dgm:spPr/>
    </dgm:pt>
    <dgm:pt modelId="{02C7EE0E-6F48-4B3C-BDC4-BFC078FE8AA6}" type="pres">
      <dgm:prSet presAssocID="{7E4A6308-2F7E-4E5F-A2A7-9A6DB7A7C74A}" presName="imgShp" presStyleLbl="fgImgPlace1" presStyleIdx="0" presStyleCnt="7" custScaleX="136557" custLinFactX="-100000" custLinFactNeighborX="-110251" custLinFactNeighborY="-1313"/>
      <dgm:spPr>
        <a:blipFill rotWithShape="1">
          <a:blip xmlns:r="http://schemas.openxmlformats.org/officeDocument/2006/relationships" r:embed="rId1"/>
          <a:srcRect/>
          <a:stretch>
            <a:fillRect t="-19000" b="-19000"/>
          </a:stretch>
        </a:blip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dgm:spPr>
    </dgm:pt>
    <dgm:pt modelId="{394F1F5B-1E0F-4E00-9EB2-4ED15EDB3DF6}" type="pres">
      <dgm:prSet presAssocID="{7E4A6308-2F7E-4E5F-A2A7-9A6DB7A7C74A}" presName="txShp" presStyleLbl="node1" presStyleIdx="0" presStyleCnt="7" custScaleX="127565" custLinFactNeighborX="-1057" custLinFactNeighborY="1189">
        <dgm:presLayoutVars>
          <dgm:bulletEnabled val="1"/>
        </dgm:presLayoutVars>
      </dgm:prSet>
      <dgm:spPr/>
      <dgm:t>
        <a:bodyPr/>
        <a:lstStyle/>
        <a:p>
          <a:endParaRPr lang="en-US"/>
        </a:p>
      </dgm:t>
    </dgm:pt>
    <dgm:pt modelId="{BD7E323E-1702-4261-B182-EDB8DCDFDF5D}" type="pres">
      <dgm:prSet presAssocID="{5E2813F2-288E-43D2-9A0D-542F4CC49EF3}" presName="spacing" presStyleCnt="0"/>
      <dgm:spPr/>
    </dgm:pt>
    <dgm:pt modelId="{0441D3E3-2F2A-460E-8714-635CDFC9FFA8}" type="pres">
      <dgm:prSet presAssocID="{296EEF14-64F5-4FCD-AC68-3A0235B26B00}" presName="composite" presStyleCnt="0"/>
      <dgm:spPr/>
    </dgm:pt>
    <dgm:pt modelId="{4C9F55C4-DC75-4CCA-8707-5E3D454623CA}" type="pres">
      <dgm:prSet presAssocID="{296EEF14-64F5-4FCD-AC68-3A0235B26B00}" presName="imgShp" presStyleLbl="fgImgPlace1" presStyleIdx="1" presStyleCnt="7" custScaleX="136557" custLinFactX="-100000" custLinFactNeighborX="-110251" custLinFactNeighborY="-1313"/>
      <dgm:spPr>
        <a:blipFill rotWithShape="1">
          <a:blip xmlns:r="http://schemas.openxmlformats.org/officeDocument/2006/relationships" r:embed="rId2"/>
          <a:srcRect/>
          <a:stretch>
            <a:fillRect t="-12000" b="-12000"/>
          </a:stretch>
        </a:blip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dgm:spPr>
    </dgm:pt>
    <dgm:pt modelId="{9C6D3DF8-BBE0-47C2-A3F0-1E1912575911}" type="pres">
      <dgm:prSet presAssocID="{296EEF14-64F5-4FCD-AC68-3A0235B26B00}" presName="txShp" presStyleLbl="node1" presStyleIdx="1" presStyleCnt="7" custScaleX="127565" custLinFactNeighborX="-1057" custLinFactNeighborY="1189">
        <dgm:presLayoutVars>
          <dgm:bulletEnabled val="1"/>
        </dgm:presLayoutVars>
      </dgm:prSet>
      <dgm:spPr/>
      <dgm:t>
        <a:bodyPr/>
        <a:lstStyle/>
        <a:p>
          <a:endParaRPr lang="en-US"/>
        </a:p>
      </dgm:t>
    </dgm:pt>
    <dgm:pt modelId="{4B00CDA6-F7F4-435F-B799-50B2D09CABB6}" type="pres">
      <dgm:prSet presAssocID="{141214A9-8990-40A4-BF50-20831D44B9CC}" presName="spacing" presStyleCnt="0"/>
      <dgm:spPr/>
    </dgm:pt>
    <dgm:pt modelId="{D7F67C30-BDDA-4A41-9B87-FBB2103AF499}" type="pres">
      <dgm:prSet presAssocID="{EFAFAD28-58ED-4692-8252-5766A95EB299}" presName="composite" presStyleCnt="0"/>
      <dgm:spPr/>
    </dgm:pt>
    <dgm:pt modelId="{52AA1431-813E-407E-B7ED-11FDD62A5A43}" type="pres">
      <dgm:prSet presAssocID="{EFAFAD28-58ED-4692-8252-5766A95EB299}" presName="imgShp" presStyleLbl="fgImgPlace1" presStyleIdx="2" presStyleCnt="7" custScaleX="136557" custLinFactX="-100000" custLinFactNeighborX="-110251" custLinFactNeighborY="-1313"/>
      <dgm:spPr>
        <a:blipFill rotWithShape="1">
          <a:blip xmlns:r="http://schemas.openxmlformats.org/officeDocument/2006/relationships" r:embed="rId3"/>
          <a:srcRect/>
          <a:stretch>
            <a:fillRect t="-26000" b="-26000"/>
          </a:stretch>
        </a:blip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dgm:spPr>
    </dgm:pt>
    <dgm:pt modelId="{817B0401-C582-4956-8344-A06C65D7EBF6}" type="pres">
      <dgm:prSet presAssocID="{EFAFAD28-58ED-4692-8252-5766A95EB299}" presName="txShp" presStyleLbl="node1" presStyleIdx="2" presStyleCnt="7" custScaleX="127565" custLinFactNeighborX="-1057" custLinFactNeighborY="1189">
        <dgm:presLayoutVars>
          <dgm:bulletEnabled val="1"/>
        </dgm:presLayoutVars>
      </dgm:prSet>
      <dgm:spPr/>
      <dgm:t>
        <a:bodyPr/>
        <a:lstStyle/>
        <a:p>
          <a:endParaRPr lang="en-US"/>
        </a:p>
      </dgm:t>
    </dgm:pt>
    <dgm:pt modelId="{E2273BD7-A923-4096-9A06-0F5B74FE50AF}" type="pres">
      <dgm:prSet presAssocID="{37C5D935-45DB-446C-8A0E-084CFAA28BA1}" presName="spacing" presStyleCnt="0"/>
      <dgm:spPr/>
    </dgm:pt>
    <dgm:pt modelId="{8D446D4D-73B9-4117-B519-981B9A26205E}" type="pres">
      <dgm:prSet presAssocID="{24342ADE-E6EA-4D53-9488-47D8849D3D31}" presName="composite" presStyleCnt="0"/>
      <dgm:spPr/>
    </dgm:pt>
    <dgm:pt modelId="{7A8CFFB7-F892-49A7-B06F-3362B428C7FE}" type="pres">
      <dgm:prSet presAssocID="{24342ADE-E6EA-4D53-9488-47D8849D3D31}" presName="imgShp" presStyleLbl="fgImgPlace1" presStyleIdx="3" presStyleCnt="7" custScaleX="136557" custLinFactX="-100000" custLinFactNeighborX="-110251" custLinFactNeighborY="-1313"/>
      <dgm:spPr>
        <a:blipFill rotWithShape="1">
          <a:blip xmlns:r="http://schemas.openxmlformats.org/officeDocument/2006/relationships" r:embed="rId4"/>
          <a:srcRect/>
          <a:stretch>
            <a:fillRect t="-6000" b="-6000"/>
          </a:stretch>
        </a:blip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dgm:spPr>
    </dgm:pt>
    <dgm:pt modelId="{A4C853B2-2816-40E4-A186-04A94F2D0358}" type="pres">
      <dgm:prSet presAssocID="{24342ADE-E6EA-4D53-9488-47D8849D3D31}" presName="txShp" presStyleLbl="node1" presStyleIdx="3" presStyleCnt="7" custScaleX="127565" custLinFactNeighborX="-1057" custLinFactNeighborY="1189">
        <dgm:presLayoutVars>
          <dgm:bulletEnabled val="1"/>
        </dgm:presLayoutVars>
      </dgm:prSet>
      <dgm:spPr/>
      <dgm:t>
        <a:bodyPr/>
        <a:lstStyle/>
        <a:p>
          <a:endParaRPr lang="en-US"/>
        </a:p>
      </dgm:t>
    </dgm:pt>
    <dgm:pt modelId="{E22470B5-4CC7-40ED-BF00-DFC7B0EABE66}" type="pres">
      <dgm:prSet presAssocID="{AB56A029-F1A1-4CBA-B291-91F81BC2B204}" presName="spacing" presStyleCnt="0"/>
      <dgm:spPr/>
    </dgm:pt>
    <dgm:pt modelId="{A1C469F1-7BD1-44F3-B459-F1C7DCB1BEAB}" type="pres">
      <dgm:prSet presAssocID="{9D4399A5-4F8B-4468-952B-A79D02C038CA}" presName="composite" presStyleCnt="0"/>
      <dgm:spPr/>
    </dgm:pt>
    <dgm:pt modelId="{F931FF67-145D-440A-B817-E786BCF01315}" type="pres">
      <dgm:prSet presAssocID="{9D4399A5-4F8B-4468-952B-A79D02C038CA}" presName="imgShp" presStyleLbl="fgImgPlace1" presStyleIdx="4" presStyleCnt="7" custScaleX="136557" custLinFactX="-100000" custLinFactNeighborX="-110251" custLinFactNeighborY="-1313"/>
      <dgm:spPr>
        <a:blipFill rotWithShape="1">
          <a:blip xmlns:r="http://schemas.openxmlformats.org/officeDocument/2006/relationships" r:embed="rId5"/>
          <a:srcRect/>
          <a:stretch>
            <a:fillRect t="-19000" b="-19000"/>
          </a:stretch>
        </a:blip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dgm:spPr>
    </dgm:pt>
    <dgm:pt modelId="{03970893-8FB5-40D9-8772-A10AEF4C2A82}" type="pres">
      <dgm:prSet presAssocID="{9D4399A5-4F8B-4468-952B-A79D02C038CA}" presName="txShp" presStyleLbl="node1" presStyleIdx="4" presStyleCnt="7" custScaleX="127565" custLinFactNeighborX="-1057" custLinFactNeighborY="1189">
        <dgm:presLayoutVars>
          <dgm:bulletEnabled val="1"/>
        </dgm:presLayoutVars>
      </dgm:prSet>
      <dgm:spPr/>
      <dgm:t>
        <a:bodyPr/>
        <a:lstStyle/>
        <a:p>
          <a:endParaRPr lang="en-US"/>
        </a:p>
      </dgm:t>
    </dgm:pt>
    <dgm:pt modelId="{3E1EC9FB-DAD4-4A96-9E56-48FCB3FEC739}" type="pres">
      <dgm:prSet presAssocID="{6584322F-43A1-4E21-A052-09F54AC98E45}" presName="spacing" presStyleCnt="0"/>
      <dgm:spPr/>
    </dgm:pt>
    <dgm:pt modelId="{4B75E241-8AE0-4AB7-9845-1DB1F1DE9AC8}" type="pres">
      <dgm:prSet presAssocID="{43160910-0DC7-41BF-86F0-F15C582EF9DC}" presName="composite" presStyleCnt="0"/>
      <dgm:spPr/>
    </dgm:pt>
    <dgm:pt modelId="{5BD2B7BB-9D69-4583-8306-BE3EBF382FA4}" type="pres">
      <dgm:prSet presAssocID="{43160910-0DC7-41BF-86F0-F15C582EF9DC}" presName="imgShp" presStyleLbl="fgImgPlace1" presStyleIdx="5" presStyleCnt="7" custScaleX="136557" custLinFactX="-100000" custLinFactNeighborX="-110251" custLinFactNeighborY="-1313"/>
      <dgm:spPr>
        <a:blipFill rotWithShape="1">
          <a:blip xmlns:r="http://schemas.openxmlformats.org/officeDocument/2006/relationships" r:embed="rId6"/>
          <a:srcRect/>
          <a:stretch>
            <a:fillRect l="-8000" r="-8000"/>
          </a:stretch>
        </a:blip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dgm:spPr>
    </dgm:pt>
    <dgm:pt modelId="{0CBCF602-F781-426A-9240-39D0C2769F75}" type="pres">
      <dgm:prSet presAssocID="{43160910-0DC7-41BF-86F0-F15C582EF9DC}" presName="txShp" presStyleLbl="node1" presStyleIdx="5" presStyleCnt="7" custScaleX="127565" custLinFactNeighborX="-1057" custLinFactNeighborY="1189">
        <dgm:presLayoutVars>
          <dgm:bulletEnabled val="1"/>
        </dgm:presLayoutVars>
      </dgm:prSet>
      <dgm:spPr/>
      <dgm:t>
        <a:bodyPr/>
        <a:lstStyle/>
        <a:p>
          <a:endParaRPr lang="en-US"/>
        </a:p>
      </dgm:t>
    </dgm:pt>
    <dgm:pt modelId="{53ED8B6A-4839-46D6-9419-5A98EDC19DFE}" type="pres">
      <dgm:prSet presAssocID="{EAC164E8-C119-4E42-95DD-2F02A5C0876C}" presName="spacing" presStyleCnt="0"/>
      <dgm:spPr/>
    </dgm:pt>
    <dgm:pt modelId="{AFD98734-56B8-4F50-87C0-C58313AF196F}" type="pres">
      <dgm:prSet presAssocID="{3D884CC4-A2AF-4ECB-8154-7424F33E0AC1}" presName="composite" presStyleCnt="0"/>
      <dgm:spPr/>
    </dgm:pt>
    <dgm:pt modelId="{512B3A08-546F-4AF1-9125-3B9B87C87F85}" type="pres">
      <dgm:prSet presAssocID="{3D884CC4-A2AF-4ECB-8154-7424F33E0AC1}" presName="imgShp" presStyleLbl="fgImgPlace1" presStyleIdx="6" presStyleCnt="7" custScaleX="136557" custLinFactX="-100000" custLinFactNeighborX="-110251" custLinFactNeighborY="-4973"/>
      <dgm:spPr>
        <a:blipFill rotWithShape="1">
          <a:blip xmlns:r="http://schemas.openxmlformats.org/officeDocument/2006/relationships" r:embed="rId7"/>
          <a:srcRect/>
          <a:stretch>
            <a:fillRect t="-16000" b="-16000"/>
          </a:stretch>
        </a:blip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dgm:spPr>
    </dgm:pt>
    <dgm:pt modelId="{C8ED37B2-D7E3-4BD7-AA28-8895F7666662}" type="pres">
      <dgm:prSet presAssocID="{3D884CC4-A2AF-4ECB-8154-7424F33E0AC1}" presName="txShp" presStyleLbl="node1" presStyleIdx="6" presStyleCnt="7" custScaleX="127565" custLinFactNeighborX="-1057" custLinFactNeighborY="380">
        <dgm:presLayoutVars>
          <dgm:bulletEnabled val="1"/>
        </dgm:presLayoutVars>
      </dgm:prSet>
      <dgm:spPr/>
      <dgm:t>
        <a:bodyPr/>
        <a:lstStyle/>
        <a:p>
          <a:endParaRPr lang="en-US"/>
        </a:p>
      </dgm:t>
    </dgm:pt>
  </dgm:ptLst>
  <dgm:cxnLst>
    <dgm:cxn modelId="{9E9AAA56-871D-44B2-97B1-2683C41D2883}" type="presOf" srcId="{9D4399A5-4F8B-4468-952B-A79D02C038CA}" destId="{03970893-8FB5-40D9-8772-A10AEF4C2A82}" srcOrd="0" destOrd="0" presId="urn:microsoft.com/office/officeart/2005/8/layout/vList3"/>
    <dgm:cxn modelId="{58CFFD2A-7DAA-4993-A047-8652B6BBE709}" srcId="{7EA0C720-49CB-45A6-8A75-4B89E500E7F3}" destId="{EFAFAD28-58ED-4692-8252-5766A95EB299}" srcOrd="2" destOrd="0" parTransId="{43B79166-155F-4E3A-87D9-0F445EE5253C}" sibTransId="{37C5D935-45DB-446C-8A0E-084CFAA28BA1}"/>
    <dgm:cxn modelId="{210CCB44-7772-43CD-958D-8D6555EF76A5}" type="presOf" srcId="{296EEF14-64F5-4FCD-AC68-3A0235B26B00}" destId="{9C6D3DF8-BBE0-47C2-A3F0-1E1912575911}" srcOrd="0" destOrd="0" presId="urn:microsoft.com/office/officeart/2005/8/layout/vList3"/>
    <dgm:cxn modelId="{060B0E52-F647-4505-990C-E3801E8D6EB3}" srcId="{7EA0C720-49CB-45A6-8A75-4B89E500E7F3}" destId="{43160910-0DC7-41BF-86F0-F15C582EF9DC}" srcOrd="5" destOrd="0" parTransId="{4DD72812-EAB9-4D68-B244-4228E49A3032}" sibTransId="{EAC164E8-C119-4E42-95DD-2F02A5C0876C}"/>
    <dgm:cxn modelId="{B34B77AD-868D-4E6B-9D34-EEFF917B5E3F}" type="presOf" srcId="{EFAFAD28-58ED-4692-8252-5766A95EB299}" destId="{817B0401-C582-4956-8344-A06C65D7EBF6}" srcOrd="0" destOrd="0" presId="urn:microsoft.com/office/officeart/2005/8/layout/vList3"/>
    <dgm:cxn modelId="{91A9F9AE-7BFF-4970-82D0-AE47142EE371}" type="presOf" srcId="{3D884CC4-A2AF-4ECB-8154-7424F33E0AC1}" destId="{C8ED37B2-D7E3-4BD7-AA28-8895F7666662}" srcOrd="0" destOrd="0" presId="urn:microsoft.com/office/officeart/2005/8/layout/vList3"/>
    <dgm:cxn modelId="{ED089C7A-0A1C-4405-826E-7936FCFAE40E}" type="presOf" srcId="{7EA0C720-49CB-45A6-8A75-4B89E500E7F3}" destId="{45994B99-756E-4FBB-925B-309CCB5B8A20}" srcOrd="0" destOrd="0" presId="urn:microsoft.com/office/officeart/2005/8/layout/vList3"/>
    <dgm:cxn modelId="{C2E6CE9A-5D83-4E02-BE32-DD7769A7806B}" type="presOf" srcId="{24342ADE-E6EA-4D53-9488-47D8849D3D31}" destId="{A4C853B2-2816-40E4-A186-04A94F2D0358}" srcOrd="0" destOrd="0" presId="urn:microsoft.com/office/officeart/2005/8/layout/vList3"/>
    <dgm:cxn modelId="{24D29CFA-531D-4ECD-AFCF-B6845368AC89}" srcId="{7EA0C720-49CB-45A6-8A75-4B89E500E7F3}" destId="{296EEF14-64F5-4FCD-AC68-3A0235B26B00}" srcOrd="1" destOrd="0" parTransId="{A399A7BC-4083-4819-85B0-E6CAC044372C}" sibTransId="{141214A9-8990-40A4-BF50-20831D44B9CC}"/>
    <dgm:cxn modelId="{41F2C912-F86B-4FD1-9593-8ADC3E3ECC4F}" srcId="{7EA0C720-49CB-45A6-8A75-4B89E500E7F3}" destId="{3D884CC4-A2AF-4ECB-8154-7424F33E0AC1}" srcOrd="6" destOrd="0" parTransId="{A2311705-1B1A-4903-B611-9FF641328DFE}" sibTransId="{4B1E5CCF-AF15-4959-8832-AC862F48EAE3}"/>
    <dgm:cxn modelId="{1863679A-ADBC-4CCF-9004-C0D974BF8711}" srcId="{7EA0C720-49CB-45A6-8A75-4B89E500E7F3}" destId="{9D4399A5-4F8B-4468-952B-A79D02C038CA}" srcOrd="4" destOrd="0" parTransId="{20927476-620F-4C3D-8A7F-8E91367BC7B6}" sibTransId="{6584322F-43A1-4E21-A052-09F54AC98E45}"/>
    <dgm:cxn modelId="{2709366E-5318-43F1-B098-27911549CC3C}" srcId="{7EA0C720-49CB-45A6-8A75-4B89E500E7F3}" destId="{7E4A6308-2F7E-4E5F-A2A7-9A6DB7A7C74A}" srcOrd="0" destOrd="0" parTransId="{74599678-3FD8-44D3-A098-3E742E0C3A12}" sibTransId="{5E2813F2-288E-43D2-9A0D-542F4CC49EF3}"/>
    <dgm:cxn modelId="{69BABB9A-AD6E-45AA-86E8-E2D80D8A060B}" srcId="{7EA0C720-49CB-45A6-8A75-4B89E500E7F3}" destId="{24342ADE-E6EA-4D53-9488-47D8849D3D31}" srcOrd="3" destOrd="0" parTransId="{955EE5A5-14DC-4145-BA93-B48F997AF862}" sibTransId="{AB56A029-F1A1-4CBA-B291-91F81BC2B204}"/>
    <dgm:cxn modelId="{1EC9FE96-B68F-4E8B-A7A8-BA3E60B4BEE5}" type="presOf" srcId="{7E4A6308-2F7E-4E5F-A2A7-9A6DB7A7C74A}" destId="{394F1F5B-1E0F-4E00-9EB2-4ED15EDB3DF6}" srcOrd="0" destOrd="0" presId="urn:microsoft.com/office/officeart/2005/8/layout/vList3"/>
    <dgm:cxn modelId="{9E084F5B-FF2C-48B0-B281-CD6EDA223BC6}" type="presOf" srcId="{43160910-0DC7-41BF-86F0-F15C582EF9DC}" destId="{0CBCF602-F781-426A-9240-39D0C2769F75}" srcOrd="0" destOrd="0" presId="urn:microsoft.com/office/officeart/2005/8/layout/vList3"/>
    <dgm:cxn modelId="{634E3780-7FC9-4610-AD9B-19BDD45178C5}" type="presParOf" srcId="{45994B99-756E-4FBB-925B-309CCB5B8A20}" destId="{3AF293B2-7317-41FB-B54E-2F2FC0C800CA}" srcOrd="0" destOrd="0" presId="urn:microsoft.com/office/officeart/2005/8/layout/vList3"/>
    <dgm:cxn modelId="{87DE5D4D-F0C1-4CCE-96D5-1FDD3D59F1E6}" type="presParOf" srcId="{3AF293B2-7317-41FB-B54E-2F2FC0C800CA}" destId="{02C7EE0E-6F48-4B3C-BDC4-BFC078FE8AA6}" srcOrd="0" destOrd="0" presId="urn:microsoft.com/office/officeart/2005/8/layout/vList3"/>
    <dgm:cxn modelId="{8F070E55-2E40-4AB6-97B4-A9AF2EC0EEEA}" type="presParOf" srcId="{3AF293B2-7317-41FB-B54E-2F2FC0C800CA}" destId="{394F1F5B-1E0F-4E00-9EB2-4ED15EDB3DF6}" srcOrd="1" destOrd="0" presId="urn:microsoft.com/office/officeart/2005/8/layout/vList3"/>
    <dgm:cxn modelId="{BA027B2D-A420-48EF-8D16-B1605236A87A}" type="presParOf" srcId="{45994B99-756E-4FBB-925B-309CCB5B8A20}" destId="{BD7E323E-1702-4261-B182-EDB8DCDFDF5D}" srcOrd="1" destOrd="0" presId="urn:microsoft.com/office/officeart/2005/8/layout/vList3"/>
    <dgm:cxn modelId="{E0AB5617-746B-4CD3-B4A8-FE6DFF883B22}" type="presParOf" srcId="{45994B99-756E-4FBB-925B-309CCB5B8A20}" destId="{0441D3E3-2F2A-460E-8714-635CDFC9FFA8}" srcOrd="2" destOrd="0" presId="urn:microsoft.com/office/officeart/2005/8/layout/vList3"/>
    <dgm:cxn modelId="{6B09BDE6-3991-4876-9B90-2D31AA9ADBE6}" type="presParOf" srcId="{0441D3E3-2F2A-460E-8714-635CDFC9FFA8}" destId="{4C9F55C4-DC75-4CCA-8707-5E3D454623CA}" srcOrd="0" destOrd="0" presId="urn:microsoft.com/office/officeart/2005/8/layout/vList3"/>
    <dgm:cxn modelId="{AEF5AA41-C291-4922-8D66-C2CB7C2C4FD6}" type="presParOf" srcId="{0441D3E3-2F2A-460E-8714-635CDFC9FFA8}" destId="{9C6D3DF8-BBE0-47C2-A3F0-1E1912575911}" srcOrd="1" destOrd="0" presId="urn:microsoft.com/office/officeart/2005/8/layout/vList3"/>
    <dgm:cxn modelId="{EBE0E8B0-0FBE-4F13-AAF3-06481BA4C2B3}" type="presParOf" srcId="{45994B99-756E-4FBB-925B-309CCB5B8A20}" destId="{4B00CDA6-F7F4-435F-B799-50B2D09CABB6}" srcOrd="3" destOrd="0" presId="urn:microsoft.com/office/officeart/2005/8/layout/vList3"/>
    <dgm:cxn modelId="{B836F76F-2DC3-4F0D-B3FE-749E812B48AA}" type="presParOf" srcId="{45994B99-756E-4FBB-925B-309CCB5B8A20}" destId="{D7F67C30-BDDA-4A41-9B87-FBB2103AF499}" srcOrd="4" destOrd="0" presId="urn:microsoft.com/office/officeart/2005/8/layout/vList3"/>
    <dgm:cxn modelId="{366EBB4F-AB72-4477-9D79-B94BDDE0F7B4}" type="presParOf" srcId="{D7F67C30-BDDA-4A41-9B87-FBB2103AF499}" destId="{52AA1431-813E-407E-B7ED-11FDD62A5A43}" srcOrd="0" destOrd="0" presId="urn:microsoft.com/office/officeart/2005/8/layout/vList3"/>
    <dgm:cxn modelId="{4CA62298-1F77-4898-9A57-BAF1A0D41811}" type="presParOf" srcId="{D7F67C30-BDDA-4A41-9B87-FBB2103AF499}" destId="{817B0401-C582-4956-8344-A06C65D7EBF6}" srcOrd="1" destOrd="0" presId="urn:microsoft.com/office/officeart/2005/8/layout/vList3"/>
    <dgm:cxn modelId="{8B4D6FD8-1748-4DF6-B7D9-9CE9215B8A5D}" type="presParOf" srcId="{45994B99-756E-4FBB-925B-309CCB5B8A20}" destId="{E2273BD7-A923-4096-9A06-0F5B74FE50AF}" srcOrd="5" destOrd="0" presId="urn:microsoft.com/office/officeart/2005/8/layout/vList3"/>
    <dgm:cxn modelId="{8B245E3D-E35C-4363-84FB-4ECB1E0D3CAE}" type="presParOf" srcId="{45994B99-756E-4FBB-925B-309CCB5B8A20}" destId="{8D446D4D-73B9-4117-B519-981B9A26205E}" srcOrd="6" destOrd="0" presId="urn:microsoft.com/office/officeart/2005/8/layout/vList3"/>
    <dgm:cxn modelId="{74C70E42-25F7-4F28-B6C4-85C78AC63B3B}" type="presParOf" srcId="{8D446D4D-73B9-4117-B519-981B9A26205E}" destId="{7A8CFFB7-F892-49A7-B06F-3362B428C7FE}" srcOrd="0" destOrd="0" presId="urn:microsoft.com/office/officeart/2005/8/layout/vList3"/>
    <dgm:cxn modelId="{417E8B31-2A5A-4AD9-886F-CFDCC5AA4C2E}" type="presParOf" srcId="{8D446D4D-73B9-4117-B519-981B9A26205E}" destId="{A4C853B2-2816-40E4-A186-04A94F2D0358}" srcOrd="1" destOrd="0" presId="urn:microsoft.com/office/officeart/2005/8/layout/vList3"/>
    <dgm:cxn modelId="{BD37BFDB-FF4C-4513-9A00-4FA836B1C696}" type="presParOf" srcId="{45994B99-756E-4FBB-925B-309CCB5B8A20}" destId="{E22470B5-4CC7-40ED-BF00-DFC7B0EABE66}" srcOrd="7" destOrd="0" presId="urn:microsoft.com/office/officeart/2005/8/layout/vList3"/>
    <dgm:cxn modelId="{4D6232CE-7A57-41D8-AD1E-0F0E37E69E5F}" type="presParOf" srcId="{45994B99-756E-4FBB-925B-309CCB5B8A20}" destId="{A1C469F1-7BD1-44F3-B459-F1C7DCB1BEAB}" srcOrd="8" destOrd="0" presId="urn:microsoft.com/office/officeart/2005/8/layout/vList3"/>
    <dgm:cxn modelId="{CC77E2D5-1C25-4CE4-94A8-0F0DE84007A6}" type="presParOf" srcId="{A1C469F1-7BD1-44F3-B459-F1C7DCB1BEAB}" destId="{F931FF67-145D-440A-B817-E786BCF01315}" srcOrd="0" destOrd="0" presId="urn:microsoft.com/office/officeart/2005/8/layout/vList3"/>
    <dgm:cxn modelId="{454A3796-7BB0-458F-8FAD-2033AA2986D7}" type="presParOf" srcId="{A1C469F1-7BD1-44F3-B459-F1C7DCB1BEAB}" destId="{03970893-8FB5-40D9-8772-A10AEF4C2A82}" srcOrd="1" destOrd="0" presId="urn:microsoft.com/office/officeart/2005/8/layout/vList3"/>
    <dgm:cxn modelId="{2E2B15B6-2E17-44DD-960B-DF1D4FF6D0D9}" type="presParOf" srcId="{45994B99-756E-4FBB-925B-309CCB5B8A20}" destId="{3E1EC9FB-DAD4-4A96-9E56-48FCB3FEC739}" srcOrd="9" destOrd="0" presId="urn:microsoft.com/office/officeart/2005/8/layout/vList3"/>
    <dgm:cxn modelId="{1DC714A2-C100-4E0E-AD82-C3E351DCA0BB}" type="presParOf" srcId="{45994B99-756E-4FBB-925B-309CCB5B8A20}" destId="{4B75E241-8AE0-4AB7-9845-1DB1F1DE9AC8}" srcOrd="10" destOrd="0" presId="urn:microsoft.com/office/officeart/2005/8/layout/vList3"/>
    <dgm:cxn modelId="{9ABA8A25-0B39-46B1-A722-2022108F945A}" type="presParOf" srcId="{4B75E241-8AE0-4AB7-9845-1DB1F1DE9AC8}" destId="{5BD2B7BB-9D69-4583-8306-BE3EBF382FA4}" srcOrd="0" destOrd="0" presId="urn:microsoft.com/office/officeart/2005/8/layout/vList3"/>
    <dgm:cxn modelId="{4AE0BD1E-314D-4D3F-9673-7766C3EDD09F}" type="presParOf" srcId="{4B75E241-8AE0-4AB7-9845-1DB1F1DE9AC8}" destId="{0CBCF602-F781-426A-9240-39D0C2769F75}" srcOrd="1" destOrd="0" presId="urn:microsoft.com/office/officeart/2005/8/layout/vList3"/>
    <dgm:cxn modelId="{A8491929-9840-4C39-8C93-A602E25D09FA}" type="presParOf" srcId="{45994B99-756E-4FBB-925B-309CCB5B8A20}" destId="{53ED8B6A-4839-46D6-9419-5A98EDC19DFE}" srcOrd="11" destOrd="0" presId="urn:microsoft.com/office/officeart/2005/8/layout/vList3"/>
    <dgm:cxn modelId="{47066885-C739-478E-AA46-4DF5E2C44B66}" type="presParOf" srcId="{45994B99-756E-4FBB-925B-309CCB5B8A20}" destId="{AFD98734-56B8-4F50-87C0-C58313AF196F}" srcOrd="12" destOrd="0" presId="urn:microsoft.com/office/officeart/2005/8/layout/vList3"/>
    <dgm:cxn modelId="{01859BA6-451F-4F04-8B9E-CD8798841CB3}" type="presParOf" srcId="{AFD98734-56B8-4F50-87C0-C58313AF196F}" destId="{512B3A08-546F-4AF1-9125-3B9B87C87F85}" srcOrd="0" destOrd="0" presId="urn:microsoft.com/office/officeart/2005/8/layout/vList3"/>
    <dgm:cxn modelId="{0D62B429-5890-4105-AD4A-C17D39F0F8D8}" type="presParOf" srcId="{AFD98734-56B8-4F50-87C0-C58313AF196F}" destId="{C8ED37B2-D7E3-4BD7-AA28-8895F766666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a:solidFill>
          <a:srgbClr val="00FF00"/>
        </a:solidFill>
      </dgm:spPr>
      <dgm:t>
        <a:bodyPr/>
        <a:lstStyle/>
        <a:p>
          <a:r>
            <a:rPr lang="vi-VN" b="1" noProof="0" dirty="0" smtClean="0"/>
            <a:t>1</a:t>
          </a:r>
          <a:endParaRPr lang="vi-VN" b="1" noProof="0" dirty="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a:solidFill>
          <a:srgbClr val="00FF00">
            <a:alpha val="90000"/>
          </a:srgbClr>
        </a:solidFill>
      </dgm:spPr>
      <dgm:t>
        <a:bodyPr/>
        <a:lstStyle/>
        <a:p>
          <a:r>
            <a:rPr lang="en-US" b="0" noProof="0" dirty="0" err="1" smtClean="0"/>
            <a:t>Khái</a:t>
          </a:r>
          <a:r>
            <a:rPr lang="en-US" b="0" noProof="0" dirty="0" smtClean="0"/>
            <a:t> </a:t>
          </a:r>
          <a:r>
            <a:rPr lang="en-US" b="0" noProof="0" dirty="0" err="1" smtClean="0"/>
            <a:t>niệm</a:t>
          </a:r>
          <a:r>
            <a:rPr lang="en-US" b="0" noProof="0" dirty="0" smtClean="0"/>
            <a:t> </a:t>
          </a:r>
          <a:r>
            <a:rPr lang="en-US" b="0" noProof="0" dirty="0" err="1" smtClean="0"/>
            <a:t>cơ</a:t>
          </a:r>
          <a:r>
            <a:rPr lang="en-US" b="0" noProof="0" dirty="0" smtClean="0"/>
            <a:t> </a:t>
          </a:r>
          <a:r>
            <a:rPr lang="en-US" b="0" noProof="0" dirty="0" err="1" smtClean="0"/>
            <a:t>bản</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en-US" noProof="0" dirty="0" err="1" smtClean="0"/>
            <a:t>Phương</a:t>
          </a:r>
          <a:r>
            <a:rPr lang="en-US" noProof="0" dirty="0" smtClean="0"/>
            <a:t> </a:t>
          </a:r>
          <a:r>
            <a:rPr lang="en-US" noProof="0" dirty="0" err="1" smtClean="0"/>
            <a:t>pháp</a:t>
          </a:r>
          <a:r>
            <a:rPr lang="en-US" noProof="0" dirty="0" smtClean="0"/>
            <a:t> </a:t>
          </a:r>
          <a:r>
            <a:rPr lang="en-US" noProof="0" dirty="0" err="1" smtClean="0"/>
            <a:t>thu</a:t>
          </a:r>
          <a:r>
            <a:rPr lang="en-US" noProof="0" dirty="0" smtClean="0"/>
            <a:t> </a:t>
          </a:r>
          <a:r>
            <a:rPr lang="en-US" noProof="0" dirty="0" err="1" smtClean="0"/>
            <a:t>thập</a:t>
          </a:r>
          <a:r>
            <a:rPr lang="en-US" noProof="0" dirty="0" smtClean="0"/>
            <a:t> </a:t>
          </a:r>
          <a:r>
            <a:rPr lang="en-US" noProof="0" dirty="0" err="1" smtClean="0"/>
            <a:t>thông</a:t>
          </a:r>
          <a:r>
            <a:rPr lang="en-US" noProof="0" dirty="0" smtClean="0"/>
            <a:t> tin</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36B95677-80A1-417F-8B85-1C4CFA65746F}">
      <dgm:prSet/>
      <dgm:spPr/>
      <dgm:t>
        <a:bodyPr/>
        <a:lstStyle/>
        <a:p>
          <a:r>
            <a:rPr lang="en-US" noProof="0" dirty="0" err="1" smtClean="0"/>
            <a:t>Kỹ</a:t>
          </a:r>
          <a:r>
            <a:rPr lang="en-US" noProof="0" dirty="0" smtClean="0"/>
            <a:t> </a:t>
          </a:r>
          <a:r>
            <a:rPr lang="en-US" noProof="0" dirty="0" err="1" smtClean="0"/>
            <a:t>thuật</a:t>
          </a:r>
          <a:r>
            <a:rPr lang="en-US" noProof="0" dirty="0" smtClean="0"/>
            <a:t> </a:t>
          </a:r>
          <a:r>
            <a:rPr lang="en-US" noProof="0" dirty="0" err="1" smtClean="0"/>
            <a:t>tấn</a:t>
          </a:r>
          <a:r>
            <a:rPr lang="en-US" noProof="0" dirty="0" smtClean="0"/>
            <a:t> </a:t>
          </a:r>
          <a:r>
            <a:rPr lang="en-US" noProof="0" dirty="0" err="1" smtClean="0"/>
            <a:t>công</a:t>
          </a:r>
          <a:r>
            <a:rPr lang="en-US" noProof="0" dirty="0" smtClean="0"/>
            <a:t> </a:t>
          </a:r>
          <a:r>
            <a:rPr lang="en-US" noProof="0" dirty="0" err="1" smtClean="0"/>
            <a:t>thăm</a:t>
          </a:r>
          <a:r>
            <a:rPr lang="en-US" noProof="0" dirty="0" smtClean="0"/>
            <a:t> </a:t>
          </a:r>
          <a:r>
            <a:rPr lang="en-US" noProof="0" dirty="0" err="1" smtClean="0"/>
            <a:t>dò</a:t>
          </a:r>
          <a:endParaRPr lang="vi-VN" noProof="0" dirty="0"/>
        </a:p>
      </dgm:t>
    </dgm:pt>
    <dgm:pt modelId="{C8915E9F-3FAC-48A5-B952-4883C1A9FD00}" type="parTrans" cxnId="{B3580240-55FF-4764-AB3B-B2BBF8BAC5DD}">
      <dgm:prSet/>
      <dgm:spPr/>
      <dgm:t>
        <a:bodyPr/>
        <a:lstStyle/>
        <a:p>
          <a:endParaRPr lang="en-US"/>
        </a:p>
      </dgm:t>
    </dgm:pt>
    <dgm:pt modelId="{23CA7132-EF0F-49A3-A390-29B4A9582341}" type="sibTrans" cxnId="{B3580240-55FF-4764-AB3B-B2BBF8BAC5DD}">
      <dgm:prSet/>
      <dgm:spPr/>
      <dgm:t>
        <a:bodyPr/>
        <a:lstStyle/>
        <a:p>
          <a:endParaRPr lang="en-US"/>
        </a:p>
      </dgm:t>
    </dgm:pt>
    <dgm:pt modelId="{73D1F220-2940-4C99-BC7F-6E8CB7982C44}">
      <dgm:prSet/>
      <dgm:spPr/>
      <dgm:t>
        <a:bodyPr/>
        <a:lstStyle/>
        <a:p>
          <a:r>
            <a:rPr lang="vi-VN" noProof="0" dirty="0" smtClean="0"/>
            <a:t>3</a:t>
          </a:r>
          <a:endParaRPr lang="vi-VN" noProof="0" dirty="0"/>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DFDE432B-056F-4684-BFFC-D4745A6E204F}">
      <dgm:prSet/>
      <dgm:spPr/>
      <dgm:t>
        <a:bodyPr/>
        <a:lstStyle/>
        <a:p>
          <a:r>
            <a:rPr lang="en-US" noProof="0" smtClean="0"/>
            <a:t>4 </a:t>
          </a:r>
          <a:endParaRPr lang="vi-VN" noProof="0" dirty="0"/>
        </a:p>
      </dgm:t>
    </dgm:pt>
    <dgm:pt modelId="{EB98BC07-02BC-430A-B487-0C4BCBEFAE7B}" type="parTrans" cxnId="{0833C98C-E1C8-44C2-A5A0-43F12B5AFC7A}">
      <dgm:prSet/>
      <dgm:spPr/>
      <dgm:t>
        <a:bodyPr/>
        <a:lstStyle/>
        <a:p>
          <a:endParaRPr lang="en-US"/>
        </a:p>
      </dgm:t>
    </dgm:pt>
    <dgm:pt modelId="{480C31C5-B970-4EA0-96EB-0AFC75FD8E46}" type="sibTrans" cxnId="{0833C98C-E1C8-44C2-A5A0-43F12B5AFC7A}">
      <dgm:prSet/>
      <dgm:spPr/>
      <dgm:t>
        <a:bodyPr/>
        <a:lstStyle/>
        <a:p>
          <a:endParaRPr lang="en-US"/>
        </a:p>
      </dgm:t>
    </dgm:pt>
    <dgm:pt modelId="{0856AD4D-CA65-4967-88E9-8AB0596D2554}">
      <dgm:prSet/>
      <dgm:spPr/>
      <dgm:t>
        <a:bodyPr/>
        <a:lstStyle/>
        <a:p>
          <a:r>
            <a:rPr lang="en-US" noProof="0" dirty="0" smtClean="0"/>
            <a:t> 5</a:t>
          </a:r>
          <a:endParaRPr lang="vi-VN" noProof="0" dirty="0"/>
        </a:p>
      </dgm:t>
    </dgm:pt>
    <dgm:pt modelId="{B2F3C086-FB11-489D-9D7E-B14D66C3164D}" type="parTrans" cxnId="{FC9DBDB4-3031-4C2F-B57E-E2E82CD6B422}">
      <dgm:prSet/>
      <dgm:spPr/>
      <dgm:t>
        <a:bodyPr/>
        <a:lstStyle/>
        <a:p>
          <a:endParaRPr lang="en-US"/>
        </a:p>
      </dgm:t>
    </dgm:pt>
    <dgm:pt modelId="{FA9E24F4-8595-4593-9F42-2F97C8BAE409}" type="sibTrans" cxnId="{FC9DBDB4-3031-4C2F-B57E-E2E82CD6B422}">
      <dgm:prSet/>
      <dgm:spPr/>
      <dgm:t>
        <a:bodyPr/>
        <a:lstStyle/>
        <a:p>
          <a:endParaRPr lang="en-US"/>
        </a:p>
      </dgm:t>
    </dgm:pt>
    <dgm:pt modelId="{B6500E15-8615-4052-A99A-F36DCEC726D6}">
      <dgm:prSet/>
      <dgm:spPr/>
      <dgm:t>
        <a:bodyPr/>
        <a:lstStyle/>
        <a:p>
          <a:r>
            <a:rPr lang="en-US" noProof="0" dirty="0" smtClean="0"/>
            <a:t>6</a:t>
          </a:r>
          <a:endParaRPr lang="vi-VN" noProof="0" dirty="0"/>
        </a:p>
      </dgm:t>
    </dgm:pt>
    <dgm:pt modelId="{77AFA49D-C4EA-4BA2-BE2C-C6BE70C0249E}" type="parTrans" cxnId="{31E2D134-2B2C-4B45-84A2-9289F0AEC2B4}">
      <dgm:prSet/>
      <dgm:spPr/>
      <dgm:t>
        <a:bodyPr/>
        <a:lstStyle/>
        <a:p>
          <a:endParaRPr lang="en-US"/>
        </a:p>
      </dgm:t>
    </dgm:pt>
    <dgm:pt modelId="{55E60535-8A51-40F2-8F12-5C7ACBD37B81}" type="sibTrans" cxnId="{31E2D134-2B2C-4B45-84A2-9289F0AEC2B4}">
      <dgm:prSet/>
      <dgm:spPr/>
      <dgm:t>
        <a:bodyPr/>
        <a:lstStyle/>
        <a:p>
          <a:endParaRPr lang="en-US"/>
        </a:p>
      </dgm:t>
    </dgm:pt>
    <dgm:pt modelId="{D38A2905-B9EB-4F01-8C06-796AE746B8D3}">
      <dgm:prSet/>
      <dgm:spPr/>
      <dgm:t>
        <a:bodyPr/>
        <a:lstStyle/>
        <a:p>
          <a:r>
            <a:rPr lang="en-US" dirty="0" err="1" smtClean="0"/>
            <a:t>Dò</a:t>
          </a:r>
          <a:r>
            <a:rPr lang="en-US" dirty="0" smtClean="0"/>
            <a:t> </a:t>
          </a:r>
          <a:r>
            <a:rPr lang="en-US" dirty="0" err="1" smtClean="0"/>
            <a:t>quét</a:t>
          </a:r>
          <a:r>
            <a:rPr lang="en-US" dirty="0" smtClean="0"/>
            <a:t> </a:t>
          </a:r>
          <a:r>
            <a:rPr lang="en-US" dirty="0" err="1" smtClean="0"/>
            <a:t>lỗ</a:t>
          </a:r>
          <a:r>
            <a:rPr lang="en-US" dirty="0" smtClean="0"/>
            <a:t> </a:t>
          </a:r>
          <a:r>
            <a:rPr lang="en-US" dirty="0" err="1" smtClean="0"/>
            <a:t>hổng</a:t>
          </a:r>
          <a:r>
            <a:rPr lang="en-US" dirty="0" smtClean="0"/>
            <a:t> </a:t>
          </a:r>
          <a:r>
            <a:rPr lang="en-US" dirty="0" err="1" smtClean="0"/>
            <a:t>bảo</a:t>
          </a:r>
          <a:r>
            <a:rPr lang="en-US" dirty="0" smtClean="0"/>
            <a:t> </a:t>
          </a:r>
          <a:r>
            <a:rPr lang="en-US" dirty="0" err="1" smtClean="0"/>
            <a:t>mật</a:t>
          </a:r>
          <a:endParaRPr lang="en-US" dirty="0"/>
        </a:p>
      </dgm:t>
    </dgm:pt>
    <dgm:pt modelId="{3DC21A42-B65D-4182-8317-5F705A762946}" type="parTrans" cxnId="{DAAA1AA7-5AE9-4513-8F2E-C99AD38BEA87}">
      <dgm:prSet/>
      <dgm:spPr/>
      <dgm:t>
        <a:bodyPr/>
        <a:lstStyle/>
        <a:p>
          <a:endParaRPr lang="en-US"/>
        </a:p>
      </dgm:t>
    </dgm:pt>
    <dgm:pt modelId="{F8B4A94E-4448-4631-86BA-C844FE58FAA7}" type="sibTrans" cxnId="{DAAA1AA7-5AE9-4513-8F2E-C99AD38BEA87}">
      <dgm:prSet/>
      <dgm:spPr/>
      <dgm:t>
        <a:bodyPr/>
        <a:lstStyle/>
        <a:p>
          <a:endParaRPr lang="en-US"/>
        </a:p>
      </dgm:t>
    </dgm:pt>
    <dgm:pt modelId="{574C78F1-73A0-40F7-9CD0-8C5802142DB8}">
      <dgm:prSet/>
      <dgm:spPr/>
      <dgm:t>
        <a:bodyPr/>
        <a:lstStyle/>
        <a:p>
          <a:r>
            <a:rPr lang="en-US" dirty="0" err="1" smtClean="0"/>
            <a:t>Kỹ</a:t>
          </a:r>
          <a:r>
            <a:rPr lang="en-US" dirty="0" smtClean="0"/>
            <a:t> </a:t>
          </a:r>
          <a:r>
            <a:rPr lang="en-US" dirty="0" err="1" smtClean="0"/>
            <a:t>thuật</a:t>
          </a:r>
          <a:r>
            <a:rPr lang="en-US" dirty="0" smtClean="0"/>
            <a:t> </a:t>
          </a:r>
          <a:r>
            <a:rPr lang="en-US" dirty="0" err="1" smtClean="0"/>
            <a:t>liệt</a:t>
          </a:r>
          <a:r>
            <a:rPr lang="en-US" dirty="0" smtClean="0"/>
            <a:t> </a:t>
          </a:r>
          <a:r>
            <a:rPr lang="en-US" dirty="0" err="1" smtClean="0"/>
            <a:t>kê</a:t>
          </a:r>
          <a:endParaRPr lang="en-US" dirty="0"/>
        </a:p>
      </dgm:t>
    </dgm:pt>
    <dgm:pt modelId="{E350DFD8-680E-4C47-9D5F-DBC617F5401A}" type="parTrans" cxnId="{60309FA0-A687-4125-A638-BAA02F7D4607}">
      <dgm:prSet/>
      <dgm:spPr/>
      <dgm:t>
        <a:bodyPr/>
        <a:lstStyle/>
        <a:p>
          <a:endParaRPr lang="en-US"/>
        </a:p>
      </dgm:t>
    </dgm:pt>
    <dgm:pt modelId="{03173875-0B00-474C-86F6-1378F2E38B23}" type="sibTrans" cxnId="{60309FA0-A687-4125-A638-BAA02F7D4607}">
      <dgm:prSet/>
      <dgm:spPr/>
      <dgm:t>
        <a:bodyPr/>
        <a:lstStyle/>
        <a:p>
          <a:endParaRPr lang="en-US"/>
        </a:p>
      </dgm:t>
    </dgm:pt>
    <dgm:pt modelId="{129A724C-B327-4E37-B180-A0F804BBEBD3}">
      <dgm:prSet/>
      <dgm:spPr/>
      <dgm:t>
        <a:bodyPr/>
        <a:lstStyle/>
        <a:p>
          <a:r>
            <a:rPr lang="en-US" dirty="0" err="1" smtClean="0"/>
            <a:t>Giải</a:t>
          </a:r>
          <a:r>
            <a:rPr lang="en-US" dirty="0" smtClean="0"/>
            <a:t> </a:t>
          </a:r>
          <a:r>
            <a:rPr lang="en-US" dirty="0" err="1" smtClean="0"/>
            <a:t>pháp</a:t>
          </a:r>
          <a:r>
            <a:rPr lang="en-US" dirty="0" smtClean="0"/>
            <a:t> </a:t>
          </a:r>
          <a:r>
            <a:rPr lang="en-US" dirty="0" err="1" smtClean="0"/>
            <a:t>phòng</a:t>
          </a:r>
          <a:r>
            <a:rPr lang="en-US" dirty="0" smtClean="0"/>
            <a:t> </a:t>
          </a:r>
          <a:r>
            <a:rPr lang="en-US" dirty="0" err="1" smtClean="0"/>
            <a:t>chống</a:t>
          </a:r>
          <a:endParaRPr lang="en-US" dirty="0"/>
        </a:p>
      </dgm:t>
    </dgm:pt>
    <dgm:pt modelId="{22F6BB93-5305-49D3-AC77-1ADFC2A64733}" type="parTrans" cxnId="{79848FAB-394D-4406-8315-E506FA3788EA}">
      <dgm:prSet/>
      <dgm:spPr/>
      <dgm:t>
        <a:bodyPr/>
        <a:lstStyle/>
        <a:p>
          <a:endParaRPr lang="en-US"/>
        </a:p>
      </dgm:t>
    </dgm:pt>
    <dgm:pt modelId="{3FB32314-8988-4C3A-BE35-93ADAFB69ECF}" type="sibTrans" cxnId="{79848FAB-394D-4406-8315-E506FA3788EA}">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6">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6">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6">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6">
        <dgm:presLayoutVars>
          <dgm:chMax val="0"/>
          <dgm:chPref val="0"/>
          <dgm:bulletEnabled val="1"/>
        </dgm:presLayoutVars>
      </dgm:prSet>
      <dgm:spPr/>
      <dgm:t>
        <a:bodyPr/>
        <a:lstStyle/>
        <a:p>
          <a:endParaRPr lang="ru-RU"/>
        </a:p>
      </dgm:t>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2" presStyleCnt="6">
        <dgm:presLayoutVars>
          <dgm:bulletEnabled val="1"/>
        </dgm:presLayoutVars>
      </dgm:prSet>
      <dgm:spPr/>
      <dgm:t>
        <a:bodyPr/>
        <a:lstStyle/>
        <a:p>
          <a:endParaRPr lang="en-US"/>
        </a:p>
      </dgm:t>
    </dgm:pt>
    <dgm:pt modelId="{F6869E27-91AF-49E9-8A5B-26CFE7722CBC}" type="pres">
      <dgm:prSet presAssocID="{73D1F220-2940-4C99-BC7F-6E8CB7982C44}" presName="labelTx" presStyleLbl="node1" presStyleIdx="2" presStyleCnt="6">
        <dgm:presLayoutVars>
          <dgm:chMax val="0"/>
          <dgm:chPref val="0"/>
          <dgm:bulletEnabled val="1"/>
        </dgm:presLayoutVars>
      </dgm:prSet>
      <dgm:spPr/>
      <dgm:t>
        <a:bodyPr/>
        <a:lstStyle/>
        <a:p>
          <a:endParaRPr lang="en-US"/>
        </a:p>
      </dgm:t>
    </dgm:pt>
    <dgm:pt modelId="{8C543523-DA5E-48B8-A9A5-2829F3104E1F}" type="pres">
      <dgm:prSet presAssocID="{32EF8D06-8B66-41E9-B9AD-0C2EF0F7DF87}" presName="sp" presStyleCnt="0"/>
      <dgm:spPr/>
    </dgm:pt>
    <dgm:pt modelId="{6D12507D-7B50-44EB-98B9-19C0638E85FE}" type="pres">
      <dgm:prSet presAssocID="{DFDE432B-056F-4684-BFFC-D4745A6E204F}" presName="composite" presStyleCnt="0"/>
      <dgm:spPr/>
    </dgm:pt>
    <dgm:pt modelId="{C44994EF-AF0A-4F9F-8652-4E07D0CA03C2}" type="pres">
      <dgm:prSet presAssocID="{DFDE432B-056F-4684-BFFC-D4745A6E204F}" presName="desTx" presStyleLbl="fgAccFollowNode1" presStyleIdx="3" presStyleCnt="6">
        <dgm:presLayoutVars>
          <dgm:bulletEnabled val="1"/>
        </dgm:presLayoutVars>
      </dgm:prSet>
      <dgm:spPr/>
      <dgm:t>
        <a:bodyPr/>
        <a:lstStyle/>
        <a:p>
          <a:endParaRPr lang="en-US"/>
        </a:p>
      </dgm:t>
    </dgm:pt>
    <dgm:pt modelId="{9F15EF83-5522-4197-8503-0D006BE245F4}" type="pres">
      <dgm:prSet presAssocID="{DFDE432B-056F-4684-BFFC-D4745A6E204F}" presName="labelTx" presStyleLbl="node1" presStyleIdx="3" presStyleCnt="6">
        <dgm:presLayoutVars>
          <dgm:chMax val="0"/>
          <dgm:chPref val="0"/>
          <dgm:bulletEnabled val="1"/>
        </dgm:presLayoutVars>
      </dgm:prSet>
      <dgm:spPr/>
      <dgm:t>
        <a:bodyPr/>
        <a:lstStyle/>
        <a:p>
          <a:endParaRPr lang="en-US"/>
        </a:p>
      </dgm:t>
    </dgm:pt>
    <dgm:pt modelId="{98FB503C-D16A-4C2B-9513-4724B23424B6}" type="pres">
      <dgm:prSet presAssocID="{480C31C5-B970-4EA0-96EB-0AFC75FD8E46}" presName="sp" presStyleCnt="0"/>
      <dgm:spPr/>
    </dgm:pt>
    <dgm:pt modelId="{4C629C38-C1C2-4861-B867-923BC95892BC}" type="pres">
      <dgm:prSet presAssocID="{0856AD4D-CA65-4967-88E9-8AB0596D2554}" presName="composite" presStyleCnt="0"/>
      <dgm:spPr/>
    </dgm:pt>
    <dgm:pt modelId="{76619EFD-E9BD-4598-A938-144985D725C9}" type="pres">
      <dgm:prSet presAssocID="{0856AD4D-CA65-4967-88E9-8AB0596D2554}" presName="desTx" presStyleLbl="fgAccFollowNode1" presStyleIdx="4" presStyleCnt="6">
        <dgm:presLayoutVars>
          <dgm:bulletEnabled val="1"/>
        </dgm:presLayoutVars>
      </dgm:prSet>
      <dgm:spPr/>
      <dgm:t>
        <a:bodyPr/>
        <a:lstStyle/>
        <a:p>
          <a:endParaRPr lang="en-US"/>
        </a:p>
      </dgm:t>
    </dgm:pt>
    <dgm:pt modelId="{4BD36F1D-42FE-48C7-B733-A2F5936C7C02}" type="pres">
      <dgm:prSet presAssocID="{0856AD4D-CA65-4967-88E9-8AB0596D2554}" presName="labelTx" presStyleLbl="node1" presStyleIdx="4" presStyleCnt="6">
        <dgm:presLayoutVars>
          <dgm:chMax val="0"/>
          <dgm:chPref val="0"/>
          <dgm:bulletEnabled val="1"/>
        </dgm:presLayoutVars>
      </dgm:prSet>
      <dgm:spPr/>
      <dgm:t>
        <a:bodyPr/>
        <a:lstStyle/>
        <a:p>
          <a:endParaRPr lang="en-US"/>
        </a:p>
      </dgm:t>
    </dgm:pt>
    <dgm:pt modelId="{5DCE4C56-61BF-4F5B-8AE6-A72ED316D2EF}" type="pres">
      <dgm:prSet presAssocID="{FA9E24F4-8595-4593-9F42-2F97C8BAE409}" presName="sp" presStyleCnt="0"/>
      <dgm:spPr/>
    </dgm:pt>
    <dgm:pt modelId="{78F1BB4B-243D-494B-9DF2-DF4109FCFFA1}" type="pres">
      <dgm:prSet presAssocID="{B6500E15-8615-4052-A99A-F36DCEC726D6}" presName="composite" presStyleCnt="0"/>
      <dgm:spPr/>
    </dgm:pt>
    <dgm:pt modelId="{A92AC6BF-8ED4-4555-857A-7A16BC77055C}" type="pres">
      <dgm:prSet presAssocID="{B6500E15-8615-4052-A99A-F36DCEC726D6}" presName="desTx" presStyleLbl="fgAccFollowNode1" presStyleIdx="5" presStyleCnt="6">
        <dgm:presLayoutVars>
          <dgm:bulletEnabled val="1"/>
        </dgm:presLayoutVars>
      </dgm:prSet>
      <dgm:spPr/>
      <dgm:t>
        <a:bodyPr/>
        <a:lstStyle/>
        <a:p>
          <a:endParaRPr lang="en-US"/>
        </a:p>
      </dgm:t>
    </dgm:pt>
    <dgm:pt modelId="{8E60C14F-9434-4AC3-8FD5-9B718E56A85E}" type="pres">
      <dgm:prSet presAssocID="{B6500E15-8615-4052-A99A-F36DCEC726D6}" presName="labelTx" presStyleLbl="node1" presStyleIdx="5" presStyleCnt="6">
        <dgm:presLayoutVars>
          <dgm:chMax val="0"/>
          <dgm:chPref val="0"/>
          <dgm:bulletEnabled val="1"/>
        </dgm:presLayoutVars>
      </dgm:prSet>
      <dgm:spPr/>
      <dgm:t>
        <a:bodyPr/>
        <a:lstStyle/>
        <a:p>
          <a:endParaRPr lang="en-US"/>
        </a:p>
      </dgm:t>
    </dgm:pt>
  </dgm:ptLst>
  <dgm:cxnLst>
    <dgm:cxn modelId="{D960158B-D35E-4067-9AB0-07B2DC6F0220}" type="presOf" srcId="{B6500E15-8615-4052-A99A-F36DCEC726D6}" destId="{8E60C14F-9434-4AC3-8FD5-9B718E56A85E}" srcOrd="0" destOrd="0" presId="urn:diagrams.loki3.com/NumberedList"/>
    <dgm:cxn modelId="{60309FA0-A687-4125-A638-BAA02F7D4607}" srcId="{0856AD4D-CA65-4967-88E9-8AB0596D2554}" destId="{574C78F1-73A0-40F7-9CD0-8C5802142DB8}" srcOrd="0" destOrd="0" parTransId="{E350DFD8-680E-4C47-9D5F-DBC617F5401A}" sibTransId="{03173875-0B00-474C-86F6-1378F2E38B23}"/>
    <dgm:cxn modelId="{CED0B9D0-E2DC-4CB1-A2C1-36298657AC7B}" type="presOf" srcId="{6C03E07F-ECFB-4D2F-BA96-D23DA7C5AC73}" destId="{7D701CF5-2CC3-48B9-A656-E2968A10AA3B}" srcOrd="0" destOrd="0" presId="urn:diagrams.loki3.com/NumberedList"/>
    <dgm:cxn modelId="{B3580240-55FF-4764-AB3B-B2BBF8BAC5DD}" srcId="{73D1F220-2940-4C99-BC7F-6E8CB7982C44}" destId="{36B95677-80A1-417F-8B85-1C4CFA65746F}" srcOrd="0" destOrd="0" parTransId="{C8915E9F-3FAC-48A5-B952-4883C1A9FD00}" sibTransId="{23CA7132-EF0F-49A3-A390-29B4A9582341}"/>
    <dgm:cxn modelId="{314C4E73-477B-4DFC-A12A-BEB22C372D5A}" type="presOf" srcId="{8C66E9B3-B12D-4C23-A273-982D7F969BBC}" destId="{BDFB8683-95A4-4BBF-9344-3A0D69314DBB}" srcOrd="0" destOrd="0" presId="urn:diagrams.loki3.com/NumberedList"/>
    <dgm:cxn modelId="{89F6AEB2-4790-487C-AC1B-D20A20054F51}" type="presOf" srcId="{9EA58EC5-7D69-4397-8093-5A4FCBD369E8}" destId="{A08A9154-0BEB-4230-91C9-16FAC1EF6E1C}" srcOrd="0" destOrd="0" presId="urn:diagrams.loki3.com/NumberedList"/>
    <dgm:cxn modelId="{717978DE-F4FF-4F1D-B757-18417B12867E}" type="presOf" srcId="{0856AD4D-CA65-4967-88E9-8AB0596D2554}" destId="{4BD36F1D-42FE-48C7-B733-A2F5936C7C02}" srcOrd="0" destOrd="0" presId="urn:diagrams.loki3.com/NumberedList"/>
    <dgm:cxn modelId="{DAAA1AA7-5AE9-4513-8F2E-C99AD38BEA87}" srcId="{DFDE432B-056F-4684-BFFC-D4745A6E204F}" destId="{D38A2905-B9EB-4F01-8C06-796AE746B8D3}" srcOrd="0" destOrd="0" parTransId="{3DC21A42-B65D-4182-8317-5F705A762946}" sibTransId="{F8B4A94E-4448-4631-86BA-C844FE58FAA7}"/>
    <dgm:cxn modelId="{0833C98C-E1C8-44C2-A5A0-43F12B5AFC7A}" srcId="{8C66E9B3-B12D-4C23-A273-982D7F969BBC}" destId="{DFDE432B-056F-4684-BFFC-D4745A6E204F}" srcOrd="3" destOrd="0" parTransId="{EB98BC07-02BC-430A-B487-0C4BCBEFAE7B}" sibTransId="{480C31C5-B970-4EA0-96EB-0AFC75FD8E46}"/>
    <dgm:cxn modelId="{C69C7CD2-0F56-4F86-89D6-A7088B8DD1A8}" type="presOf" srcId="{36B95677-80A1-417F-8B85-1C4CFA65746F}" destId="{7AD4D8A4-467D-4EC1-89BA-81D31D2890DE}"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79848FAB-394D-4406-8315-E506FA3788EA}" srcId="{B6500E15-8615-4052-A99A-F36DCEC726D6}" destId="{129A724C-B327-4E37-B180-A0F804BBEBD3}" srcOrd="0" destOrd="0" parTransId="{22F6BB93-5305-49D3-AC77-1ADFC2A64733}" sibTransId="{3FB32314-8988-4C3A-BE35-93ADAFB69ECF}"/>
    <dgm:cxn modelId="{FC9DBDB4-3031-4C2F-B57E-E2E82CD6B422}" srcId="{8C66E9B3-B12D-4C23-A273-982D7F969BBC}" destId="{0856AD4D-CA65-4967-88E9-8AB0596D2554}" srcOrd="4" destOrd="0" parTransId="{B2F3C086-FB11-489D-9D7E-B14D66C3164D}" sibTransId="{FA9E24F4-8595-4593-9F42-2F97C8BAE409}"/>
    <dgm:cxn modelId="{4F6400C3-53EC-42A6-81C8-2BBE562DF315}" srcId="{759FDF1A-46CB-4DD6-A232-39900ACE14DF}" destId="{374B3CF0-3CBE-41CF-A774-9FD3C3CD3C85}" srcOrd="0" destOrd="0" parTransId="{38C67DDF-74A4-4E44-94A7-EDCA9B1C90CC}" sibTransId="{20A933C1-1145-4ADB-BD4B-02D3F506EC76}"/>
    <dgm:cxn modelId="{EE26D499-E3C7-4874-A873-C7C102CF342B}" type="presOf" srcId="{374B3CF0-3CBE-41CF-A774-9FD3C3CD3C85}" destId="{5012D0F9-E426-4C44-85B1-B5D15A7B4879}" srcOrd="0" destOrd="0" presId="urn:diagrams.loki3.com/NumberedList"/>
    <dgm:cxn modelId="{BC8C42DE-1FE3-47D5-B6B5-91571D0EB19A}" type="presOf" srcId="{759FDF1A-46CB-4DD6-A232-39900ACE14DF}" destId="{52D715E9-012B-492D-85DB-CC49546E7451}" srcOrd="0" destOrd="0" presId="urn:diagrams.loki3.com/NumberedList"/>
    <dgm:cxn modelId="{1C7B2439-98A6-4A2B-BDB8-438079493C67}" srcId="{8C66E9B3-B12D-4C23-A273-982D7F969BBC}" destId="{759FDF1A-46CB-4DD6-A232-39900ACE14DF}" srcOrd="1" destOrd="0" parTransId="{EBD1FDD3-F3E1-4EF5-AB02-3A05A129FFE4}" sibTransId="{840B7BEC-A424-4364-B52E-A493DF1255BE}"/>
    <dgm:cxn modelId="{79391B94-9169-4B3D-8FD5-6501BAA64920}" srcId="{8C66E9B3-B12D-4C23-A273-982D7F969BBC}" destId="{73D1F220-2940-4C99-BC7F-6E8CB7982C44}" srcOrd="2" destOrd="0" parTransId="{D8B24B5E-7350-44FE-ABFB-21C3BAE61A41}" sibTransId="{32EF8D06-8B66-41E9-B9AD-0C2EF0F7DF87}"/>
    <dgm:cxn modelId="{F06A9DDA-3267-469D-AA12-FEF1667DB3C0}" type="presOf" srcId="{574C78F1-73A0-40F7-9CD0-8C5802142DB8}" destId="{76619EFD-E9BD-4598-A938-144985D725C9}" srcOrd="0" destOrd="0" presId="urn:diagrams.loki3.com/NumberedList"/>
    <dgm:cxn modelId="{10783E91-A818-4B42-B083-89345589F4EA}" type="presOf" srcId="{D38A2905-B9EB-4F01-8C06-796AE746B8D3}" destId="{C44994EF-AF0A-4F9F-8652-4E07D0CA03C2}" srcOrd="0" destOrd="0" presId="urn:diagrams.loki3.com/NumberedList"/>
    <dgm:cxn modelId="{7F37D5C8-E16A-4389-ABBC-ABB93E9EB1A4}" srcId="{6C03E07F-ECFB-4D2F-BA96-D23DA7C5AC73}" destId="{9EA58EC5-7D69-4397-8093-5A4FCBD369E8}" srcOrd="0" destOrd="0" parTransId="{D56EEE90-AC73-4E4D-8BBC-6E0E7885DFB1}" sibTransId="{D5E5875A-C60C-4FC3-869B-722E371FA6E0}"/>
    <dgm:cxn modelId="{31E2D134-2B2C-4B45-84A2-9289F0AEC2B4}" srcId="{8C66E9B3-B12D-4C23-A273-982D7F969BBC}" destId="{B6500E15-8615-4052-A99A-F36DCEC726D6}" srcOrd="5" destOrd="0" parTransId="{77AFA49D-C4EA-4BA2-BE2C-C6BE70C0249E}" sibTransId="{55E60535-8A51-40F2-8F12-5C7ACBD37B81}"/>
    <dgm:cxn modelId="{E612AC09-F023-4A84-81A6-2A27C7F973B9}" type="presOf" srcId="{DFDE432B-056F-4684-BFFC-D4745A6E204F}" destId="{9F15EF83-5522-4197-8503-0D006BE245F4}" srcOrd="0" destOrd="0" presId="urn:diagrams.loki3.com/NumberedList"/>
    <dgm:cxn modelId="{06ED3A41-52AD-4F57-90AE-EA8350F9C068}" type="presOf" srcId="{129A724C-B327-4E37-B180-A0F804BBEBD3}" destId="{A92AC6BF-8ED4-4555-857A-7A16BC77055C}" srcOrd="0" destOrd="0" presId="urn:diagrams.loki3.com/NumberedList"/>
    <dgm:cxn modelId="{9DC09943-7FDD-4704-B7E0-79D438FD21C5}" type="presOf" srcId="{73D1F220-2940-4C99-BC7F-6E8CB7982C44}" destId="{F6869E27-91AF-49E9-8A5B-26CFE7722CBC}"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901AA48D-77D9-4961-ABC8-7A9B4FF15FFD}" type="presParOf" srcId="{BDFB8683-95A4-4BBF-9344-3A0D69314DBB}" destId="{F90AF57C-CAFE-4F7B-88EA-27AFA44FE724}" srcOrd="3" destOrd="0" presId="urn:diagrams.loki3.com/NumberedList"/>
    <dgm:cxn modelId="{DBA5C241-586C-4238-B451-6220D461217C}" type="presParOf" srcId="{BDFB8683-95A4-4BBF-9344-3A0D69314DBB}" destId="{B1D552F9-B978-49AC-BD15-10348E3E861A}" srcOrd="4" destOrd="0" presId="urn:diagrams.loki3.com/NumberedList"/>
    <dgm:cxn modelId="{3567C26B-A21C-4D89-A628-B8827DA67B5A}" type="presParOf" srcId="{B1D552F9-B978-49AC-BD15-10348E3E861A}" destId="{7AD4D8A4-467D-4EC1-89BA-81D31D2890DE}" srcOrd="0" destOrd="0" presId="urn:diagrams.loki3.com/NumberedList"/>
    <dgm:cxn modelId="{FE6E4354-7A14-4D42-9740-461FABC3DAAE}" type="presParOf" srcId="{B1D552F9-B978-49AC-BD15-10348E3E861A}" destId="{F6869E27-91AF-49E9-8A5B-26CFE7722CBC}" srcOrd="1" destOrd="0" presId="urn:diagrams.loki3.com/NumberedList"/>
    <dgm:cxn modelId="{B49DFCAE-969C-4A1C-A086-16B980E02FB4}" type="presParOf" srcId="{BDFB8683-95A4-4BBF-9344-3A0D69314DBB}" destId="{8C543523-DA5E-48B8-A9A5-2829F3104E1F}" srcOrd="5" destOrd="0" presId="urn:diagrams.loki3.com/NumberedList"/>
    <dgm:cxn modelId="{68CF06A3-490D-42CE-BDD0-807F3C3F7EC6}" type="presParOf" srcId="{BDFB8683-95A4-4BBF-9344-3A0D69314DBB}" destId="{6D12507D-7B50-44EB-98B9-19C0638E85FE}" srcOrd="6" destOrd="0" presId="urn:diagrams.loki3.com/NumberedList"/>
    <dgm:cxn modelId="{47FB7CE1-A3F6-4712-B35B-B537D1330295}" type="presParOf" srcId="{6D12507D-7B50-44EB-98B9-19C0638E85FE}" destId="{C44994EF-AF0A-4F9F-8652-4E07D0CA03C2}" srcOrd="0" destOrd="0" presId="urn:diagrams.loki3.com/NumberedList"/>
    <dgm:cxn modelId="{59E1AB32-0A03-482E-9224-7363F01C4EC2}" type="presParOf" srcId="{6D12507D-7B50-44EB-98B9-19C0638E85FE}" destId="{9F15EF83-5522-4197-8503-0D006BE245F4}" srcOrd="1" destOrd="0" presId="urn:diagrams.loki3.com/NumberedList"/>
    <dgm:cxn modelId="{761799B8-D830-48EA-BE85-B53C64951A3F}" type="presParOf" srcId="{BDFB8683-95A4-4BBF-9344-3A0D69314DBB}" destId="{98FB503C-D16A-4C2B-9513-4724B23424B6}" srcOrd="7" destOrd="0" presId="urn:diagrams.loki3.com/NumberedList"/>
    <dgm:cxn modelId="{D97F8576-B83C-4B54-8D6A-F7C654F0F905}" type="presParOf" srcId="{BDFB8683-95A4-4BBF-9344-3A0D69314DBB}" destId="{4C629C38-C1C2-4861-B867-923BC95892BC}" srcOrd="8" destOrd="0" presId="urn:diagrams.loki3.com/NumberedList"/>
    <dgm:cxn modelId="{647D7C82-5CDC-4374-954B-75CAE261DB4C}" type="presParOf" srcId="{4C629C38-C1C2-4861-B867-923BC95892BC}" destId="{76619EFD-E9BD-4598-A938-144985D725C9}" srcOrd="0" destOrd="0" presId="urn:diagrams.loki3.com/NumberedList"/>
    <dgm:cxn modelId="{571225B0-D501-46F8-B490-651DFEABF5A2}" type="presParOf" srcId="{4C629C38-C1C2-4861-B867-923BC95892BC}" destId="{4BD36F1D-42FE-48C7-B733-A2F5936C7C02}" srcOrd="1" destOrd="0" presId="urn:diagrams.loki3.com/NumberedList"/>
    <dgm:cxn modelId="{54D606BD-DF16-452D-80D6-B5A977F3BF0C}" type="presParOf" srcId="{BDFB8683-95A4-4BBF-9344-3A0D69314DBB}" destId="{5DCE4C56-61BF-4F5B-8AE6-A72ED316D2EF}" srcOrd="9" destOrd="0" presId="urn:diagrams.loki3.com/NumberedList"/>
    <dgm:cxn modelId="{4EB72009-032A-47F8-B469-362301546C78}" type="presParOf" srcId="{BDFB8683-95A4-4BBF-9344-3A0D69314DBB}" destId="{78F1BB4B-243D-494B-9DF2-DF4109FCFFA1}" srcOrd="10" destOrd="0" presId="urn:diagrams.loki3.com/NumberedList"/>
    <dgm:cxn modelId="{B5CDF5CE-5818-4B1D-A480-EDC1BEF776C3}" type="presParOf" srcId="{78F1BB4B-243D-494B-9DF2-DF4109FCFFA1}" destId="{A92AC6BF-8ED4-4555-857A-7A16BC77055C}" srcOrd="0" destOrd="0" presId="urn:diagrams.loki3.com/NumberedList"/>
    <dgm:cxn modelId="{549DDC13-1C2D-4EE3-AFA6-EB1EA71BE9EF}" type="presParOf" srcId="{78F1BB4B-243D-494B-9DF2-DF4109FCFFA1}" destId="{8E60C14F-9434-4AC3-8FD5-9B718E56A85E}"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smtClean="0"/>
            <a:t>1</a:t>
          </a:r>
          <a:endParaRPr lang="vi-VN" b="1" noProof="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en-US" b="0" noProof="0" dirty="0" err="1" smtClean="0"/>
            <a:t>Khái</a:t>
          </a:r>
          <a:r>
            <a:rPr lang="en-US" b="0" noProof="0" dirty="0" smtClean="0"/>
            <a:t> </a:t>
          </a:r>
          <a:r>
            <a:rPr lang="en-US" b="0" noProof="0" dirty="0" err="1" smtClean="0"/>
            <a:t>niệm</a:t>
          </a:r>
          <a:r>
            <a:rPr lang="en-US" b="0" noProof="0" dirty="0" smtClean="0"/>
            <a:t> </a:t>
          </a:r>
          <a:r>
            <a:rPr lang="en-US" b="0" noProof="0" dirty="0" err="1" smtClean="0"/>
            <a:t>cơ</a:t>
          </a:r>
          <a:r>
            <a:rPr lang="en-US" b="0" noProof="0" dirty="0" smtClean="0"/>
            <a:t> </a:t>
          </a:r>
          <a:r>
            <a:rPr lang="en-US" b="0" noProof="0" dirty="0" err="1" smtClean="0"/>
            <a:t>bản</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a:solidFill>
          <a:srgbClr val="00FF00"/>
        </a:solidFill>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a:solidFill>
          <a:srgbClr val="00FF00">
            <a:alpha val="90000"/>
          </a:srgbClr>
        </a:solidFill>
      </dgm:spPr>
      <dgm:t>
        <a:bodyPr/>
        <a:lstStyle/>
        <a:p>
          <a:r>
            <a:rPr lang="en-US" noProof="0" dirty="0" err="1" smtClean="0"/>
            <a:t>Phương</a:t>
          </a:r>
          <a:r>
            <a:rPr lang="en-US" noProof="0" dirty="0" smtClean="0"/>
            <a:t> </a:t>
          </a:r>
          <a:r>
            <a:rPr lang="en-US" noProof="0" dirty="0" err="1" smtClean="0"/>
            <a:t>pháp</a:t>
          </a:r>
          <a:r>
            <a:rPr lang="en-US" noProof="0" dirty="0" smtClean="0"/>
            <a:t> </a:t>
          </a:r>
          <a:r>
            <a:rPr lang="en-US" noProof="0" dirty="0" err="1" smtClean="0"/>
            <a:t>thu</a:t>
          </a:r>
          <a:r>
            <a:rPr lang="en-US" noProof="0" dirty="0" smtClean="0"/>
            <a:t> </a:t>
          </a:r>
          <a:r>
            <a:rPr lang="en-US" noProof="0" dirty="0" err="1" smtClean="0"/>
            <a:t>thập</a:t>
          </a:r>
          <a:r>
            <a:rPr lang="en-US" noProof="0" dirty="0" smtClean="0"/>
            <a:t> </a:t>
          </a:r>
          <a:r>
            <a:rPr lang="en-US" noProof="0" dirty="0" err="1" smtClean="0"/>
            <a:t>thông</a:t>
          </a:r>
          <a:r>
            <a:rPr lang="en-US" noProof="0" dirty="0" smtClean="0"/>
            <a:t> tin</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36B95677-80A1-417F-8B85-1C4CFA65746F}">
      <dgm:prSet/>
      <dgm:spPr/>
      <dgm:t>
        <a:bodyPr/>
        <a:lstStyle/>
        <a:p>
          <a:r>
            <a:rPr lang="en-US" noProof="0" dirty="0" err="1" smtClean="0"/>
            <a:t>Kỹ</a:t>
          </a:r>
          <a:r>
            <a:rPr lang="en-US" noProof="0" dirty="0" smtClean="0"/>
            <a:t> </a:t>
          </a:r>
          <a:r>
            <a:rPr lang="en-US" noProof="0" dirty="0" err="1" smtClean="0"/>
            <a:t>thuật</a:t>
          </a:r>
          <a:r>
            <a:rPr lang="en-US" noProof="0" dirty="0" smtClean="0"/>
            <a:t> </a:t>
          </a:r>
          <a:r>
            <a:rPr lang="en-US" noProof="0" dirty="0" err="1" smtClean="0"/>
            <a:t>tấn</a:t>
          </a:r>
          <a:r>
            <a:rPr lang="en-US" noProof="0" dirty="0" smtClean="0"/>
            <a:t> </a:t>
          </a:r>
          <a:r>
            <a:rPr lang="en-US" noProof="0" dirty="0" err="1" smtClean="0"/>
            <a:t>công</a:t>
          </a:r>
          <a:r>
            <a:rPr lang="en-US" noProof="0" dirty="0" smtClean="0"/>
            <a:t> </a:t>
          </a:r>
          <a:r>
            <a:rPr lang="en-US" noProof="0" dirty="0" err="1" smtClean="0"/>
            <a:t>thăm</a:t>
          </a:r>
          <a:r>
            <a:rPr lang="en-US" noProof="0" dirty="0" smtClean="0"/>
            <a:t> </a:t>
          </a:r>
          <a:r>
            <a:rPr lang="en-US" noProof="0" dirty="0" err="1" smtClean="0"/>
            <a:t>dò</a:t>
          </a:r>
          <a:endParaRPr lang="vi-VN" noProof="0" dirty="0"/>
        </a:p>
      </dgm:t>
    </dgm:pt>
    <dgm:pt modelId="{C8915E9F-3FAC-48A5-B952-4883C1A9FD00}" type="parTrans" cxnId="{B3580240-55FF-4764-AB3B-B2BBF8BAC5DD}">
      <dgm:prSet/>
      <dgm:spPr/>
      <dgm:t>
        <a:bodyPr/>
        <a:lstStyle/>
        <a:p>
          <a:endParaRPr lang="en-US"/>
        </a:p>
      </dgm:t>
    </dgm:pt>
    <dgm:pt modelId="{23CA7132-EF0F-49A3-A390-29B4A9582341}" type="sibTrans" cxnId="{B3580240-55FF-4764-AB3B-B2BBF8BAC5DD}">
      <dgm:prSet/>
      <dgm:spPr/>
      <dgm:t>
        <a:bodyPr/>
        <a:lstStyle/>
        <a:p>
          <a:endParaRPr lang="en-US"/>
        </a:p>
      </dgm:t>
    </dgm:pt>
    <dgm:pt modelId="{73D1F220-2940-4C99-BC7F-6E8CB7982C44}">
      <dgm:prSet/>
      <dgm:spPr/>
      <dgm:t>
        <a:bodyPr/>
        <a:lstStyle/>
        <a:p>
          <a:r>
            <a:rPr lang="vi-VN" noProof="0" dirty="0" smtClean="0"/>
            <a:t>3</a:t>
          </a:r>
          <a:endParaRPr lang="vi-VN" noProof="0" dirty="0"/>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DFDE432B-056F-4684-BFFC-D4745A6E204F}">
      <dgm:prSet/>
      <dgm:spPr/>
      <dgm:t>
        <a:bodyPr/>
        <a:lstStyle/>
        <a:p>
          <a:r>
            <a:rPr lang="en-US" noProof="0" smtClean="0"/>
            <a:t>4 </a:t>
          </a:r>
          <a:endParaRPr lang="vi-VN" noProof="0" dirty="0"/>
        </a:p>
      </dgm:t>
    </dgm:pt>
    <dgm:pt modelId="{EB98BC07-02BC-430A-B487-0C4BCBEFAE7B}" type="parTrans" cxnId="{0833C98C-E1C8-44C2-A5A0-43F12B5AFC7A}">
      <dgm:prSet/>
      <dgm:spPr/>
      <dgm:t>
        <a:bodyPr/>
        <a:lstStyle/>
        <a:p>
          <a:endParaRPr lang="en-US"/>
        </a:p>
      </dgm:t>
    </dgm:pt>
    <dgm:pt modelId="{480C31C5-B970-4EA0-96EB-0AFC75FD8E46}" type="sibTrans" cxnId="{0833C98C-E1C8-44C2-A5A0-43F12B5AFC7A}">
      <dgm:prSet/>
      <dgm:spPr/>
      <dgm:t>
        <a:bodyPr/>
        <a:lstStyle/>
        <a:p>
          <a:endParaRPr lang="en-US"/>
        </a:p>
      </dgm:t>
    </dgm:pt>
    <dgm:pt modelId="{0856AD4D-CA65-4967-88E9-8AB0596D2554}">
      <dgm:prSet/>
      <dgm:spPr/>
      <dgm:t>
        <a:bodyPr/>
        <a:lstStyle/>
        <a:p>
          <a:r>
            <a:rPr lang="en-US" noProof="0" dirty="0" smtClean="0"/>
            <a:t> 5</a:t>
          </a:r>
          <a:endParaRPr lang="vi-VN" noProof="0" dirty="0"/>
        </a:p>
      </dgm:t>
    </dgm:pt>
    <dgm:pt modelId="{B2F3C086-FB11-489D-9D7E-B14D66C3164D}" type="parTrans" cxnId="{FC9DBDB4-3031-4C2F-B57E-E2E82CD6B422}">
      <dgm:prSet/>
      <dgm:spPr/>
      <dgm:t>
        <a:bodyPr/>
        <a:lstStyle/>
        <a:p>
          <a:endParaRPr lang="en-US"/>
        </a:p>
      </dgm:t>
    </dgm:pt>
    <dgm:pt modelId="{FA9E24F4-8595-4593-9F42-2F97C8BAE409}" type="sibTrans" cxnId="{FC9DBDB4-3031-4C2F-B57E-E2E82CD6B422}">
      <dgm:prSet/>
      <dgm:spPr/>
      <dgm:t>
        <a:bodyPr/>
        <a:lstStyle/>
        <a:p>
          <a:endParaRPr lang="en-US"/>
        </a:p>
      </dgm:t>
    </dgm:pt>
    <dgm:pt modelId="{B6500E15-8615-4052-A99A-F36DCEC726D6}">
      <dgm:prSet/>
      <dgm:spPr/>
      <dgm:t>
        <a:bodyPr/>
        <a:lstStyle/>
        <a:p>
          <a:r>
            <a:rPr lang="en-US" noProof="0" dirty="0" smtClean="0"/>
            <a:t>6</a:t>
          </a:r>
          <a:endParaRPr lang="vi-VN" noProof="0" dirty="0"/>
        </a:p>
      </dgm:t>
    </dgm:pt>
    <dgm:pt modelId="{77AFA49D-C4EA-4BA2-BE2C-C6BE70C0249E}" type="parTrans" cxnId="{31E2D134-2B2C-4B45-84A2-9289F0AEC2B4}">
      <dgm:prSet/>
      <dgm:spPr/>
      <dgm:t>
        <a:bodyPr/>
        <a:lstStyle/>
        <a:p>
          <a:endParaRPr lang="en-US"/>
        </a:p>
      </dgm:t>
    </dgm:pt>
    <dgm:pt modelId="{55E60535-8A51-40F2-8F12-5C7ACBD37B81}" type="sibTrans" cxnId="{31E2D134-2B2C-4B45-84A2-9289F0AEC2B4}">
      <dgm:prSet/>
      <dgm:spPr/>
      <dgm:t>
        <a:bodyPr/>
        <a:lstStyle/>
        <a:p>
          <a:endParaRPr lang="en-US"/>
        </a:p>
      </dgm:t>
    </dgm:pt>
    <dgm:pt modelId="{D38A2905-B9EB-4F01-8C06-796AE746B8D3}">
      <dgm:prSet/>
      <dgm:spPr/>
      <dgm:t>
        <a:bodyPr/>
        <a:lstStyle/>
        <a:p>
          <a:r>
            <a:rPr lang="en-US" dirty="0" err="1" smtClean="0"/>
            <a:t>Dò</a:t>
          </a:r>
          <a:r>
            <a:rPr lang="en-US" dirty="0" smtClean="0"/>
            <a:t> </a:t>
          </a:r>
          <a:r>
            <a:rPr lang="en-US" dirty="0" err="1" smtClean="0"/>
            <a:t>quét</a:t>
          </a:r>
          <a:r>
            <a:rPr lang="en-US" dirty="0" smtClean="0"/>
            <a:t> </a:t>
          </a:r>
          <a:r>
            <a:rPr lang="en-US" dirty="0" err="1" smtClean="0"/>
            <a:t>lỗ</a:t>
          </a:r>
          <a:r>
            <a:rPr lang="en-US" dirty="0" smtClean="0"/>
            <a:t> </a:t>
          </a:r>
          <a:r>
            <a:rPr lang="en-US" dirty="0" err="1" smtClean="0"/>
            <a:t>hổng</a:t>
          </a:r>
          <a:r>
            <a:rPr lang="en-US" dirty="0" smtClean="0"/>
            <a:t> </a:t>
          </a:r>
          <a:r>
            <a:rPr lang="en-US" dirty="0" err="1" smtClean="0"/>
            <a:t>bảo</a:t>
          </a:r>
          <a:r>
            <a:rPr lang="en-US" dirty="0" smtClean="0"/>
            <a:t> </a:t>
          </a:r>
          <a:r>
            <a:rPr lang="en-US" dirty="0" err="1" smtClean="0"/>
            <a:t>mật</a:t>
          </a:r>
          <a:endParaRPr lang="en-US" dirty="0"/>
        </a:p>
      </dgm:t>
    </dgm:pt>
    <dgm:pt modelId="{3DC21A42-B65D-4182-8317-5F705A762946}" type="parTrans" cxnId="{DAAA1AA7-5AE9-4513-8F2E-C99AD38BEA87}">
      <dgm:prSet/>
      <dgm:spPr/>
      <dgm:t>
        <a:bodyPr/>
        <a:lstStyle/>
        <a:p>
          <a:endParaRPr lang="en-US"/>
        </a:p>
      </dgm:t>
    </dgm:pt>
    <dgm:pt modelId="{F8B4A94E-4448-4631-86BA-C844FE58FAA7}" type="sibTrans" cxnId="{DAAA1AA7-5AE9-4513-8F2E-C99AD38BEA87}">
      <dgm:prSet/>
      <dgm:spPr/>
      <dgm:t>
        <a:bodyPr/>
        <a:lstStyle/>
        <a:p>
          <a:endParaRPr lang="en-US"/>
        </a:p>
      </dgm:t>
    </dgm:pt>
    <dgm:pt modelId="{574C78F1-73A0-40F7-9CD0-8C5802142DB8}">
      <dgm:prSet/>
      <dgm:spPr/>
      <dgm:t>
        <a:bodyPr/>
        <a:lstStyle/>
        <a:p>
          <a:r>
            <a:rPr lang="en-US" dirty="0" err="1" smtClean="0"/>
            <a:t>Kỹ</a:t>
          </a:r>
          <a:r>
            <a:rPr lang="en-US" dirty="0" smtClean="0"/>
            <a:t> </a:t>
          </a:r>
          <a:r>
            <a:rPr lang="en-US" dirty="0" err="1" smtClean="0"/>
            <a:t>thuật</a:t>
          </a:r>
          <a:r>
            <a:rPr lang="en-US" dirty="0" smtClean="0"/>
            <a:t> </a:t>
          </a:r>
          <a:r>
            <a:rPr lang="en-US" dirty="0" err="1" smtClean="0"/>
            <a:t>liệt</a:t>
          </a:r>
          <a:r>
            <a:rPr lang="en-US" dirty="0" smtClean="0"/>
            <a:t> </a:t>
          </a:r>
          <a:r>
            <a:rPr lang="en-US" dirty="0" err="1" smtClean="0"/>
            <a:t>kê</a:t>
          </a:r>
          <a:endParaRPr lang="en-US" dirty="0"/>
        </a:p>
      </dgm:t>
    </dgm:pt>
    <dgm:pt modelId="{E350DFD8-680E-4C47-9D5F-DBC617F5401A}" type="parTrans" cxnId="{60309FA0-A687-4125-A638-BAA02F7D4607}">
      <dgm:prSet/>
      <dgm:spPr/>
      <dgm:t>
        <a:bodyPr/>
        <a:lstStyle/>
        <a:p>
          <a:endParaRPr lang="en-US"/>
        </a:p>
      </dgm:t>
    </dgm:pt>
    <dgm:pt modelId="{03173875-0B00-474C-86F6-1378F2E38B23}" type="sibTrans" cxnId="{60309FA0-A687-4125-A638-BAA02F7D4607}">
      <dgm:prSet/>
      <dgm:spPr/>
      <dgm:t>
        <a:bodyPr/>
        <a:lstStyle/>
        <a:p>
          <a:endParaRPr lang="en-US"/>
        </a:p>
      </dgm:t>
    </dgm:pt>
    <dgm:pt modelId="{129A724C-B327-4E37-B180-A0F804BBEBD3}">
      <dgm:prSet/>
      <dgm:spPr/>
      <dgm:t>
        <a:bodyPr/>
        <a:lstStyle/>
        <a:p>
          <a:r>
            <a:rPr lang="en-US" dirty="0" err="1" smtClean="0"/>
            <a:t>Giải</a:t>
          </a:r>
          <a:r>
            <a:rPr lang="en-US" dirty="0" smtClean="0"/>
            <a:t> </a:t>
          </a:r>
          <a:r>
            <a:rPr lang="en-US" dirty="0" err="1" smtClean="0"/>
            <a:t>pháp</a:t>
          </a:r>
          <a:r>
            <a:rPr lang="en-US" dirty="0" smtClean="0"/>
            <a:t> </a:t>
          </a:r>
          <a:r>
            <a:rPr lang="en-US" dirty="0" err="1" smtClean="0"/>
            <a:t>phòng</a:t>
          </a:r>
          <a:r>
            <a:rPr lang="en-US" dirty="0" smtClean="0"/>
            <a:t> </a:t>
          </a:r>
          <a:r>
            <a:rPr lang="en-US" dirty="0" err="1" smtClean="0"/>
            <a:t>chống</a:t>
          </a:r>
          <a:endParaRPr lang="en-US" dirty="0"/>
        </a:p>
      </dgm:t>
    </dgm:pt>
    <dgm:pt modelId="{22F6BB93-5305-49D3-AC77-1ADFC2A64733}" type="parTrans" cxnId="{79848FAB-394D-4406-8315-E506FA3788EA}">
      <dgm:prSet/>
      <dgm:spPr/>
      <dgm:t>
        <a:bodyPr/>
        <a:lstStyle/>
        <a:p>
          <a:endParaRPr lang="en-US"/>
        </a:p>
      </dgm:t>
    </dgm:pt>
    <dgm:pt modelId="{3FB32314-8988-4C3A-BE35-93ADAFB69ECF}" type="sibTrans" cxnId="{79848FAB-394D-4406-8315-E506FA3788EA}">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6">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6">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6">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6">
        <dgm:presLayoutVars>
          <dgm:chMax val="0"/>
          <dgm:chPref val="0"/>
          <dgm:bulletEnabled val="1"/>
        </dgm:presLayoutVars>
      </dgm:prSet>
      <dgm:spPr/>
      <dgm:t>
        <a:bodyPr/>
        <a:lstStyle/>
        <a:p>
          <a:endParaRPr lang="ru-RU"/>
        </a:p>
      </dgm:t>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2" presStyleCnt="6">
        <dgm:presLayoutVars>
          <dgm:bulletEnabled val="1"/>
        </dgm:presLayoutVars>
      </dgm:prSet>
      <dgm:spPr/>
      <dgm:t>
        <a:bodyPr/>
        <a:lstStyle/>
        <a:p>
          <a:endParaRPr lang="en-US"/>
        </a:p>
      </dgm:t>
    </dgm:pt>
    <dgm:pt modelId="{F6869E27-91AF-49E9-8A5B-26CFE7722CBC}" type="pres">
      <dgm:prSet presAssocID="{73D1F220-2940-4C99-BC7F-6E8CB7982C44}" presName="labelTx" presStyleLbl="node1" presStyleIdx="2" presStyleCnt="6">
        <dgm:presLayoutVars>
          <dgm:chMax val="0"/>
          <dgm:chPref val="0"/>
          <dgm:bulletEnabled val="1"/>
        </dgm:presLayoutVars>
      </dgm:prSet>
      <dgm:spPr/>
      <dgm:t>
        <a:bodyPr/>
        <a:lstStyle/>
        <a:p>
          <a:endParaRPr lang="en-US"/>
        </a:p>
      </dgm:t>
    </dgm:pt>
    <dgm:pt modelId="{8C543523-DA5E-48B8-A9A5-2829F3104E1F}" type="pres">
      <dgm:prSet presAssocID="{32EF8D06-8B66-41E9-B9AD-0C2EF0F7DF87}" presName="sp" presStyleCnt="0"/>
      <dgm:spPr/>
    </dgm:pt>
    <dgm:pt modelId="{6D12507D-7B50-44EB-98B9-19C0638E85FE}" type="pres">
      <dgm:prSet presAssocID="{DFDE432B-056F-4684-BFFC-D4745A6E204F}" presName="composite" presStyleCnt="0"/>
      <dgm:spPr/>
    </dgm:pt>
    <dgm:pt modelId="{C44994EF-AF0A-4F9F-8652-4E07D0CA03C2}" type="pres">
      <dgm:prSet presAssocID="{DFDE432B-056F-4684-BFFC-D4745A6E204F}" presName="desTx" presStyleLbl="fgAccFollowNode1" presStyleIdx="3" presStyleCnt="6">
        <dgm:presLayoutVars>
          <dgm:bulletEnabled val="1"/>
        </dgm:presLayoutVars>
      </dgm:prSet>
      <dgm:spPr/>
      <dgm:t>
        <a:bodyPr/>
        <a:lstStyle/>
        <a:p>
          <a:endParaRPr lang="en-US"/>
        </a:p>
      </dgm:t>
    </dgm:pt>
    <dgm:pt modelId="{9F15EF83-5522-4197-8503-0D006BE245F4}" type="pres">
      <dgm:prSet presAssocID="{DFDE432B-056F-4684-BFFC-D4745A6E204F}" presName="labelTx" presStyleLbl="node1" presStyleIdx="3" presStyleCnt="6">
        <dgm:presLayoutVars>
          <dgm:chMax val="0"/>
          <dgm:chPref val="0"/>
          <dgm:bulletEnabled val="1"/>
        </dgm:presLayoutVars>
      </dgm:prSet>
      <dgm:spPr/>
      <dgm:t>
        <a:bodyPr/>
        <a:lstStyle/>
        <a:p>
          <a:endParaRPr lang="en-US"/>
        </a:p>
      </dgm:t>
    </dgm:pt>
    <dgm:pt modelId="{98FB503C-D16A-4C2B-9513-4724B23424B6}" type="pres">
      <dgm:prSet presAssocID="{480C31C5-B970-4EA0-96EB-0AFC75FD8E46}" presName="sp" presStyleCnt="0"/>
      <dgm:spPr/>
    </dgm:pt>
    <dgm:pt modelId="{4C629C38-C1C2-4861-B867-923BC95892BC}" type="pres">
      <dgm:prSet presAssocID="{0856AD4D-CA65-4967-88E9-8AB0596D2554}" presName="composite" presStyleCnt="0"/>
      <dgm:spPr/>
    </dgm:pt>
    <dgm:pt modelId="{76619EFD-E9BD-4598-A938-144985D725C9}" type="pres">
      <dgm:prSet presAssocID="{0856AD4D-CA65-4967-88E9-8AB0596D2554}" presName="desTx" presStyleLbl="fgAccFollowNode1" presStyleIdx="4" presStyleCnt="6">
        <dgm:presLayoutVars>
          <dgm:bulletEnabled val="1"/>
        </dgm:presLayoutVars>
      </dgm:prSet>
      <dgm:spPr/>
      <dgm:t>
        <a:bodyPr/>
        <a:lstStyle/>
        <a:p>
          <a:endParaRPr lang="en-US"/>
        </a:p>
      </dgm:t>
    </dgm:pt>
    <dgm:pt modelId="{4BD36F1D-42FE-48C7-B733-A2F5936C7C02}" type="pres">
      <dgm:prSet presAssocID="{0856AD4D-CA65-4967-88E9-8AB0596D2554}" presName="labelTx" presStyleLbl="node1" presStyleIdx="4" presStyleCnt="6">
        <dgm:presLayoutVars>
          <dgm:chMax val="0"/>
          <dgm:chPref val="0"/>
          <dgm:bulletEnabled val="1"/>
        </dgm:presLayoutVars>
      </dgm:prSet>
      <dgm:spPr/>
      <dgm:t>
        <a:bodyPr/>
        <a:lstStyle/>
        <a:p>
          <a:endParaRPr lang="en-US"/>
        </a:p>
      </dgm:t>
    </dgm:pt>
    <dgm:pt modelId="{5DCE4C56-61BF-4F5B-8AE6-A72ED316D2EF}" type="pres">
      <dgm:prSet presAssocID="{FA9E24F4-8595-4593-9F42-2F97C8BAE409}" presName="sp" presStyleCnt="0"/>
      <dgm:spPr/>
    </dgm:pt>
    <dgm:pt modelId="{78F1BB4B-243D-494B-9DF2-DF4109FCFFA1}" type="pres">
      <dgm:prSet presAssocID="{B6500E15-8615-4052-A99A-F36DCEC726D6}" presName="composite" presStyleCnt="0"/>
      <dgm:spPr/>
    </dgm:pt>
    <dgm:pt modelId="{A92AC6BF-8ED4-4555-857A-7A16BC77055C}" type="pres">
      <dgm:prSet presAssocID="{B6500E15-8615-4052-A99A-F36DCEC726D6}" presName="desTx" presStyleLbl="fgAccFollowNode1" presStyleIdx="5" presStyleCnt="6">
        <dgm:presLayoutVars>
          <dgm:bulletEnabled val="1"/>
        </dgm:presLayoutVars>
      </dgm:prSet>
      <dgm:spPr/>
      <dgm:t>
        <a:bodyPr/>
        <a:lstStyle/>
        <a:p>
          <a:endParaRPr lang="en-US"/>
        </a:p>
      </dgm:t>
    </dgm:pt>
    <dgm:pt modelId="{8E60C14F-9434-4AC3-8FD5-9B718E56A85E}" type="pres">
      <dgm:prSet presAssocID="{B6500E15-8615-4052-A99A-F36DCEC726D6}" presName="labelTx" presStyleLbl="node1" presStyleIdx="5" presStyleCnt="6">
        <dgm:presLayoutVars>
          <dgm:chMax val="0"/>
          <dgm:chPref val="0"/>
          <dgm:bulletEnabled val="1"/>
        </dgm:presLayoutVars>
      </dgm:prSet>
      <dgm:spPr/>
      <dgm:t>
        <a:bodyPr/>
        <a:lstStyle/>
        <a:p>
          <a:endParaRPr lang="en-US"/>
        </a:p>
      </dgm:t>
    </dgm:pt>
  </dgm:ptLst>
  <dgm:cxnLst>
    <dgm:cxn modelId="{D960158B-D35E-4067-9AB0-07B2DC6F0220}" type="presOf" srcId="{B6500E15-8615-4052-A99A-F36DCEC726D6}" destId="{8E60C14F-9434-4AC3-8FD5-9B718E56A85E}" srcOrd="0" destOrd="0" presId="urn:diagrams.loki3.com/NumberedList"/>
    <dgm:cxn modelId="{60309FA0-A687-4125-A638-BAA02F7D4607}" srcId="{0856AD4D-CA65-4967-88E9-8AB0596D2554}" destId="{574C78F1-73A0-40F7-9CD0-8C5802142DB8}" srcOrd="0" destOrd="0" parTransId="{E350DFD8-680E-4C47-9D5F-DBC617F5401A}" sibTransId="{03173875-0B00-474C-86F6-1378F2E38B23}"/>
    <dgm:cxn modelId="{CED0B9D0-E2DC-4CB1-A2C1-36298657AC7B}" type="presOf" srcId="{6C03E07F-ECFB-4D2F-BA96-D23DA7C5AC73}" destId="{7D701CF5-2CC3-48B9-A656-E2968A10AA3B}" srcOrd="0" destOrd="0" presId="urn:diagrams.loki3.com/NumberedList"/>
    <dgm:cxn modelId="{B3580240-55FF-4764-AB3B-B2BBF8BAC5DD}" srcId="{73D1F220-2940-4C99-BC7F-6E8CB7982C44}" destId="{36B95677-80A1-417F-8B85-1C4CFA65746F}" srcOrd="0" destOrd="0" parTransId="{C8915E9F-3FAC-48A5-B952-4883C1A9FD00}" sibTransId="{23CA7132-EF0F-49A3-A390-29B4A9582341}"/>
    <dgm:cxn modelId="{314C4E73-477B-4DFC-A12A-BEB22C372D5A}" type="presOf" srcId="{8C66E9B3-B12D-4C23-A273-982D7F969BBC}" destId="{BDFB8683-95A4-4BBF-9344-3A0D69314DBB}" srcOrd="0" destOrd="0" presId="urn:diagrams.loki3.com/NumberedList"/>
    <dgm:cxn modelId="{89F6AEB2-4790-487C-AC1B-D20A20054F51}" type="presOf" srcId="{9EA58EC5-7D69-4397-8093-5A4FCBD369E8}" destId="{A08A9154-0BEB-4230-91C9-16FAC1EF6E1C}" srcOrd="0" destOrd="0" presId="urn:diagrams.loki3.com/NumberedList"/>
    <dgm:cxn modelId="{717978DE-F4FF-4F1D-B757-18417B12867E}" type="presOf" srcId="{0856AD4D-CA65-4967-88E9-8AB0596D2554}" destId="{4BD36F1D-42FE-48C7-B733-A2F5936C7C02}" srcOrd="0" destOrd="0" presId="urn:diagrams.loki3.com/NumberedList"/>
    <dgm:cxn modelId="{DAAA1AA7-5AE9-4513-8F2E-C99AD38BEA87}" srcId="{DFDE432B-056F-4684-BFFC-D4745A6E204F}" destId="{D38A2905-B9EB-4F01-8C06-796AE746B8D3}" srcOrd="0" destOrd="0" parTransId="{3DC21A42-B65D-4182-8317-5F705A762946}" sibTransId="{F8B4A94E-4448-4631-86BA-C844FE58FAA7}"/>
    <dgm:cxn modelId="{0833C98C-E1C8-44C2-A5A0-43F12B5AFC7A}" srcId="{8C66E9B3-B12D-4C23-A273-982D7F969BBC}" destId="{DFDE432B-056F-4684-BFFC-D4745A6E204F}" srcOrd="3" destOrd="0" parTransId="{EB98BC07-02BC-430A-B487-0C4BCBEFAE7B}" sibTransId="{480C31C5-B970-4EA0-96EB-0AFC75FD8E46}"/>
    <dgm:cxn modelId="{C69C7CD2-0F56-4F86-89D6-A7088B8DD1A8}" type="presOf" srcId="{36B95677-80A1-417F-8B85-1C4CFA65746F}" destId="{7AD4D8A4-467D-4EC1-89BA-81D31D2890DE}"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79848FAB-394D-4406-8315-E506FA3788EA}" srcId="{B6500E15-8615-4052-A99A-F36DCEC726D6}" destId="{129A724C-B327-4E37-B180-A0F804BBEBD3}" srcOrd="0" destOrd="0" parTransId="{22F6BB93-5305-49D3-AC77-1ADFC2A64733}" sibTransId="{3FB32314-8988-4C3A-BE35-93ADAFB69ECF}"/>
    <dgm:cxn modelId="{FC9DBDB4-3031-4C2F-B57E-E2E82CD6B422}" srcId="{8C66E9B3-B12D-4C23-A273-982D7F969BBC}" destId="{0856AD4D-CA65-4967-88E9-8AB0596D2554}" srcOrd="4" destOrd="0" parTransId="{B2F3C086-FB11-489D-9D7E-B14D66C3164D}" sibTransId="{FA9E24F4-8595-4593-9F42-2F97C8BAE409}"/>
    <dgm:cxn modelId="{4F6400C3-53EC-42A6-81C8-2BBE562DF315}" srcId="{759FDF1A-46CB-4DD6-A232-39900ACE14DF}" destId="{374B3CF0-3CBE-41CF-A774-9FD3C3CD3C85}" srcOrd="0" destOrd="0" parTransId="{38C67DDF-74A4-4E44-94A7-EDCA9B1C90CC}" sibTransId="{20A933C1-1145-4ADB-BD4B-02D3F506EC76}"/>
    <dgm:cxn modelId="{EE26D499-E3C7-4874-A873-C7C102CF342B}" type="presOf" srcId="{374B3CF0-3CBE-41CF-A774-9FD3C3CD3C85}" destId="{5012D0F9-E426-4C44-85B1-B5D15A7B4879}" srcOrd="0" destOrd="0" presId="urn:diagrams.loki3.com/NumberedList"/>
    <dgm:cxn modelId="{BC8C42DE-1FE3-47D5-B6B5-91571D0EB19A}" type="presOf" srcId="{759FDF1A-46CB-4DD6-A232-39900ACE14DF}" destId="{52D715E9-012B-492D-85DB-CC49546E7451}" srcOrd="0" destOrd="0" presId="urn:diagrams.loki3.com/NumberedList"/>
    <dgm:cxn modelId="{1C7B2439-98A6-4A2B-BDB8-438079493C67}" srcId="{8C66E9B3-B12D-4C23-A273-982D7F969BBC}" destId="{759FDF1A-46CB-4DD6-A232-39900ACE14DF}" srcOrd="1" destOrd="0" parTransId="{EBD1FDD3-F3E1-4EF5-AB02-3A05A129FFE4}" sibTransId="{840B7BEC-A424-4364-B52E-A493DF1255BE}"/>
    <dgm:cxn modelId="{79391B94-9169-4B3D-8FD5-6501BAA64920}" srcId="{8C66E9B3-B12D-4C23-A273-982D7F969BBC}" destId="{73D1F220-2940-4C99-BC7F-6E8CB7982C44}" srcOrd="2" destOrd="0" parTransId="{D8B24B5E-7350-44FE-ABFB-21C3BAE61A41}" sibTransId="{32EF8D06-8B66-41E9-B9AD-0C2EF0F7DF87}"/>
    <dgm:cxn modelId="{F06A9DDA-3267-469D-AA12-FEF1667DB3C0}" type="presOf" srcId="{574C78F1-73A0-40F7-9CD0-8C5802142DB8}" destId="{76619EFD-E9BD-4598-A938-144985D725C9}" srcOrd="0" destOrd="0" presId="urn:diagrams.loki3.com/NumberedList"/>
    <dgm:cxn modelId="{10783E91-A818-4B42-B083-89345589F4EA}" type="presOf" srcId="{D38A2905-B9EB-4F01-8C06-796AE746B8D3}" destId="{C44994EF-AF0A-4F9F-8652-4E07D0CA03C2}" srcOrd="0" destOrd="0" presId="urn:diagrams.loki3.com/NumberedList"/>
    <dgm:cxn modelId="{7F37D5C8-E16A-4389-ABBC-ABB93E9EB1A4}" srcId="{6C03E07F-ECFB-4D2F-BA96-D23DA7C5AC73}" destId="{9EA58EC5-7D69-4397-8093-5A4FCBD369E8}" srcOrd="0" destOrd="0" parTransId="{D56EEE90-AC73-4E4D-8BBC-6E0E7885DFB1}" sibTransId="{D5E5875A-C60C-4FC3-869B-722E371FA6E0}"/>
    <dgm:cxn modelId="{31E2D134-2B2C-4B45-84A2-9289F0AEC2B4}" srcId="{8C66E9B3-B12D-4C23-A273-982D7F969BBC}" destId="{B6500E15-8615-4052-A99A-F36DCEC726D6}" srcOrd="5" destOrd="0" parTransId="{77AFA49D-C4EA-4BA2-BE2C-C6BE70C0249E}" sibTransId="{55E60535-8A51-40F2-8F12-5C7ACBD37B81}"/>
    <dgm:cxn modelId="{E612AC09-F023-4A84-81A6-2A27C7F973B9}" type="presOf" srcId="{DFDE432B-056F-4684-BFFC-D4745A6E204F}" destId="{9F15EF83-5522-4197-8503-0D006BE245F4}" srcOrd="0" destOrd="0" presId="urn:diagrams.loki3.com/NumberedList"/>
    <dgm:cxn modelId="{06ED3A41-52AD-4F57-90AE-EA8350F9C068}" type="presOf" srcId="{129A724C-B327-4E37-B180-A0F804BBEBD3}" destId="{A92AC6BF-8ED4-4555-857A-7A16BC77055C}" srcOrd="0" destOrd="0" presId="urn:diagrams.loki3.com/NumberedList"/>
    <dgm:cxn modelId="{9DC09943-7FDD-4704-B7E0-79D438FD21C5}" type="presOf" srcId="{73D1F220-2940-4C99-BC7F-6E8CB7982C44}" destId="{F6869E27-91AF-49E9-8A5B-26CFE7722CBC}"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901AA48D-77D9-4961-ABC8-7A9B4FF15FFD}" type="presParOf" srcId="{BDFB8683-95A4-4BBF-9344-3A0D69314DBB}" destId="{F90AF57C-CAFE-4F7B-88EA-27AFA44FE724}" srcOrd="3" destOrd="0" presId="urn:diagrams.loki3.com/NumberedList"/>
    <dgm:cxn modelId="{DBA5C241-586C-4238-B451-6220D461217C}" type="presParOf" srcId="{BDFB8683-95A4-4BBF-9344-3A0D69314DBB}" destId="{B1D552F9-B978-49AC-BD15-10348E3E861A}" srcOrd="4" destOrd="0" presId="urn:diagrams.loki3.com/NumberedList"/>
    <dgm:cxn modelId="{3567C26B-A21C-4D89-A628-B8827DA67B5A}" type="presParOf" srcId="{B1D552F9-B978-49AC-BD15-10348E3E861A}" destId="{7AD4D8A4-467D-4EC1-89BA-81D31D2890DE}" srcOrd="0" destOrd="0" presId="urn:diagrams.loki3.com/NumberedList"/>
    <dgm:cxn modelId="{FE6E4354-7A14-4D42-9740-461FABC3DAAE}" type="presParOf" srcId="{B1D552F9-B978-49AC-BD15-10348E3E861A}" destId="{F6869E27-91AF-49E9-8A5B-26CFE7722CBC}" srcOrd="1" destOrd="0" presId="urn:diagrams.loki3.com/NumberedList"/>
    <dgm:cxn modelId="{B49DFCAE-969C-4A1C-A086-16B980E02FB4}" type="presParOf" srcId="{BDFB8683-95A4-4BBF-9344-3A0D69314DBB}" destId="{8C543523-DA5E-48B8-A9A5-2829F3104E1F}" srcOrd="5" destOrd="0" presId="urn:diagrams.loki3.com/NumberedList"/>
    <dgm:cxn modelId="{68CF06A3-490D-42CE-BDD0-807F3C3F7EC6}" type="presParOf" srcId="{BDFB8683-95A4-4BBF-9344-3A0D69314DBB}" destId="{6D12507D-7B50-44EB-98B9-19C0638E85FE}" srcOrd="6" destOrd="0" presId="urn:diagrams.loki3.com/NumberedList"/>
    <dgm:cxn modelId="{47FB7CE1-A3F6-4712-B35B-B537D1330295}" type="presParOf" srcId="{6D12507D-7B50-44EB-98B9-19C0638E85FE}" destId="{C44994EF-AF0A-4F9F-8652-4E07D0CA03C2}" srcOrd="0" destOrd="0" presId="urn:diagrams.loki3.com/NumberedList"/>
    <dgm:cxn modelId="{59E1AB32-0A03-482E-9224-7363F01C4EC2}" type="presParOf" srcId="{6D12507D-7B50-44EB-98B9-19C0638E85FE}" destId="{9F15EF83-5522-4197-8503-0D006BE245F4}" srcOrd="1" destOrd="0" presId="urn:diagrams.loki3.com/NumberedList"/>
    <dgm:cxn modelId="{761799B8-D830-48EA-BE85-B53C64951A3F}" type="presParOf" srcId="{BDFB8683-95A4-4BBF-9344-3A0D69314DBB}" destId="{98FB503C-D16A-4C2B-9513-4724B23424B6}" srcOrd="7" destOrd="0" presId="urn:diagrams.loki3.com/NumberedList"/>
    <dgm:cxn modelId="{D97F8576-B83C-4B54-8D6A-F7C654F0F905}" type="presParOf" srcId="{BDFB8683-95A4-4BBF-9344-3A0D69314DBB}" destId="{4C629C38-C1C2-4861-B867-923BC95892BC}" srcOrd="8" destOrd="0" presId="urn:diagrams.loki3.com/NumberedList"/>
    <dgm:cxn modelId="{647D7C82-5CDC-4374-954B-75CAE261DB4C}" type="presParOf" srcId="{4C629C38-C1C2-4861-B867-923BC95892BC}" destId="{76619EFD-E9BD-4598-A938-144985D725C9}" srcOrd="0" destOrd="0" presId="urn:diagrams.loki3.com/NumberedList"/>
    <dgm:cxn modelId="{571225B0-D501-46F8-B490-651DFEABF5A2}" type="presParOf" srcId="{4C629C38-C1C2-4861-B867-923BC95892BC}" destId="{4BD36F1D-42FE-48C7-B733-A2F5936C7C02}" srcOrd="1" destOrd="0" presId="urn:diagrams.loki3.com/NumberedList"/>
    <dgm:cxn modelId="{54D606BD-DF16-452D-80D6-B5A977F3BF0C}" type="presParOf" srcId="{BDFB8683-95A4-4BBF-9344-3A0D69314DBB}" destId="{5DCE4C56-61BF-4F5B-8AE6-A72ED316D2EF}" srcOrd="9" destOrd="0" presId="urn:diagrams.loki3.com/NumberedList"/>
    <dgm:cxn modelId="{4EB72009-032A-47F8-B469-362301546C78}" type="presParOf" srcId="{BDFB8683-95A4-4BBF-9344-3A0D69314DBB}" destId="{78F1BB4B-243D-494B-9DF2-DF4109FCFFA1}" srcOrd="10" destOrd="0" presId="urn:diagrams.loki3.com/NumberedList"/>
    <dgm:cxn modelId="{B5CDF5CE-5818-4B1D-A480-EDC1BEF776C3}" type="presParOf" srcId="{78F1BB4B-243D-494B-9DF2-DF4109FCFFA1}" destId="{A92AC6BF-8ED4-4555-857A-7A16BC77055C}" srcOrd="0" destOrd="0" presId="urn:diagrams.loki3.com/NumberedList"/>
    <dgm:cxn modelId="{549DDC13-1C2D-4EE3-AFA6-EB1EA71BE9EF}" type="presParOf" srcId="{78F1BB4B-243D-494B-9DF2-DF4109FCFFA1}" destId="{8E60C14F-9434-4AC3-8FD5-9B718E56A85E}"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CE52C998-87C0-44A4-A5E8-A2747C11AA3F}" type="doc">
      <dgm:prSet loTypeId="urn:microsoft.com/office/officeart/2005/8/layout/default" loCatId="list" qsTypeId="urn:microsoft.com/office/officeart/2005/8/quickstyle/simple3" qsCatId="simple" csTypeId="urn:microsoft.com/office/officeart/2005/8/colors/accent0_1" csCatId="mainScheme" phldr="1"/>
      <dgm:spPr/>
      <dgm:t>
        <a:bodyPr/>
        <a:lstStyle/>
        <a:p>
          <a:endParaRPr lang="en-US"/>
        </a:p>
      </dgm:t>
    </dgm:pt>
    <dgm:pt modelId="{0D5233C4-65D2-4A46-B03B-4E8526933C64}">
      <dgm:prSet phldrT="[Text]" custT="1"/>
      <dgm:spPr/>
      <dgm:t>
        <a:bodyPr/>
        <a:lstStyle/>
        <a:p>
          <a:r>
            <a:rPr lang="en-US" sz="2800" b="1" dirty="0"/>
            <a:t>DIG</a:t>
          </a:r>
          <a:r>
            <a:rPr lang="en-US" sz="2000" dirty="0"/>
            <a:t/>
          </a:r>
          <a:br>
            <a:rPr lang="en-US" sz="2000" dirty="0"/>
          </a:br>
          <a:r>
            <a:rPr lang="en-US" sz="2000" i="1" dirty="0"/>
            <a:t>http://www.kloth.net</a:t>
          </a:r>
        </a:p>
      </dgm:t>
    </dgm:pt>
    <dgm:pt modelId="{7FEA97A3-500D-46BD-A18C-A8A727AECECA}" type="parTrans" cxnId="{A59E2BB1-C0CD-4A9A-93D8-AB151071C2FF}">
      <dgm:prSet/>
      <dgm:spPr/>
      <dgm:t>
        <a:bodyPr/>
        <a:lstStyle/>
        <a:p>
          <a:endParaRPr lang="en-US"/>
        </a:p>
      </dgm:t>
    </dgm:pt>
    <dgm:pt modelId="{051B1A5E-A93C-41F1-97AD-567024754E3F}" type="sibTrans" cxnId="{A59E2BB1-C0CD-4A9A-93D8-AB151071C2FF}">
      <dgm:prSet/>
      <dgm:spPr/>
      <dgm:t>
        <a:bodyPr/>
        <a:lstStyle/>
        <a:p>
          <a:endParaRPr lang="en-US"/>
        </a:p>
      </dgm:t>
    </dgm:pt>
    <dgm:pt modelId="{CE2D2331-C6AA-4036-8D2A-7D461E72F5FB}">
      <dgm:prSet phldrT="[Text]" custT="1"/>
      <dgm:spPr/>
      <dgm:t>
        <a:bodyPr/>
        <a:lstStyle/>
        <a:p>
          <a:r>
            <a:rPr lang="en-US" sz="2800" b="1" dirty="0" err="1"/>
            <a:t>myDNSTools</a:t>
          </a:r>
          <a:r>
            <a:rPr lang="en-US" sz="2000" dirty="0"/>
            <a:t/>
          </a:r>
          <a:br>
            <a:rPr lang="en-US" sz="2000" dirty="0"/>
          </a:br>
          <a:r>
            <a:rPr lang="en-US" sz="2000" i="1" dirty="0"/>
            <a:t>http://www.mydnstools.info</a:t>
          </a:r>
        </a:p>
      </dgm:t>
    </dgm:pt>
    <dgm:pt modelId="{487ECFE8-2A87-4E90-B1DF-A4C3F781B578}" type="parTrans" cxnId="{97A5E70A-D0FD-4081-9467-AC85EA9BAE84}">
      <dgm:prSet/>
      <dgm:spPr/>
      <dgm:t>
        <a:bodyPr/>
        <a:lstStyle/>
        <a:p>
          <a:endParaRPr lang="en-US"/>
        </a:p>
      </dgm:t>
    </dgm:pt>
    <dgm:pt modelId="{1074D2C0-6CAC-46D9-A6C5-7560641A334D}" type="sibTrans" cxnId="{97A5E70A-D0FD-4081-9467-AC85EA9BAE84}">
      <dgm:prSet/>
      <dgm:spPr/>
      <dgm:t>
        <a:bodyPr/>
        <a:lstStyle/>
        <a:p>
          <a:endParaRPr lang="en-US"/>
        </a:p>
      </dgm:t>
    </dgm:pt>
    <dgm:pt modelId="{79F55036-28F5-4F17-A0E7-C0F520256728}">
      <dgm:prSet phldrT="[Text]" custT="1"/>
      <dgm:spPr/>
      <dgm:t>
        <a:bodyPr/>
        <a:lstStyle/>
        <a:p>
          <a:r>
            <a:rPr lang="en-US" sz="2800" b="1" dirty="0"/>
            <a:t>Domain Dossier</a:t>
          </a:r>
          <a:r>
            <a:rPr lang="en-US" sz="2000" dirty="0"/>
            <a:t/>
          </a:r>
          <a:br>
            <a:rPr lang="en-US" sz="2000" dirty="0"/>
          </a:br>
          <a:r>
            <a:rPr lang="en-US" sz="2000" i="1" dirty="0"/>
            <a:t>https://centralops.net</a:t>
          </a:r>
        </a:p>
      </dgm:t>
    </dgm:pt>
    <dgm:pt modelId="{A5EB7E92-14D1-42BF-8C22-CA327834E327}" type="parTrans" cxnId="{4B701056-B385-4A51-9FA9-86AEB51278FE}">
      <dgm:prSet/>
      <dgm:spPr/>
      <dgm:t>
        <a:bodyPr/>
        <a:lstStyle/>
        <a:p>
          <a:endParaRPr lang="en-US"/>
        </a:p>
      </dgm:t>
    </dgm:pt>
    <dgm:pt modelId="{14449AD1-287C-4A94-917B-3AB4288E20A6}" type="sibTrans" cxnId="{4B701056-B385-4A51-9FA9-86AEB51278FE}">
      <dgm:prSet/>
      <dgm:spPr/>
      <dgm:t>
        <a:bodyPr/>
        <a:lstStyle/>
        <a:p>
          <a:endParaRPr lang="en-US"/>
        </a:p>
      </dgm:t>
    </dgm:pt>
    <dgm:pt modelId="{A80DCCD5-2745-47FF-A68C-B9DE88EF8F96}">
      <dgm:prSet phldrT="[Text]" custT="1"/>
      <dgm:spPr/>
      <dgm:t>
        <a:bodyPr/>
        <a:lstStyle/>
        <a:p>
          <a:r>
            <a:rPr lang="en-US" sz="2800" b="1" dirty="0" err="1"/>
            <a:t>DNSData</a:t>
          </a:r>
          <a:r>
            <a:rPr lang="en-US" sz="2800" b="1" dirty="0"/>
            <a:t> View</a:t>
          </a:r>
          <a:r>
            <a:rPr lang="en-US" sz="2000" dirty="0"/>
            <a:t/>
          </a:r>
          <a:br>
            <a:rPr lang="en-US" sz="2000" dirty="0"/>
          </a:br>
          <a:r>
            <a:rPr lang="en-US" sz="2000" i="1" dirty="0"/>
            <a:t>http://nirsoft.net</a:t>
          </a:r>
        </a:p>
      </dgm:t>
    </dgm:pt>
    <dgm:pt modelId="{CDE123C8-DC2A-44B1-B97C-ED52824C1E9F}" type="parTrans" cxnId="{8A97EF64-5D78-402D-A6C0-C78D8BF89C6D}">
      <dgm:prSet/>
      <dgm:spPr/>
      <dgm:t>
        <a:bodyPr/>
        <a:lstStyle/>
        <a:p>
          <a:endParaRPr lang="en-US"/>
        </a:p>
      </dgm:t>
    </dgm:pt>
    <dgm:pt modelId="{C649FC9C-F2B0-42A3-8F8D-F83A4A3A92A7}" type="sibTrans" cxnId="{8A97EF64-5D78-402D-A6C0-C78D8BF89C6D}">
      <dgm:prSet/>
      <dgm:spPr/>
      <dgm:t>
        <a:bodyPr/>
        <a:lstStyle/>
        <a:p>
          <a:endParaRPr lang="en-US"/>
        </a:p>
      </dgm:t>
    </dgm:pt>
    <dgm:pt modelId="{61A55800-ED9B-49FB-A148-75BDA91299D8}">
      <dgm:prSet phldrT="[Text]" custT="1"/>
      <dgm:spPr/>
      <dgm:t>
        <a:bodyPr/>
        <a:lstStyle/>
        <a:p>
          <a:r>
            <a:rPr lang="en-US" sz="2800" b="1" dirty="0" err="1"/>
            <a:t>DNSWatch</a:t>
          </a:r>
          <a:r>
            <a:rPr lang="en-US" sz="2000" dirty="0"/>
            <a:t/>
          </a:r>
          <a:br>
            <a:rPr lang="en-US" sz="2000" dirty="0"/>
          </a:br>
          <a:r>
            <a:rPr lang="en-US" sz="2000" i="1" dirty="0"/>
            <a:t>https://www.dnswatch.info</a:t>
          </a:r>
        </a:p>
      </dgm:t>
    </dgm:pt>
    <dgm:pt modelId="{ADA0DFBA-D272-48CD-8D0F-8A1FA74AB858}" type="parTrans" cxnId="{94991704-DDEF-4906-8354-FB1DB3EF7CF1}">
      <dgm:prSet/>
      <dgm:spPr/>
      <dgm:t>
        <a:bodyPr/>
        <a:lstStyle/>
        <a:p>
          <a:endParaRPr lang="en-US"/>
        </a:p>
      </dgm:t>
    </dgm:pt>
    <dgm:pt modelId="{9520E17F-C570-4690-91E4-72005762E059}" type="sibTrans" cxnId="{94991704-DDEF-4906-8354-FB1DB3EF7CF1}">
      <dgm:prSet/>
      <dgm:spPr/>
      <dgm:t>
        <a:bodyPr/>
        <a:lstStyle/>
        <a:p>
          <a:endParaRPr lang="en-US"/>
        </a:p>
      </dgm:t>
    </dgm:pt>
    <dgm:pt modelId="{CCAE3893-8046-478B-BA5A-38738FBE8FF9}" type="pres">
      <dgm:prSet presAssocID="{CE52C998-87C0-44A4-A5E8-A2747C11AA3F}" presName="diagram" presStyleCnt="0">
        <dgm:presLayoutVars>
          <dgm:dir/>
          <dgm:resizeHandles val="exact"/>
        </dgm:presLayoutVars>
      </dgm:prSet>
      <dgm:spPr/>
      <dgm:t>
        <a:bodyPr/>
        <a:lstStyle/>
        <a:p>
          <a:endParaRPr lang="en-US"/>
        </a:p>
      </dgm:t>
    </dgm:pt>
    <dgm:pt modelId="{4862B90E-19FE-4432-B3F2-2F6C7E6260AF}" type="pres">
      <dgm:prSet presAssocID="{0D5233C4-65D2-4A46-B03B-4E8526933C64}" presName="node" presStyleLbl="node1" presStyleIdx="0" presStyleCnt="5">
        <dgm:presLayoutVars>
          <dgm:bulletEnabled val="1"/>
        </dgm:presLayoutVars>
      </dgm:prSet>
      <dgm:spPr/>
      <dgm:t>
        <a:bodyPr/>
        <a:lstStyle/>
        <a:p>
          <a:endParaRPr lang="en-US"/>
        </a:p>
      </dgm:t>
    </dgm:pt>
    <dgm:pt modelId="{25B283BC-BC5C-4477-8C33-2FFDAD8D3477}" type="pres">
      <dgm:prSet presAssocID="{051B1A5E-A93C-41F1-97AD-567024754E3F}" presName="sibTrans" presStyleCnt="0"/>
      <dgm:spPr/>
    </dgm:pt>
    <dgm:pt modelId="{76A14A5D-9CC3-40E0-A75F-32C39CDD1EEC}" type="pres">
      <dgm:prSet presAssocID="{CE2D2331-C6AA-4036-8D2A-7D461E72F5FB}" presName="node" presStyleLbl="node1" presStyleIdx="1" presStyleCnt="5">
        <dgm:presLayoutVars>
          <dgm:bulletEnabled val="1"/>
        </dgm:presLayoutVars>
      </dgm:prSet>
      <dgm:spPr/>
      <dgm:t>
        <a:bodyPr/>
        <a:lstStyle/>
        <a:p>
          <a:endParaRPr lang="en-US"/>
        </a:p>
      </dgm:t>
    </dgm:pt>
    <dgm:pt modelId="{23AB0658-1FE8-4B90-B089-E5A21EDE5254}" type="pres">
      <dgm:prSet presAssocID="{1074D2C0-6CAC-46D9-A6C5-7560641A334D}" presName="sibTrans" presStyleCnt="0"/>
      <dgm:spPr/>
    </dgm:pt>
    <dgm:pt modelId="{E887C889-8F32-450E-AAD0-B4D377E6429F}" type="pres">
      <dgm:prSet presAssocID="{79F55036-28F5-4F17-A0E7-C0F520256728}" presName="node" presStyleLbl="node1" presStyleIdx="2" presStyleCnt="5">
        <dgm:presLayoutVars>
          <dgm:bulletEnabled val="1"/>
        </dgm:presLayoutVars>
      </dgm:prSet>
      <dgm:spPr/>
      <dgm:t>
        <a:bodyPr/>
        <a:lstStyle/>
        <a:p>
          <a:endParaRPr lang="en-US"/>
        </a:p>
      </dgm:t>
    </dgm:pt>
    <dgm:pt modelId="{6F6E3F9D-846B-4BFA-881C-A8473A6C99BF}" type="pres">
      <dgm:prSet presAssocID="{14449AD1-287C-4A94-917B-3AB4288E20A6}" presName="sibTrans" presStyleCnt="0"/>
      <dgm:spPr/>
    </dgm:pt>
    <dgm:pt modelId="{4DE17012-5AB5-4A1D-991D-4A792672053A}" type="pres">
      <dgm:prSet presAssocID="{A80DCCD5-2745-47FF-A68C-B9DE88EF8F96}" presName="node" presStyleLbl="node1" presStyleIdx="3" presStyleCnt="5">
        <dgm:presLayoutVars>
          <dgm:bulletEnabled val="1"/>
        </dgm:presLayoutVars>
      </dgm:prSet>
      <dgm:spPr/>
      <dgm:t>
        <a:bodyPr/>
        <a:lstStyle/>
        <a:p>
          <a:endParaRPr lang="en-US"/>
        </a:p>
      </dgm:t>
    </dgm:pt>
    <dgm:pt modelId="{3C9EF39A-70F1-4F16-AF54-7DCCA9D9338C}" type="pres">
      <dgm:prSet presAssocID="{C649FC9C-F2B0-42A3-8F8D-F83A4A3A92A7}" presName="sibTrans" presStyleCnt="0"/>
      <dgm:spPr/>
    </dgm:pt>
    <dgm:pt modelId="{57EDD6EE-B99C-45E9-8E51-A031766E2D2F}" type="pres">
      <dgm:prSet presAssocID="{61A55800-ED9B-49FB-A148-75BDA91299D8}" presName="node" presStyleLbl="node1" presStyleIdx="4" presStyleCnt="5">
        <dgm:presLayoutVars>
          <dgm:bulletEnabled val="1"/>
        </dgm:presLayoutVars>
      </dgm:prSet>
      <dgm:spPr/>
      <dgm:t>
        <a:bodyPr/>
        <a:lstStyle/>
        <a:p>
          <a:endParaRPr lang="en-US"/>
        </a:p>
      </dgm:t>
    </dgm:pt>
  </dgm:ptLst>
  <dgm:cxnLst>
    <dgm:cxn modelId="{E89E9412-DE98-4D7D-AD26-3EAED4D99850}" type="presOf" srcId="{79F55036-28F5-4F17-A0E7-C0F520256728}" destId="{E887C889-8F32-450E-AAD0-B4D377E6429F}" srcOrd="0" destOrd="0" presId="urn:microsoft.com/office/officeart/2005/8/layout/default"/>
    <dgm:cxn modelId="{AA1460E4-22A8-457E-B80F-14E6A2DF7871}" type="presOf" srcId="{61A55800-ED9B-49FB-A148-75BDA91299D8}" destId="{57EDD6EE-B99C-45E9-8E51-A031766E2D2F}" srcOrd="0" destOrd="0" presId="urn:microsoft.com/office/officeart/2005/8/layout/default"/>
    <dgm:cxn modelId="{A59E2BB1-C0CD-4A9A-93D8-AB151071C2FF}" srcId="{CE52C998-87C0-44A4-A5E8-A2747C11AA3F}" destId="{0D5233C4-65D2-4A46-B03B-4E8526933C64}" srcOrd="0" destOrd="0" parTransId="{7FEA97A3-500D-46BD-A18C-A8A727AECECA}" sibTransId="{051B1A5E-A93C-41F1-97AD-567024754E3F}"/>
    <dgm:cxn modelId="{F43D583B-D40A-409E-B41D-5F28B5257566}" type="presOf" srcId="{0D5233C4-65D2-4A46-B03B-4E8526933C64}" destId="{4862B90E-19FE-4432-B3F2-2F6C7E6260AF}" srcOrd="0" destOrd="0" presId="urn:microsoft.com/office/officeart/2005/8/layout/default"/>
    <dgm:cxn modelId="{8A97EF64-5D78-402D-A6C0-C78D8BF89C6D}" srcId="{CE52C998-87C0-44A4-A5E8-A2747C11AA3F}" destId="{A80DCCD5-2745-47FF-A68C-B9DE88EF8F96}" srcOrd="3" destOrd="0" parTransId="{CDE123C8-DC2A-44B1-B97C-ED52824C1E9F}" sibTransId="{C649FC9C-F2B0-42A3-8F8D-F83A4A3A92A7}"/>
    <dgm:cxn modelId="{4EBAC933-AC04-4A2B-B72E-C8C411FA2B6F}" type="presOf" srcId="{A80DCCD5-2745-47FF-A68C-B9DE88EF8F96}" destId="{4DE17012-5AB5-4A1D-991D-4A792672053A}" srcOrd="0" destOrd="0" presId="urn:microsoft.com/office/officeart/2005/8/layout/default"/>
    <dgm:cxn modelId="{FEF20AFD-06C7-4A2D-ABCA-9C9083F5FF0F}" type="presOf" srcId="{CE2D2331-C6AA-4036-8D2A-7D461E72F5FB}" destId="{76A14A5D-9CC3-40E0-A75F-32C39CDD1EEC}" srcOrd="0" destOrd="0" presId="urn:microsoft.com/office/officeart/2005/8/layout/default"/>
    <dgm:cxn modelId="{94991704-DDEF-4906-8354-FB1DB3EF7CF1}" srcId="{CE52C998-87C0-44A4-A5E8-A2747C11AA3F}" destId="{61A55800-ED9B-49FB-A148-75BDA91299D8}" srcOrd="4" destOrd="0" parTransId="{ADA0DFBA-D272-48CD-8D0F-8A1FA74AB858}" sibTransId="{9520E17F-C570-4690-91E4-72005762E059}"/>
    <dgm:cxn modelId="{4B701056-B385-4A51-9FA9-86AEB51278FE}" srcId="{CE52C998-87C0-44A4-A5E8-A2747C11AA3F}" destId="{79F55036-28F5-4F17-A0E7-C0F520256728}" srcOrd="2" destOrd="0" parTransId="{A5EB7E92-14D1-42BF-8C22-CA327834E327}" sibTransId="{14449AD1-287C-4A94-917B-3AB4288E20A6}"/>
    <dgm:cxn modelId="{97A5E70A-D0FD-4081-9467-AC85EA9BAE84}" srcId="{CE52C998-87C0-44A4-A5E8-A2747C11AA3F}" destId="{CE2D2331-C6AA-4036-8D2A-7D461E72F5FB}" srcOrd="1" destOrd="0" parTransId="{487ECFE8-2A87-4E90-B1DF-A4C3F781B578}" sibTransId="{1074D2C0-6CAC-46D9-A6C5-7560641A334D}"/>
    <dgm:cxn modelId="{9D19CF0E-1C6B-4D63-9D40-9324B915C037}" type="presOf" srcId="{CE52C998-87C0-44A4-A5E8-A2747C11AA3F}" destId="{CCAE3893-8046-478B-BA5A-38738FBE8FF9}" srcOrd="0" destOrd="0" presId="urn:microsoft.com/office/officeart/2005/8/layout/default"/>
    <dgm:cxn modelId="{E3494C84-C889-44AA-A51A-46176150FCB0}" type="presParOf" srcId="{CCAE3893-8046-478B-BA5A-38738FBE8FF9}" destId="{4862B90E-19FE-4432-B3F2-2F6C7E6260AF}" srcOrd="0" destOrd="0" presId="urn:microsoft.com/office/officeart/2005/8/layout/default"/>
    <dgm:cxn modelId="{A9FEDB1C-139A-43F9-B5ED-20A5236E0B81}" type="presParOf" srcId="{CCAE3893-8046-478B-BA5A-38738FBE8FF9}" destId="{25B283BC-BC5C-4477-8C33-2FFDAD8D3477}" srcOrd="1" destOrd="0" presId="urn:microsoft.com/office/officeart/2005/8/layout/default"/>
    <dgm:cxn modelId="{1AAACA08-AF92-4BBA-A15C-3BFB40D94AEE}" type="presParOf" srcId="{CCAE3893-8046-478B-BA5A-38738FBE8FF9}" destId="{76A14A5D-9CC3-40E0-A75F-32C39CDD1EEC}" srcOrd="2" destOrd="0" presId="urn:microsoft.com/office/officeart/2005/8/layout/default"/>
    <dgm:cxn modelId="{DBD4B702-1110-4B60-BA51-E1FF4AB105FC}" type="presParOf" srcId="{CCAE3893-8046-478B-BA5A-38738FBE8FF9}" destId="{23AB0658-1FE8-4B90-B089-E5A21EDE5254}" srcOrd="3" destOrd="0" presId="urn:microsoft.com/office/officeart/2005/8/layout/default"/>
    <dgm:cxn modelId="{640A5E8B-2EEC-46BC-8B01-7C75E7188297}" type="presParOf" srcId="{CCAE3893-8046-478B-BA5A-38738FBE8FF9}" destId="{E887C889-8F32-450E-AAD0-B4D377E6429F}" srcOrd="4" destOrd="0" presId="urn:microsoft.com/office/officeart/2005/8/layout/default"/>
    <dgm:cxn modelId="{C9DC9982-B6A6-4B87-A998-7B6385051D3F}" type="presParOf" srcId="{CCAE3893-8046-478B-BA5A-38738FBE8FF9}" destId="{6F6E3F9D-846B-4BFA-881C-A8473A6C99BF}" srcOrd="5" destOrd="0" presId="urn:microsoft.com/office/officeart/2005/8/layout/default"/>
    <dgm:cxn modelId="{C9572C87-ACA4-4E2F-97B3-309893C76ECF}" type="presParOf" srcId="{CCAE3893-8046-478B-BA5A-38738FBE8FF9}" destId="{4DE17012-5AB5-4A1D-991D-4A792672053A}" srcOrd="6" destOrd="0" presId="urn:microsoft.com/office/officeart/2005/8/layout/default"/>
    <dgm:cxn modelId="{29C2519B-3E0E-4EB2-9B46-49FC426CAD58}" type="presParOf" srcId="{CCAE3893-8046-478B-BA5A-38738FBE8FF9}" destId="{3C9EF39A-70F1-4F16-AF54-7DCCA9D9338C}" srcOrd="7" destOrd="0" presId="urn:microsoft.com/office/officeart/2005/8/layout/default"/>
    <dgm:cxn modelId="{FA95271E-7BB3-4B53-B7D7-372A20BD28F6}" type="presParOf" srcId="{CCAE3893-8046-478B-BA5A-38738FBE8FF9}" destId="{57EDD6EE-B99C-45E9-8E51-A031766E2D2F}"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smtClean="0"/>
            <a:t>1</a:t>
          </a:r>
          <a:endParaRPr lang="vi-VN" b="1" noProof="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en-US" b="0" noProof="0" dirty="0" err="1" smtClean="0"/>
            <a:t>Khái</a:t>
          </a:r>
          <a:r>
            <a:rPr lang="en-US" b="0" noProof="0" dirty="0" smtClean="0"/>
            <a:t> </a:t>
          </a:r>
          <a:r>
            <a:rPr lang="en-US" b="0" noProof="0" dirty="0" err="1" smtClean="0"/>
            <a:t>niệm</a:t>
          </a:r>
          <a:r>
            <a:rPr lang="en-US" b="0" noProof="0" dirty="0" smtClean="0"/>
            <a:t> </a:t>
          </a:r>
          <a:r>
            <a:rPr lang="en-US" b="0" noProof="0" dirty="0" err="1" smtClean="0"/>
            <a:t>cơ</a:t>
          </a:r>
          <a:r>
            <a:rPr lang="en-US" b="0" noProof="0" dirty="0" smtClean="0"/>
            <a:t> </a:t>
          </a:r>
          <a:r>
            <a:rPr lang="en-US" b="0" noProof="0" dirty="0" err="1" smtClean="0"/>
            <a:t>bản</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en-US" noProof="0" dirty="0" err="1" smtClean="0"/>
            <a:t>Phương</a:t>
          </a:r>
          <a:r>
            <a:rPr lang="en-US" noProof="0" dirty="0" smtClean="0"/>
            <a:t> </a:t>
          </a:r>
          <a:r>
            <a:rPr lang="en-US" noProof="0" dirty="0" err="1" smtClean="0"/>
            <a:t>pháp</a:t>
          </a:r>
          <a:r>
            <a:rPr lang="en-US" noProof="0" dirty="0" smtClean="0"/>
            <a:t> </a:t>
          </a:r>
          <a:r>
            <a:rPr lang="en-US" noProof="0" dirty="0" err="1" smtClean="0"/>
            <a:t>thu</a:t>
          </a:r>
          <a:r>
            <a:rPr lang="en-US" noProof="0" dirty="0" smtClean="0"/>
            <a:t> </a:t>
          </a:r>
          <a:r>
            <a:rPr lang="en-US" noProof="0" dirty="0" err="1" smtClean="0"/>
            <a:t>thập</a:t>
          </a:r>
          <a:r>
            <a:rPr lang="en-US" noProof="0" dirty="0" smtClean="0"/>
            <a:t> </a:t>
          </a:r>
          <a:r>
            <a:rPr lang="en-US" noProof="0" dirty="0" err="1" smtClean="0"/>
            <a:t>thông</a:t>
          </a:r>
          <a:r>
            <a:rPr lang="en-US" noProof="0" dirty="0" smtClean="0"/>
            <a:t> tin</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36B95677-80A1-417F-8B85-1C4CFA65746F}">
      <dgm:prSet/>
      <dgm:spPr>
        <a:solidFill>
          <a:srgbClr val="00FF00">
            <a:alpha val="90000"/>
          </a:srgbClr>
        </a:solidFill>
      </dgm:spPr>
      <dgm:t>
        <a:bodyPr/>
        <a:lstStyle/>
        <a:p>
          <a:r>
            <a:rPr lang="en-US" noProof="0" dirty="0" err="1" smtClean="0"/>
            <a:t>Kỹ</a:t>
          </a:r>
          <a:r>
            <a:rPr lang="en-US" noProof="0" dirty="0" smtClean="0"/>
            <a:t> </a:t>
          </a:r>
          <a:r>
            <a:rPr lang="en-US" noProof="0" dirty="0" err="1" smtClean="0"/>
            <a:t>thuật</a:t>
          </a:r>
          <a:r>
            <a:rPr lang="en-US" noProof="0" dirty="0" smtClean="0"/>
            <a:t> </a:t>
          </a:r>
          <a:r>
            <a:rPr lang="en-US" noProof="0" dirty="0" err="1" smtClean="0"/>
            <a:t>tấn</a:t>
          </a:r>
          <a:r>
            <a:rPr lang="en-US" noProof="0" dirty="0" smtClean="0"/>
            <a:t> </a:t>
          </a:r>
          <a:r>
            <a:rPr lang="en-US" noProof="0" dirty="0" err="1" smtClean="0"/>
            <a:t>công</a:t>
          </a:r>
          <a:r>
            <a:rPr lang="en-US" noProof="0" dirty="0" smtClean="0"/>
            <a:t> </a:t>
          </a:r>
          <a:r>
            <a:rPr lang="en-US" noProof="0" dirty="0" err="1" smtClean="0"/>
            <a:t>thăm</a:t>
          </a:r>
          <a:r>
            <a:rPr lang="en-US" noProof="0" dirty="0" smtClean="0"/>
            <a:t> </a:t>
          </a:r>
          <a:r>
            <a:rPr lang="en-US" noProof="0" dirty="0" err="1" smtClean="0"/>
            <a:t>dò</a:t>
          </a:r>
          <a:endParaRPr lang="vi-VN" noProof="0" dirty="0"/>
        </a:p>
      </dgm:t>
    </dgm:pt>
    <dgm:pt modelId="{C8915E9F-3FAC-48A5-B952-4883C1A9FD00}" type="parTrans" cxnId="{B3580240-55FF-4764-AB3B-B2BBF8BAC5DD}">
      <dgm:prSet/>
      <dgm:spPr/>
      <dgm:t>
        <a:bodyPr/>
        <a:lstStyle/>
        <a:p>
          <a:endParaRPr lang="en-US"/>
        </a:p>
      </dgm:t>
    </dgm:pt>
    <dgm:pt modelId="{23CA7132-EF0F-49A3-A390-29B4A9582341}" type="sibTrans" cxnId="{B3580240-55FF-4764-AB3B-B2BBF8BAC5DD}">
      <dgm:prSet/>
      <dgm:spPr/>
      <dgm:t>
        <a:bodyPr/>
        <a:lstStyle/>
        <a:p>
          <a:endParaRPr lang="en-US"/>
        </a:p>
      </dgm:t>
    </dgm:pt>
    <dgm:pt modelId="{73D1F220-2940-4C99-BC7F-6E8CB7982C44}">
      <dgm:prSet/>
      <dgm:spPr>
        <a:solidFill>
          <a:srgbClr val="00FF00"/>
        </a:solidFill>
      </dgm:spPr>
      <dgm:t>
        <a:bodyPr/>
        <a:lstStyle/>
        <a:p>
          <a:r>
            <a:rPr lang="vi-VN" noProof="0" dirty="0" smtClean="0"/>
            <a:t>3</a:t>
          </a:r>
          <a:endParaRPr lang="vi-VN" noProof="0" dirty="0"/>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DFDE432B-056F-4684-BFFC-D4745A6E204F}">
      <dgm:prSet/>
      <dgm:spPr/>
      <dgm:t>
        <a:bodyPr/>
        <a:lstStyle/>
        <a:p>
          <a:r>
            <a:rPr lang="en-US" noProof="0" smtClean="0"/>
            <a:t>4 </a:t>
          </a:r>
          <a:endParaRPr lang="vi-VN" noProof="0" dirty="0"/>
        </a:p>
      </dgm:t>
    </dgm:pt>
    <dgm:pt modelId="{EB98BC07-02BC-430A-B487-0C4BCBEFAE7B}" type="parTrans" cxnId="{0833C98C-E1C8-44C2-A5A0-43F12B5AFC7A}">
      <dgm:prSet/>
      <dgm:spPr/>
      <dgm:t>
        <a:bodyPr/>
        <a:lstStyle/>
        <a:p>
          <a:endParaRPr lang="en-US"/>
        </a:p>
      </dgm:t>
    </dgm:pt>
    <dgm:pt modelId="{480C31C5-B970-4EA0-96EB-0AFC75FD8E46}" type="sibTrans" cxnId="{0833C98C-E1C8-44C2-A5A0-43F12B5AFC7A}">
      <dgm:prSet/>
      <dgm:spPr/>
      <dgm:t>
        <a:bodyPr/>
        <a:lstStyle/>
        <a:p>
          <a:endParaRPr lang="en-US"/>
        </a:p>
      </dgm:t>
    </dgm:pt>
    <dgm:pt modelId="{0856AD4D-CA65-4967-88E9-8AB0596D2554}">
      <dgm:prSet/>
      <dgm:spPr/>
      <dgm:t>
        <a:bodyPr/>
        <a:lstStyle/>
        <a:p>
          <a:r>
            <a:rPr lang="en-US" noProof="0" dirty="0" smtClean="0"/>
            <a:t> 5</a:t>
          </a:r>
          <a:endParaRPr lang="vi-VN" noProof="0" dirty="0"/>
        </a:p>
      </dgm:t>
    </dgm:pt>
    <dgm:pt modelId="{B2F3C086-FB11-489D-9D7E-B14D66C3164D}" type="parTrans" cxnId="{FC9DBDB4-3031-4C2F-B57E-E2E82CD6B422}">
      <dgm:prSet/>
      <dgm:spPr/>
      <dgm:t>
        <a:bodyPr/>
        <a:lstStyle/>
        <a:p>
          <a:endParaRPr lang="en-US"/>
        </a:p>
      </dgm:t>
    </dgm:pt>
    <dgm:pt modelId="{FA9E24F4-8595-4593-9F42-2F97C8BAE409}" type="sibTrans" cxnId="{FC9DBDB4-3031-4C2F-B57E-E2E82CD6B422}">
      <dgm:prSet/>
      <dgm:spPr/>
      <dgm:t>
        <a:bodyPr/>
        <a:lstStyle/>
        <a:p>
          <a:endParaRPr lang="en-US"/>
        </a:p>
      </dgm:t>
    </dgm:pt>
    <dgm:pt modelId="{B6500E15-8615-4052-A99A-F36DCEC726D6}">
      <dgm:prSet/>
      <dgm:spPr/>
      <dgm:t>
        <a:bodyPr/>
        <a:lstStyle/>
        <a:p>
          <a:r>
            <a:rPr lang="en-US" noProof="0" dirty="0" smtClean="0"/>
            <a:t>6</a:t>
          </a:r>
          <a:endParaRPr lang="vi-VN" noProof="0" dirty="0"/>
        </a:p>
      </dgm:t>
    </dgm:pt>
    <dgm:pt modelId="{77AFA49D-C4EA-4BA2-BE2C-C6BE70C0249E}" type="parTrans" cxnId="{31E2D134-2B2C-4B45-84A2-9289F0AEC2B4}">
      <dgm:prSet/>
      <dgm:spPr/>
      <dgm:t>
        <a:bodyPr/>
        <a:lstStyle/>
        <a:p>
          <a:endParaRPr lang="en-US"/>
        </a:p>
      </dgm:t>
    </dgm:pt>
    <dgm:pt modelId="{55E60535-8A51-40F2-8F12-5C7ACBD37B81}" type="sibTrans" cxnId="{31E2D134-2B2C-4B45-84A2-9289F0AEC2B4}">
      <dgm:prSet/>
      <dgm:spPr/>
      <dgm:t>
        <a:bodyPr/>
        <a:lstStyle/>
        <a:p>
          <a:endParaRPr lang="en-US"/>
        </a:p>
      </dgm:t>
    </dgm:pt>
    <dgm:pt modelId="{D38A2905-B9EB-4F01-8C06-796AE746B8D3}">
      <dgm:prSet/>
      <dgm:spPr/>
      <dgm:t>
        <a:bodyPr/>
        <a:lstStyle/>
        <a:p>
          <a:r>
            <a:rPr lang="en-US" dirty="0" err="1" smtClean="0"/>
            <a:t>Dò</a:t>
          </a:r>
          <a:r>
            <a:rPr lang="en-US" dirty="0" smtClean="0"/>
            <a:t> </a:t>
          </a:r>
          <a:r>
            <a:rPr lang="en-US" dirty="0" err="1" smtClean="0"/>
            <a:t>quét</a:t>
          </a:r>
          <a:r>
            <a:rPr lang="en-US" dirty="0" smtClean="0"/>
            <a:t> </a:t>
          </a:r>
          <a:r>
            <a:rPr lang="en-US" dirty="0" err="1" smtClean="0"/>
            <a:t>lỗ</a:t>
          </a:r>
          <a:r>
            <a:rPr lang="en-US" dirty="0" smtClean="0"/>
            <a:t> </a:t>
          </a:r>
          <a:r>
            <a:rPr lang="en-US" dirty="0" err="1" smtClean="0"/>
            <a:t>hổng</a:t>
          </a:r>
          <a:r>
            <a:rPr lang="en-US" dirty="0" smtClean="0"/>
            <a:t> </a:t>
          </a:r>
          <a:r>
            <a:rPr lang="en-US" dirty="0" err="1" smtClean="0"/>
            <a:t>bảo</a:t>
          </a:r>
          <a:r>
            <a:rPr lang="en-US" dirty="0" smtClean="0"/>
            <a:t> </a:t>
          </a:r>
          <a:r>
            <a:rPr lang="en-US" dirty="0" err="1" smtClean="0"/>
            <a:t>mật</a:t>
          </a:r>
          <a:endParaRPr lang="en-US" dirty="0"/>
        </a:p>
      </dgm:t>
    </dgm:pt>
    <dgm:pt modelId="{3DC21A42-B65D-4182-8317-5F705A762946}" type="parTrans" cxnId="{DAAA1AA7-5AE9-4513-8F2E-C99AD38BEA87}">
      <dgm:prSet/>
      <dgm:spPr/>
      <dgm:t>
        <a:bodyPr/>
        <a:lstStyle/>
        <a:p>
          <a:endParaRPr lang="en-US"/>
        </a:p>
      </dgm:t>
    </dgm:pt>
    <dgm:pt modelId="{F8B4A94E-4448-4631-86BA-C844FE58FAA7}" type="sibTrans" cxnId="{DAAA1AA7-5AE9-4513-8F2E-C99AD38BEA87}">
      <dgm:prSet/>
      <dgm:spPr/>
      <dgm:t>
        <a:bodyPr/>
        <a:lstStyle/>
        <a:p>
          <a:endParaRPr lang="en-US"/>
        </a:p>
      </dgm:t>
    </dgm:pt>
    <dgm:pt modelId="{574C78F1-73A0-40F7-9CD0-8C5802142DB8}">
      <dgm:prSet/>
      <dgm:spPr/>
      <dgm:t>
        <a:bodyPr/>
        <a:lstStyle/>
        <a:p>
          <a:r>
            <a:rPr lang="en-US" dirty="0" err="1" smtClean="0"/>
            <a:t>Kỹ</a:t>
          </a:r>
          <a:r>
            <a:rPr lang="en-US" dirty="0" smtClean="0"/>
            <a:t> </a:t>
          </a:r>
          <a:r>
            <a:rPr lang="en-US" dirty="0" err="1" smtClean="0"/>
            <a:t>thuật</a:t>
          </a:r>
          <a:r>
            <a:rPr lang="en-US" dirty="0" smtClean="0"/>
            <a:t> </a:t>
          </a:r>
          <a:r>
            <a:rPr lang="en-US" dirty="0" err="1" smtClean="0"/>
            <a:t>liệt</a:t>
          </a:r>
          <a:r>
            <a:rPr lang="en-US" dirty="0" smtClean="0"/>
            <a:t> </a:t>
          </a:r>
          <a:r>
            <a:rPr lang="en-US" dirty="0" err="1" smtClean="0"/>
            <a:t>kê</a:t>
          </a:r>
          <a:endParaRPr lang="en-US" dirty="0"/>
        </a:p>
      </dgm:t>
    </dgm:pt>
    <dgm:pt modelId="{E350DFD8-680E-4C47-9D5F-DBC617F5401A}" type="parTrans" cxnId="{60309FA0-A687-4125-A638-BAA02F7D4607}">
      <dgm:prSet/>
      <dgm:spPr/>
      <dgm:t>
        <a:bodyPr/>
        <a:lstStyle/>
        <a:p>
          <a:endParaRPr lang="en-US"/>
        </a:p>
      </dgm:t>
    </dgm:pt>
    <dgm:pt modelId="{03173875-0B00-474C-86F6-1378F2E38B23}" type="sibTrans" cxnId="{60309FA0-A687-4125-A638-BAA02F7D4607}">
      <dgm:prSet/>
      <dgm:spPr/>
      <dgm:t>
        <a:bodyPr/>
        <a:lstStyle/>
        <a:p>
          <a:endParaRPr lang="en-US"/>
        </a:p>
      </dgm:t>
    </dgm:pt>
    <dgm:pt modelId="{129A724C-B327-4E37-B180-A0F804BBEBD3}">
      <dgm:prSet/>
      <dgm:spPr/>
      <dgm:t>
        <a:bodyPr/>
        <a:lstStyle/>
        <a:p>
          <a:r>
            <a:rPr lang="en-US" dirty="0" err="1" smtClean="0"/>
            <a:t>Giải</a:t>
          </a:r>
          <a:r>
            <a:rPr lang="en-US" dirty="0" smtClean="0"/>
            <a:t> </a:t>
          </a:r>
          <a:r>
            <a:rPr lang="en-US" dirty="0" err="1" smtClean="0"/>
            <a:t>pháp</a:t>
          </a:r>
          <a:r>
            <a:rPr lang="en-US" dirty="0" smtClean="0"/>
            <a:t> </a:t>
          </a:r>
          <a:r>
            <a:rPr lang="en-US" dirty="0" err="1" smtClean="0"/>
            <a:t>phòng</a:t>
          </a:r>
          <a:r>
            <a:rPr lang="en-US" dirty="0" smtClean="0"/>
            <a:t> </a:t>
          </a:r>
          <a:r>
            <a:rPr lang="en-US" dirty="0" err="1" smtClean="0"/>
            <a:t>chống</a:t>
          </a:r>
          <a:endParaRPr lang="en-US" dirty="0"/>
        </a:p>
      </dgm:t>
    </dgm:pt>
    <dgm:pt modelId="{22F6BB93-5305-49D3-AC77-1ADFC2A64733}" type="parTrans" cxnId="{79848FAB-394D-4406-8315-E506FA3788EA}">
      <dgm:prSet/>
      <dgm:spPr/>
      <dgm:t>
        <a:bodyPr/>
        <a:lstStyle/>
        <a:p>
          <a:endParaRPr lang="en-US"/>
        </a:p>
      </dgm:t>
    </dgm:pt>
    <dgm:pt modelId="{3FB32314-8988-4C3A-BE35-93ADAFB69ECF}" type="sibTrans" cxnId="{79848FAB-394D-4406-8315-E506FA3788EA}">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6">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6">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6">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6">
        <dgm:presLayoutVars>
          <dgm:chMax val="0"/>
          <dgm:chPref val="0"/>
          <dgm:bulletEnabled val="1"/>
        </dgm:presLayoutVars>
      </dgm:prSet>
      <dgm:spPr/>
      <dgm:t>
        <a:bodyPr/>
        <a:lstStyle/>
        <a:p>
          <a:endParaRPr lang="ru-RU"/>
        </a:p>
      </dgm:t>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2" presStyleCnt="6">
        <dgm:presLayoutVars>
          <dgm:bulletEnabled val="1"/>
        </dgm:presLayoutVars>
      </dgm:prSet>
      <dgm:spPr/>
      <dgm:t>
        <a:bodyPr/>
        <a:lstStyle/>
        <a:p>
          <a:endParaRPr lang="en-US"/>
        </a:p>
      </dgm:t>
    </dgm:pt>
    <dgm:pt modelId="{F6869E27-91AF-49E9-8A5B-26CFE7722CBC}" type="pres">
      <dgm:prSet presAssocID="{73D1F220-2940-4C99-BC7F-6E8CB7982C44}" presName="labelTx" presStyleLbl="node1" presStyleIdx="2" presStyleCnt="6">
        <dgm:presLayoutVars>
          <dgm:chMax val="0"/>
          <dgm:chPref val="0"/>
          <dgm:bulletEnabled val="1"/>
        </dgm:presLayoutVars>
      </dgm:prSet>
      <dgm:spPr/>
      <dgm:t>
        <a:bodyPr/>
        <a:lstStyle/>
        <a:p>
          <a:endParaRPr lang="en-US"/>
        </a:p>
      </dgm:t>
    </dgm:pt>
    <dgm:pt modelId="{8C543523-DA5E-48B8-A9A5-2829F3104E1F}" type="pres">
      <dgm:prSet presAssocID="{32EF8D06-8B66-41E9-B9AD-0C2EF0F7DF87}" presName="sp" presStyleCnt="0"/>
      <dgm:spPr/>
    </dgm:pt>
    <dgm:pt modelId="{6D12507D-7B50-44EB-98B9-19C0638E85FE}" type="pres">
      <dgm:prSet presAssocID="{DFDE432B-056F-4684-BFFC-D4745A6E204F}" presName="composite" presStyleCnt="0"/>
      <dgm:spPr/>
    </dgm:pt>
    <dgm:pt modelId="{C44994EF-AF0A-4F9F-8652-4E07D0CA03C2}" type="pres">
      <dgm:prSet presAssocID="{DFDE432B-056F-4684-BFFC-D4745A6E204F}" presName="desTx" presStyleLbl="fgAccFollowNode1" presStyleIdx="3" presStyleCnt="6">
        <dgm:presLayoutVars>
          <dgm:bulletEnabled val="1"/>
        </dgm:presLayoutVars>
      </dgm:prSet>
      <dgm:spPr/>
      <dgm:t>
        <a:bodyPr/>
        <a:lstStyle/>
        <a:p>
          <a:endParaRPr lang="en-US"/>
        </a:p>
      </dgm:t>
    </dgm:pt>
    <dgm:pt modelId="{9F15EF83-5522-4197-8503-0D006BE245F4}" type="pres">
      <dgm:prSet presAssocID="{DFDE432B-056F-4684-BFFC-D4745A6E204F}" presName="labelTx" presStyleLbl="node1" presStyleIdx="3" presStyleCnt="6">
        <dgm:presLayoutVars>
          <dgm:chMax val="0"/>
          <dgm:chPref val="0"/>
          <dgm:bulletEnabled val="1"/>
        </dgm:presLayoutVars>
      </dgm:prSet>
      <dgm:spPr/>
      <dgm:t>
        <a:bodyPr/>
        <a:lstStyle/>
        <a:p>
          <a:endParaRPr lang="en-US"/>
        </a:p>
      </dgm:t>
    </dgm:pt>
    <dgm:pt modelId="{98FB503C-D16A-4C2B-9513-4724B23424B6}" type="pres">
      <dgm:prSet presAssocID="{480C31C5-B970-4EA0-96EB-0AFC75FD8E46}" presName="sp" presStyleCnt="0"/>
      <dgm:spPr/>
    </dgm:pt>
    <dgm:pt modelId="{4C629C38-C1C2-4861-B867-923BC95892BC}" type="pres">
      <dgm:prSet presAssocID="{0856AD4D-CA65-4967-88E9-8AB0596D2554}" presName="composite" presStyleCnt="0"/>
      <dgm:spPr/>
    </dgm:pt>
    <dgm:pt modelId="{76619EFD-E9BD-4598-A938-144985D725C9}" type="pres">
      <dgm:prSet presAssocID="{0856AD4D-CA65-4967-88E9-8AB0596D2554}" presName="desTx" presStyleLbl="fgAccFollowNode1" presStyleIdx="4" presStyleCnt="6">
        <dgm:presLayoutVars>
          <dgm:bulletEnabled val="1"/>
        </dgm:presLayoutVars>
      </dgm:prSet>
      <dgm:spPr/>
      <dgm:t>
        <a:bodyPr/>
        <a:lstStyle/>
        <a:p>
          <a:endParaRPr lang="en-US"/>
        </a:p>
      </dgm:t>
    </dgm:pt>
    <dgm:pt modelId="{4BD36F1D-42FE-48C7-B733-A2F5936C7C02}" type="pres">
      <dgm:prSet presAssocID="{0856AD4D-CA65-4967-88E9-8AB0596D2554}" presName="labelTx" presStyleLbl="node1" presStyleIdx="4" presStyleCnt="6">
        <dgm:presLayoutVars>
          <dgm:chMax val="0"/>
          <dgm:chPref val="0"/>
          <dgm:bulletEnabled val="1"/>
        </dgm:presLayoutVars>
      </dgm:prSet>
      <dgm:spPr/>
      <dgm:t>
        <a:bodyPr/>
        <a:lstStyle/>
        <a:p>
          <a:endParaRPr lang="en-US"/>
        </a:p>
      </dgm:t>
    </dgm:pt>
    <dgm:pt modelId="{5DCE4C56-61BF-4F5B-8AE6-A72ED316D2EF}" type="pres">
      <dgm:prSet presAssocID="{FA9E24F4-8595-4593-9F42-2F97C8BAE409}" presName="sp" presStyleCnt="0"/>
      <dgm:spPr/>
    </dgm:pt>
    <dgm:pt modelId="{78F1BB4B-243D-494B-9DF2-DF4109FCFFA1}" type="pres">
      <dgm:prSet presAssocID="{B6500E15-8615-4052-A99A-F36DCEC726D6}" presName="composite" presStyleCnt="0"/>
      <dgm:spPr/>
    </dgm:pt>
    <dgm:pt modelId="{A92AC6BF-8ED4-4555-857A-7A16BC77055C}" type="pres">
      <dgm:prSet presAssocID="{B6500E15-8615-4052-A99A-F36DCEC726D6}" presName="desTx" presStyleLbl="fgAccFollowNode1" presStyleIdx="5" presStyleCnt="6">
        <dgm:presLayoutVars>
          <dgm:bulletEnabled val="1"/>
        </dgm:presLayoutVars>
      </dgm:prSet>
      <dgm:spPr/>
      <dgm:t>
        <a:bodyPr/>
        <a:lstStyle/>
        <a:p>
          <a:endParaRPr lang="en-US"/>
        </a:p>
      </dgm:t>
    </dgm:pt>
    <dgm:pt modelId="{8E60C14F-9434-4AC3-8FD5-9B718E56A85E}" type="pres">
      <dgm:prSet presAssocID="{B6500E15-8615-4052-A99A-F36DCEC726D6}" presName="labelTx" presStyleLbl="node1" presStyleIdx="5" presStyleCnt="6">
        <dgm:presLayoutVars>
          <dgm:chMax val="0"/>
          <dgm:chPref val="0"/>
          <dgm:bulletEnabled val="1"/>
        </dgm:presLayoutVars>
      </dgm:prSet>
      <dgm:spPr/>
      <dgm:t>
        <a:bodyPr/>
        <a:lstStyle/>
        <a:p>
          <a:endParaRPr lang="en-US"/>
        </a:p>
      </dgm:t>
    </dgm:pt>
  </dgm:ptLst>
  <dgm:cxnLst>
    <dgm:cxn modelId="{D960158B-D35E-4067-9AB0-07B2DC6F0220}" type="presOf" srcId="{B6500E15-8615-4052-A99A-F36DCEC726D6}" destId="{8E60C14F-9434-4AC3-8FD5-9B718E56A85E}" srcOrd="0" destOrd="0" presId="urn:diagrams.loki3.com/NumberedList"/>
    <dgm:cxn modelId="{CED0B9D0-E2DC-4CB1-A2C1-36298657AC7B}" type="presOf" srcId="{6C03E07F-ECFB-4D2F-BA96-D23DA7C5AC73}" destId="{7D701CF5-2CC3-48B9-A656-E2968A10AA3B}" srcOrd="0" destOrd="0" presId="urn:diagrams.loki3.com/NumberedList"/>
    <dgm:cxn modelId="{BC8C42DE-1FE3-47D5-B6B5-91571D0EB19A}" type="presOf" srcId="{759FDF1A-46CB-4DD6-A232-39900ACE14DF}" destId="{52D715E9-012B-492D-85DB-CC49546E7451}" srcOrd="0" destOrd="0" presId="urn:diagrams.loki3.com/NumberedList"/>
    <dgm:cxn modelId="{9DC09943-7FDD-4704-B7E0-79D438FD21C5}" type="presOf" srcId="{73D1F220-2940-4C99-BC7F-6E8CB7982C44}" destId="{F6869E27-91AF-49E9-8A5B-26CFE7722CBC}" srcOrd="0" destOrd="0" presId="urn:diagrams.loki3.com/NumberedList"/>
    <dgm:cxn modelId="{C69C7CD2-0F56-4F86-89D6-A7088B8DD1A8}" type="presOf" srcId="{36B95677-80A1-417F-8B85-1C4CFA65746F}" destId="{7AD4D8A4-467D-4EC1-89BA-81D31D2890DE}" srcOrd="0" destOrd="0" presId="urn:diagrams.loki3.com/NumberedList"/>
    <dgm:cxn modelId="{10783E91-A818-4B42-B083-89345589F4EA}" type="presOf" srcId="{D38A2905-B9EB-4F01-8C06-796AE746B8D3}" destId="{C44994EF-AF0A-4F9F-8652-4E07D0CA03C2}" srcOrd="0" destOrd="0" presId="urn:diagrams.loki3.com/NumberedList"/>
    <dgm:cxn modelId="{79848FAB-394D-4406-8315-E506FA3788EA}" srcId="{B6500E15-8615-4052-A99A-F36DCEC726D6}" destId="{129A724C-B327-4E37-B180-A0F804BBEBD3}" srcOrd="0" destOrd="0" parTransId="{22F6BB93-5305-49D3-AC77-1ADFC2A64733}" sibTransId="{3FB32314-8988-4C3A-BE35-93ADAFB69ECF}"/>
    <dgm:cxn modelId="{F06A9DDA-3267-469D-AA12-FEF1667DB3C0}" type="presOf" srcId="{574C78F1-73A0-40F7-9CD0-8C5802142DB8}" destId="{76619EFD-E9BD-4598-A938-144985D725C9}" srcOrd="0" destOrd="0" presId="urn:diagrams.loki3.com/NumberedList"/>
    <dgm:cxn modelId="{79391B94-9169-4B3D-8FD5-6501BAA64920}" srcId="{8C66E9B3-B12D-4C23-A273-982D7F969BBC}" destId="{73D1F220-2940-4C99-BC7F-6E8CB7982C44}" srcOrd="2" destOrd="0" parTransId="{D8B24B5E-7350-44FE-ABFB-21C3BAE61A41}" sibTransId="{32EF8D06-8B66-41E9-B9AD-0C2EF0F7DF87}"/>
    <dgm:cxn modelId="{EE26D499-E3C7-4874-A873-C7C102CF342B}" type="presOf" srcId="{374B3CF0-3CBE-41CF-A774-9FD3C3CD3C85}" destId="{5012D0F9-E426-4C44-85B1-B5D15A7B4879}"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1C7B2439-98A6-4A2B-BDB8-438079493C67}" srcId="{8C66E9B3-B12D-4C23-A273-982D7F969BBC}" destId="{759FDF1A-46CB-4DD6-A232-39900ACE14DF}" srcOrd="1" destOrd="0" parTransId="{EBD1FDD3-F3E1-4EF5-AB02-3A05A129FFE4}" sibTransId="{840B7BEC-A424-4364-B52E-A493DF1255BE}"/>
    <dgm:cxn modelId="{FC9DBDB4-3031-4C2F-B57E-E2E82CD6B422}" srcId="{8C66E9B3-B12D-4C23-A273-982D7F969BBC}" destId="{0856AD4D-CA65-4967-88E9-8AB0596D2554}" srcOrd="4" destOrd="0" parTransId="{B2F3C086-FB11-489D-9D7E-B14D66C3164D}" sibTransId="{FA9E24F4-8595-4593-9F42-2F97C8BAE409}"/>
    <dgm:cxn modelId="{DAAA1AA7-5AE9-4513-8F2E-C99AD38BEA87}" srcId="{DFDE432B-056F-4684-BFFC-D4745A6E204F}" destId="{D38A2905-B9EB-4F01-8C06-796AE746B8D3}" srcOrd="0" destOrd="0" parTransId="{3DC21A42-B65D-4182-8317-5F705A762946}" sibTransId="{F8B4A94E-4448-4631-86BA-C844FE58FAA7}"/>
    <dgm:cxn modelId="{717978DE-F4FF-4F1D-B757-18417B12867E}" type="presOf" srcId="{0856AD4D-CA65-4967-88E9-8AB0596D2554}" destId="{4BD36F1D-42FE-48C7-B733-A2F5936C7C02}" srcOrd="0" destOrd="0" presId="urn:diagrams.loki3.com/NumberedList"/>
    <dgm:cxn modelId="{7F37D5C8-E16A-4389-ABBC-ABB93E9EB1A4}" srcId="{6C03E07F-ECFB-4D2F-BA96-D23DA7C5AC73}" destId="{9EA58EC5-7D69-4397-8093-5A4FCBD369E8}" srcOrd="0" destOrd="0" parTransId="{D56EEE90-AC73-4E4D-8BBC-6E0E7885DFB1}" sibTransId="{D5E5875A-C60C-4FC3-869B-722E371FA6E0}"/>
    <dgm:cxn modelId="{60309FA0-A687-4125-A638-BAA02F7D4607}" srcId="{0856AD4D-CA65-4967-88E9-8AB0596D2554}" destId="{574C78F1-73A0-40F7-9CD0-8C5802142DB8}" srcOrd="0" destOrd="0" parTransId="{E350DFD8-680E-4C47-9D5F-DBC617F5401A}" sibTransId="{03173875-0B00-474C-86F6-1378F2E38B23}"/>
    <dgm:cxn modelId="{B3580240-55FF-4764-AB3B-B2BBF8BAC5DD}" srcId="{73D1F220-2940-4C99-BC7F-6E8CB7982C44}" destId="{36B95677-80A1-417F-8B85-1C4CFA65746F}" srcOrd="0" destOrd="0" parTransId="{C8915E9F-3FAC-48A5-B952-4883C1A9FD00}" sibTransId="{23CA7132-EF0F-49A3-A390-29B4A9582341}"/>
    <dgm:cxn modelId="{06ED3A41-52AD-4F57-90AE-EA8350F9C068}" type="presOf" srcId="{129A724C-B327-4E37-B180-A0F804BBEBD3}" destId="{A92AC6BF-8ED4-4555-857A-7A16BC77055C}" srcOrd="0" destOrd="0" presId="urn:diagrams.loki3.com/NumberedList"/>
    <dgm:cxn modelId="{0833C98C-E1C8-44C2-A5A0-43F12B5AFC7A}" srcId="{8C66E9B3-B12D-4C23-A273-982D7F969BBC}" destId="{DFDE432B-056F-4684-BFFC-D4745A6E204F}" srcOrd="3" destOrd="0" parTransId="{EB98BC07-02BC-430A-B487-0C4BCBEFAE7B}" sibTransId="{480C31C5-B970-4EA0-96EB-0AFC75FD8E46}"/>
    <dgm:cxn modelId="{314C4E73-477B-4DFC-A12A-BEB22C372D5A}" type="presOf" srcId="{8C66E9B3-B12D-4C23-A273-982D7F969BBC}" destId="{BDFB8683-95A4-4BBF-9344-3A0D69314DBB}" srcOrd="0" destOrd="0" presId="urn:diagrams.loki3.com/NumberedList"/>
    <dgm:cxn modelId="{89F6AEB2-4790-487C-AC1B-D20A20054F51}" type="presOf" srcId="{9EA58EC5-7D69-4397-8093-5A4FCBD369E8}" destId="{A08A9154-0BEB-4230-91C9-16FAC1EF6E1C}"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31E2D134-2B2C-4B45-84A2-9289F0AEC2B4}" srcId="{8C66E9B3-B12D-4C23-A273-982D7F969BBC}" destId="{B6500E15-8615-4052-A99A-F36DCEC726D6}" srcOrd="5" destOrd="0" parTransId="{77AFA49D-C4EA-4BA2-BE2C-C6BE70C0249E}" sibTransId="{55E60535-8A51-40F2-8F12-5C7ACBD37B81}"/>
    <dgm:cxn modelId="{E612AC09-F023-4A84-81A6-2A27C7F973B9}" type="presOf" srcId="{DFDE432B-056F-4684-BFFC-D4745A6E204F}" destId="{9F15EF83-5522-4197-8503-0D006BE245F4}"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901AA48D-77D9-4961-ABC8-7A9B4FF15FFD}" type="presParOf" srcId="{BDFB8683-95A4-4BBF-9344-3A0D69314DBB}" destId="{F90AF57C-CAFE-4F7B-88EA-27AFA44FE724}" srcOrd="3" destOrd="0" presId="urn:diagrams.loki3.com/NumberedList"/>
    <dgm:cxn modelId="{DBA5C241-586C-4238-B451-6220D461217C}" type="presParOf" srcId="{BDFB8683-95A4-4BBF-9344-3A0D69314DBB}" destId="{B1D552F9-B978-49AC-BD15-10348E3E861A}" srcOrd="4" destOrd="0" presId="urn:diagrams.loki3.com/NumberedList"/>
    <dgm:cxn modelId="{3567C26B-A21C-4D89-A628-B8827DA67B5A}" type="presParOf" srcId="{B1D552F9-B978-49AC-BD15-10348E3E861A}" destId="{7AD4D8A4-467D-4EC1-89BA-81D31D2890DE}" srcOrd="0" destOrd="0" presId="urn:diagrams.loki3.com/NumberedList"/>
    <dgm:cxn modelId="{FE6E4354-7A14-4D42-9740-461FABC3DAAE}" type="presParOf" srcId="{B1D552F9-B978-49AC-BD15-10348E3E861A}" destId="{F6869E27-91AF-49E9-8A5B-26CFE7722CBC}" srcOrd="1" destOrd="0" presId="urn:diagrams.loki3.com/NumberedList"/>
    <dgm:cxn modelId="{B49DFCAE-969C-4A1C-A086-16B980E02FB4}" type="presParOf" srcId="{BDFB8683-95A4-4BBF-9344-3A0D69314DBB}" destId="{8C543523-DA5E-48B8-A9A5-2829F3104E1F}" srcOrd="5" destOrd="0" presId="urn:diagrams.loki3.com/NumberedList"/>
    <dgm:cxn modelId="{68CF06A3-490D-42CE-BDD0-807F3C3F7EC6}" type="presParOf" srcId="{BDFB8683-95A4-4BBF-9344-3A0D69314DBB}" destId="{6D12507D-7B50-44EB-98B9-19C0638E85FE}" srcOrd="6" destOrd="0" presId="urn:diagrams.loki3.com/NumberedList"/>
    <dgm:cxn modelId="{47FB7CE1-A3F6-4712-B35B-B537D1330295}" type="presParOf" srcId="{6D12507D-7B50-44EB-98B9-19C0638E85FE}" destId="{C44994EF-AF0A-4F9F-8652-4E07D0CA03C2}" srcOrd="0" destOrd="0" presId="urn:diagrams.loki3.com/NumberedList"/>
    <dgm:cxn modelId="{59E1AB32-0A03-482E-9224-7363F01C4EC2}" type="presParOf" srcId="{6D12507D-7B50-44EB-98B9-19C0638E85FE}" destId="{9F15EF83-5522-4197-8503-0D006BE245F4}" srcOrd="1" destOrd="0" presId="urn:diagrams.loki3.com/NumberedList"/>
    <dgm:cxn modelId="{761799B8-D830-48EA-BE85-B53C64951A3F}" type="presParOf" srcId="{BDFB8683-95A4-4BBF-9344-3A0D69314DBB}" destId="{98FB503C-D16A-4C2B-9513-4724B23424B6}" srcOrd="7" destOrd="0" presId="urn:diagrams.loki3.com/NumberedList"/>
    <dgm:cxn modelId="{D97F8576-B83C-4B54-8D6A-F7C654F0F905}" type="presParOf" srcId="{BDFB8683-95A4-4BBF-9344-3A0D69314DBB}" destId="{4C629C38-C1C2-4861-B867-923BC95892BC}" srcOrd="8" destOrd="0" presId="urn:diagrams.loki3.com/NumberedList"/>
    <dgm:cxn modelId="{647D7C82-5CDC-4374-954B-75CAE261DB4C}" type="presParOf" srcId="{4C629C38-C1C2-4861-B867-923BC95892BC}" destId="{76619EFD-E9BD-4598-A938-144985D725C9}" srcOrd="0" destOrd="0" presId="urn:diagrams.loki3.com/NumberedList"/>
    <dgm:cxn modelId="{571225B0-D501-46F8-B490-651DFEABF5A2}" type="presParOf" srcId="{4C629C38-C1C2-4861-B867-923BC95892BC}" destId="{4BD36F1D-42FE-48C7-B733-A2F5936C7C02}" srcOrd="1" destOrd="0" presId="urn:diagrams.loki3.com/NumberedList"/>
    <dgm:cxn modelId="{54D606BD-DF16-452D-80D6-B5A977F3BF0C}" type="presParOf" srcId="{BDFB8683-95A4-4BBF-9344-3A0D69314DBB}" destId="{5DCE4C56-61BF-4F5B-8AE6-A72ED316D2EF}" srcOrd="9" destOrd="0" presId="urn:diagrams.loki3.com/NumberedList"/>
    <dgm:cxn modelId="{4EB72009-032A-47F8-B469-362301546C78}" type="presParOf" srcId="{BDFB8683-95A4-4BBF-9344-3A0D69314DBB}" destId="{78F1BB4B-243D-494B-9DF2-DF4109FCFFA1}" srcOrd="10" destOrd="0" presId="urn:diagrams.loki3.com/NumberedList"/>
    <dgm:cxn modelId="{B5CDF5CE-5818-4B1D-A480-EDC1BEF776C3}" type="presParOf" srcId="{78F1BB4B-243D-494B-9DF2-DF4109FCFFA1}" destId="{A92AC6BF-8ED4-4555-857A-7A16BC77055C}" srcOrd="0" destOrd="0" presId="urn:diagrams.loki3.com/NumberedList"/>
    <dgm:cxn modelId="{549DDC13-1C2D-4EE3-AFA6-EB1EA71BE9EF}" type="presParOf" srcId="{78F1BB4B-243D-494B-9DF2-DF4109FCFFA1}" destId="{8E60C14F-9434-4AC3-8FD5-9B718E56A85E}"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2F0D3CA1-86F1-4407-B181-160A063F57E6}"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0587CEBB-63A6-4422-B463-8A327D87075A}">
      <dgm:prSet phldrT="[Text]" custT="1"/>
      <dgm:spPr>
        <a:solidFill>
          <a:schemeClr val="accent1">
            <a:lumMod val="40000"/>
            <a:lumOff val="60000"/>
          </a:schemeClr>
        </a:solidFill>
      </dgm:spPr>
      <dgm:t>
        <a:bodyPr/>
        <a:lstStyle/>
        <a:p>
          <a:pPr algn="ctr"/>
          <a:r>
            <a:rPr lang="en-US" sz="1600" b="1" dirty="0">
              <a:latin typeface="Tahoma"/>
              <a:ea typeface="Tahoma"/>
              <a:cs typeface="Tahoma"/>
            </a:rPr>
            <a:t>Tor</a:t>
          </a:r>
          <a:endParaRPr lang="en-US" sz="1400" b="0" dirty="0"/>
        </a:p>
        <a:p>
          <a:pPr algn="ctr"/>
          <a:r>
            <a:rPr lang="en-US" sz="1400" b="0" dirty="0"/>
            <a:t>https://www.torproject.org</a:t>
          </a:r>
          <a:endParaRPr lang="en-US" sz="1400" b="1" dirty="0">
            <a:latin typeface="Tahoma"/>
            <a:ea typeface="Tahoma"/>
            <a:cs typeface="Tahoma"/>
          </a:endParaRPr>
        </a:p>
      </dgm:t>
    </dgm:pt>
    <dgm:pt modelId="{EA4BBD61-0784-40CF-85EB-51C9D0694938}" type="parTrans" cxnId="{6BBB85E9-0C97-4691-BD79-99531E2D9F8D}">
      <dgm:prSet/>
      <dgm:spPr/>
      <dgm:t>
        <a:bodyPr/>
        <a:lstStyle/>
        <a:p>
          <a:endParaRPr lang="en-US"/>
        </a:p>
      </dgm:t>
    </dgm:pt>
    <dgm:pt modelId="{16AEF5EE-8543-43F7-A756-19376ADC3E85}" type="sibTrans" cxnId="{6BBB85E9-0C97-4691-BD79-99531E2D9F8D}">
      <dgm:prSet/>
      <dgm:spPr/>
      <dgm:t>
        <a:bodyPr/>
        <a:lstStyle/>
        <a:p>
          <a:endParaRPr lang="en-US"/>
        </a:p>
      </dgm:t>
    </dgm:pt>
    <dgm:pt modelId="{8698300C-4E44-4817-81AF-9F3BEFCE80AB}">
      <dgm:prSet phldrT="[Text]" custT="1"/>
      <dgm:spPr>
        <a:solidFill>
          <a:srgbClr val="A2F2AC"/>
        </a:solidFill>
      </dgm:spPr>
      <dgm:t>
        <a:bodyPr/>
        <a:lstStyle/>
        <a:p>
          <a:pPr algn="ctr" rtl="0"/>
          <a:r>
            <a:rPr lang="en-US" sz="1600" dirty="0">
              <a:latin typeface="Tahoma"/>
              <a:ea typeface="Tahoma"/>
              <a:cs typeface="Tahoma"/>
            </a:rPr>
            <a:t>Burp Suite</a:t>
          </a:r>
          <a:endParaRPr lang="en-US" sz="1400" dirty="0"/>
        </a:p>
        <a:p>
          <a:pPr algn="ctr"/>
          <a:r>
            <a:rPr lang="en-US" sz="1400" dirty="0"/>
            <a:t>https://portswigger.net/burp</a:t>
          </a:r>
        </a:p>
      </dgm:t>
    </dgm:pt>
    <dgm:pt modelId="{9080F879-F44D-40FB-A1B7-FB889DA5E3AE}" type="parTrans" cxnId="{6B07B705-E0C4-41CB-BF28-D513993C8A8B}">
      <dgm:prSet/>
      <dgm:spPr/>
      <dgm:t>
        <a:bodyPr/>
        <a:lstStyle/>
        <a:p>
          <a:endParaRPr lang="en-US"/>
        </a:p>
      </dgm:t>
    </dgm:pt>
    <dgm:pt modelId="{FD2A4973-710B-4776-9DB3-952E0DC791C7}" type="sibTrans" cxnId="{6B07B705-E0C4-41CB-BF28-D513993C8A8B}">
      <dgm:prSet/>
      <dgm:spPr/>
      <dgm:t>
        <a:bodyPr/>
        <a:lstStyle/>
        <a:p>
          <a:endParaRPr lang="en-US"/>
        </a:p>
      </dgm:t>
    </dgm:pt>
    <dgm:pt modelId="{47F3FB1D-74BD-45BA-BB4C-D433B3584AF2}">
      <dgm:prSet phldrT="[Text]" custT="1"/>
      <dgm:spPr>
        <a:solidFill>
          <a:schemeClr val="accent6">
            <a:lumMod val="60000"/>
            <a:lumOff val="40000"/>
          </a:schemeClr>
        </a:solidFill>
      </dgm:spPr>
      <dgm:t>
        <a:bodyPr/>
        <a:lstStyle/>
        <a:p>
          <a:pPr algn="ctr" rtl="0"/>
          <a:r>
            <a:rPr lang="en-US" sz="1600" dirty="0">
              <a:latin typeface="Tahoma"/>
              <a:ea typeface="Tahoma"/>
              <a:cs typeface="Tahoma"/>
            </a:rPr>
            <a:t>Hotspot Shield</a:t>
          </a:r>
          <a:endParaRPr lang="en-US" sz="1400" dirty="0"/>
        </a:p>
        <a:p>
          <a:pPr algn="ctr"/>
          <a:r>
            <a:rPr lang="en-US" sz="1400" dirty="0"/>
            <a:t>https://www.hotspotshield.com</a:t>
          </a:r>
        </a:p>
      </dgm:t>
    </dgm:pt>
    <dgm:pt modelId="{F916F4B3-E8A1-4432-96C9-DAE9CC99C3FC}" type="parTrans" cxnId="{12781083-F107-426E-ACBC-C7064F52718C}">
      <dgm:prSet/>
      <dgm:spPr/>
      <dgm:t>
        <a:bodyPr/>
        <a:lstStyle/>
        <a:p>
          <a:endParaRPr lang="en-US"/>
        </a:p>
      </dgm:t>
    </dgm:pt>
    <dgm:pt modelId="{D1DFEBFE-6A6F-4D31-BD05-15EC3B15FDD1}" type="sibTrans" cxnId="{12781083-F107-426E-ACBC-C7064F52718C}">
      <dgm:prSet/>
      <dgm:spPr/>
      <dgm:t>
        <a:bodyPr/>
        <a:lstStyle/>
        <a:p>
          <a:endParaRPr lang="en-US"/>
        </a:p>
      </dgm:t>
    </dgm:pt>
    <dgm:pt modelId="{17CCE8C9-19C7-4C0A-8C97-5238A1B660CA}">
      <dgm:prSet phldrT="[Text]" custT="1"/>
      <dgm:spPr>
        <a:solidFill>
          <a:srgbClr val="B31D96"/>
        </a:solidFill>
      </dgm:spPr>
      <dgm:t>
        <a:bodyPr/>
        <a:lstStyle/>
        <a:p>
          <a:pPr algn="ctr"/>
          <a:r>
            <a:rPr lang="en-US" sz="1600" dirty="0">
              <a:latin typeface="Tahoma"/>
              <a:ea typeface="Tahoma"/>
              <a:cs typeface="Tahoma"/>
            </a:rPr>
            <a:t>Charlet</a:t>
          </a:r>
          <a:endParaRPr lang="en-US" sz="1400" dirty="0"/>
        </a:p>
        <a:p>
          <a:pPr algn="ctr"/>
          <a:r>
            <a:rPr lang="en-US" sz="1400" dirty="0"/>
            <a:t>https://www.charlesproxy.com</a:t>
          </a:r>
        </a:p>
      </dgm:t>
    </dgm:pt>
    <dgm:pt modelId="{EB1454B4-7684-47D3-AB8A-9B6B50773026}" type="parTrans" cxnId="{6B3084A7-F885-4A7E-B909-0E8131824FDD}">
      <dgm:prSet/>
      <dgm:spPr/>
      <dgm:t>
        <a:bodyPr/>
        <a:lstStyle/>
        <a:p>
          <a:endParaRPr lang="en-US"/>
        </a:p>
      </dgm:t>
    </dgm:pt>
    <dgm:pt modelId="{408F4270-A381-40FD-9351-A80B6D1F5755}" type="sibTrans" cxnId="{6B3084A7-F885-4A7E-B909-0E8131824FDD}">
      <dgm:prSet/>
      <dgm:spPr/>
      <dgm:t>
        <a:bodyPr/>
        <a:lstStyle/>
        <a:p>
          <a:endParaRPr lang="en-US"/>
        </a:p>
      </dgm:t>
    </dgm:pt>
    <dgm:pt modelId="{E1CDF81B-BAFE-417D-BFB5-80D2AC693484}">
      <dgm:prSet phldrT="[Text]" custT="1"/>
      <dgm:spPr>
        <a:solidFill>
          <a:schemeClr val="accent4">
            <a:lumMod val="60000"/>
            <a:lumOff val="40000"/>
          </a:schemeClr>
        </a:solidFill>
      </dgm:spPr>
      <dgm:t>
        <a:bodyPr/>
        <a:lstStyle/>
        <a:p>
          <a:pPr algn="ctr"/>
          <a:r>
            <a:rPr lang="en-US" sz="1600" dirty="0">
              <a:latin typeface="Tahoma"/>
              <a:ea typeface="Tahoma"/>
              <a:cs typeface="Tahoma"/>
            </a:rPr>
            <a:t>Proxifier</a:t>
          </a:r>
          <a:endParaRPr lang="en-US" sz="1400" dirty="0"/>
        </a:p>
        <a:p>
          <a:pPr algn="ctr"/>
          <a:r>
            <a:rPr lang="en-US" sz="1400" dirty="0"/>
            <a:t>https://www.proxifier.com</a:t>
          </a:r>
        </a:p>
      </dgm:t>
    </dgm:pt>
    <dgm:pt modelId="{14DBDD59-0359-49C9-BFD7-52C05363B032}" type="parTrans" cxnId="{65515368-729A-4CA0-9552-122EFE61D36E}">
      <dgm:prSet/>
      <dgm:spPr/>
      <dgm:t>
        <a:bodyPr/>
        <a:lstStyle/>
        <a:p>
          <a:endParaRPr lang="en-US"/>
        </a:p>
      </dgm:t>
    </dgm:pt>
    <dgm:pt modelId="{4D4F4B36-002E-4C9E-B7AF-712CBC816C57}" type="sibTrans" cxnId="{65515368-729A-4CA0-9552-122EFE61D36E}">
      <dgm:prSet/>
      <dgm:spPr/>
      <dgm:t>
        <a:bodyPr/>
        <a:lstStyle/>
        <a:p>
          <a:endParaRPr lang="en-US"/>
        </a:p>
      </dgm:t>
    </dgm:pt>
    <dgm:pt modelId="{8EBB349B-BE1F-49F1-9D7B-554813BA553D}" type="pres">
      <dgm:prSet presAssocID="{2F0D3CA1-86F1-4407-B181-160A063F57E6}" presName="linear" presStyleCnt="0">
        <dgm:presLayoutVars>
          <dgm:animLvl val="lvl"/>
          <dgm:resizeHandles val="exact"/>
        </dgm:presLayoutVars>
      </dgm:prSet>
      <dgm:spPr/>
      <dgm:t>
        <a:bodyPr/>
        <a:lstStyle/>
        <a:p>
          <a:endParaRPr lang="en-US"/>
        </a:p>
      </dgm:t>
    </dgm:pt>
    <dgm:pt modelId="{AFC03BDA-8C4A-4153-99CB-F3735B9FF93E}" type="pres">
      <dgm:prSet presAssocID="{0587CEBB-63A6-4422-B463-8A327D87075A}" presName="parentText" presStyleLbl="node1" presStyleIdx="0" presStyleCnt="5">
        <dgm:presLayoutVars>
          <dgm:chMax val="0"/>
          <dgm:bulletEnabled val="1"/>
        </dgm:presLayoutVars>
      </dgm:prSet>
      <dgm:spPr/>
      <dgm:t>
        <a:bodyPr/>
        <a:lstStyle/>
        <a:p>
          <a:endParaRPr lang="en-US"/>
        </a:p>
      </dgm:t>
    </dgm:pt>
    <dgm:pt modelId="{38E07827-E9BC-4B22-86BF-3A5E9FF5599F}" type="pres">
      <dgm:prSet presAssocID="{16AEF5EE-8543-43F7-A756-19376ADC3E85}" presName="spacer" presStyleCnt="0"/>
      <dgm:spPr/>
    </dgm:pt>
    <dgm:pt modelId="{CFD302F7-4C84-4751-83BF-1C98257FFEBC}" type="pres">
      <dgm:prSet presAssocID="{8698300C-4E44-4817-81AF-9F3BEFCE80AB}" presName="parentText" presStyleLbl="node1" presStyleIdx="1" presStyleCnt="5" custLinFactNeighborX="-787" custLinFactNeighborY="18754">
        <dgm:presLayoutVars>
          <dgm:chMax val="0"/>
          <dgm:bulletEnabled val="1"/>
        </dgm:presLayoutVars>
      </dgm:prSet>
      <dgm:spPr/>
      <dgm:t>
        <a:bodyPr/>
        <a:lstStyle/>
        <a:p>
          <a:endParaRPr lang="en-US"/>
        </a:p>
      </dgm:t>
    </dgm:pt>
    <dgm:pt modelId="{B73F198F-1B9C-40E6-92CD-672F8BD1069B}" type="pres">
      <dgm:prSet presAssocID="{FD2A4973-710B-4776-9DB3-952E0DC791C7}" presName="spacer" presStyleCnt="0"/>
      <dgm:spPr/>
    </dgm:pt>
    <dgm:pt modelId="{08A17B10-167A-4813-A21B-85C90EEDD1D3}" type="pres">
      <dgm:prSet presAssocID="{47F3FB1D-74BD-45BA-BB4C-D433B3584AF2}" presName="parentText" presStyleLbl="node1" presStyleIdx="2" presStyleCnt="5" custLinFactY="2471" custLinFactNeighborX="-1308" custLinFactNeighborY="100000">
        <dgm:presLayoutVars>
          <dgm:chMax val="0"/>
          <dgm:bulletEnabled val="1"/>
        </dgm:presLayoutVars>
      </dgm:prSet>
      <dgm:spPr/>
      <dgm:t>
        <a:bodyPr/>
        <a:lstStyle/>
        <a:p>
          <a:endParaRPr lang="en-US"/>
        </a:p>
      </dgm:t>
    </dgm:pt>
    <dgm:pt modelId="{44C53281-4A96-451F-AF98-B36351FD7704}" type="pres">
      <dgm:prSet presAssocID="{D1DFEBFE-6A6F-4D31-BD05-15EC3B15FDD1}" presName="spacer" presStyleCnt="0"/>
      <dgm:spPr/>
    </dgm:pt>
    <dgm:pt modelId="{BA5AEFE4-73FC-4552-AB31-02FFBD0E778F}" type="pres">
      <dgm:prSet presAssocID="{E1CDF81B-BAFE-417D-BFB5-80D2AC693484}" presName="parentText" presStyleLbl="node1" presStyleIdx="3" presStyleCnt="5">
        <dgm:presLayoutVars>
          <dgm:chMax val="0"/>
          <dgm:bulletEnabled val="1"/>
        </dgm:presLayoutVars>
      </dgm:prSet>
      <dgm:spPr/>
      <dgm:t>
        <a:bodyPr/>
        <a:lstStyle/>
        <a:p>
          <a:endParaRPr lang="en-US"/>
        </a:p>
      </dgm:t>
    </dgm:pt>
    <dgm:pt modelId="{77D46A11-537D-48FE-BD66-1A3D96FC82A2}" type="pres">
      <dgm:prSet presAssocID="{4D4F4B36-002E-4C9E-B7AF-712CBC816C57}" presName="spacer" presStyleCnt="0"/>
      <dgm:spPr/>
    </dgm:pt>
    <dgm:pt modelId="{39A9AC8C-1F54-404C-B07C-F4706CFE4BCB}" type="pres">
      <dgm:prSet presAssocID="{17CCE8C9-19C7-4C0A-8C97-5238A1B660CA}" presName="parentText" presStyleLbl="node1" presStyleIdx="4" presStyleCnt="5" custLinFactNeighborX="-4337" custLinFactNeighborY="-36965">
        <dgm:presLayoutVars>
          <dgm:chMax val="0"/>
          <dgm:bulletEnabled val="1"/>
        </dgm:presLayoutVars>
      </dgm:prSet>
      <dgm:spPr/>
      <dgm:t>
        <a:bodyPr/>
        <a:lstStyle/>
        <a:p>
          <a:endParaRPr lang="en-US"/>
        </a:p>
      </dgm:t>
    </dgm:pt>
  </dgm:ptLst>
  <dgm:cxnLst>
    <dgm:cxn modelId="{177E6538-96E4-402B-8A24-A5CCE8833D6E}" type="presOf" srcId="{2F0D3CA1-86F1-4407-B181-160A063F57E6}" destId="{8EBB349B-BE1F-49F1-9D7B-554813BA553D}" srcOrd="0" destOrd="0" presId="urn:microsoft.com/office/officeart/2005/8/layout/vList2"/>
    <dgm:cxn modelId="{6BBB85E9-0C97-4691-BD79-99531E2D9F8D}" srcId="{2F0D3CA1-86F1-4407-B181-160A063F57E6}" destId="{0587CEBB-63A6-4422-B463-8A327D87075A}" srcOrd="0" destOrd="0" parTransId="{EA4BBD61-0784-40CF-85EB-51C9D0694938}" sibTransId="{16AEF5EE-8543-43F7-A756-19376ADC3E85}"/>
    <dgm:cxn modelId="{6B3084A7-F885-4A7E-B909-0E8131824FDD}" srcId="{2F0D3CA1-86F1-4407-B181-160A063F57E6}" destId="{17CCE8C9-19C7-4C0A-8C97-5238A1B660CA}" srcOrd="4" destOrd="0" parTransId="{EB1454B4-7684-47D3-AB8A-9B6B50773026}" sibTransId="{408F4270-A381-40FD-9351-A80B6D1F5755}"/>
    <dgm:cxn modelId="{1A9D5325-BD74-4EFC-BD1F-256609ABFA85}" type="presOf" srcId="{E1CDF81B-BAFE-417D-BFB5-80D2AC693484}" destId="{BA5AEFE4-73FC-4552-AB31-02FFBD0E778F}" srcOrd="0" destOrd="0" presId="urn:microsoft.com/office/officeart/2005/8/layout/vList2"/>
    <dgm:cxn modelId="{247913BB-1190-4786-A5CA-B10C0D9FABE4}" type="presOf" srcId="{47F3FB1D-74BD-45BA-BB4C-D433B3584AF2}" destId="{08A17B10-167A-4813-A21B-85C90EEDD1D3}" srcOrd="0" destOrd="0" presId="urn:microsoft.com/office/officeart/2005/8/layout/vList2"/>
    <dgm:cxn modelId="{6B07B705-E0C4-41CB-BF28-D513993C8A8B}" srcId="{2F0D3CA1-86F1-4407-B181-160A063F57E6}" destId="{8698300C-4E44-4817-81AF-9F3BEFCE80AB}" srcOrd="1" destOrd="0" parTransId="{9080F879-F44D-40FB-A1B7-FB889DA5E3AE}" sibTransId="{FD2A4973-710B-4776-9DB3-952E0DC791C7}"/>
    <dgm:cxn modelId="{B0D16A79-AAA0-4F9E-BD61-361496E48B1A}" type="presOf" srcId="{8698300C-4E44-4817-81AF-9F3BEFCE80AB}" destId="{CFD302F7-4C84-4751-83BF-1C98257FFEBC}" srcOrd="0" destOrd="0" presId="urn:microsoft.com/office/officeart/2005/8/layout/vList2"/>
    <dgm:cxn modelId="{12781083-F107-426E-ACBC-C7064F52718C}" srcId="{2F0D3CA1-86F1-4407-B181-160A063F57E6}" destId="{47F3FB1D-74BD-45BA-BB4C-D433B3584AF2}" srcOrd="2" destOrd="0" parTransId="{F916F4B3-E8A1-4432-96C9-DAE9CC99C3FC}" sibTransId="{D1DFEBFE-6A6F-4D31-BD05-15EC3B15FDD1}"/>
    <dgm:cxn modelId="{65515368-729A-4CA0-9552-122EFE61D36E}" srcId="{2F0D3CA1-86F1-4407-B181-160A063F57E6}" destId="{E1CDF81B-BAFE-417D-BFB5-80D2AC693484}" srcOrd="3" destOrd="0" parTransId="{14DBDD59-0359-49C9-BFD7-52C05363B032}" sibTransId="{4D4F4B36-002E-4C9E-B7AF-712CBC816C57}"/>
    <dgm:cxn modelId="{4DD2A8E0-D079-46B9-8A5F-CC0717534844}" type="presOf" srcId="{17CCE8C9-19C7-4C0A-8C97-5238A1B660CA}" destId="{39A9AC8C-1F54-404C-B07C-F4706CFE4BCB}" srcOrd="0" destOrd="0" presId="urn:microsoft.com/office/officeart/2005/8/layout/vList2"/>
    <dgm:cxn modelId="{D726C1B4-EE1D-4615-9B97-D475AF4695F3}" type="presOf" srcId="{0587CEBB-63A6-4422-B463-8A327D87075A}" destId="{AFC03BDA-8C4A-4153-99CB-F3735B9FF93E}" srcOrd="0" destOrd="0" presId="urn:microsoft.com/office/officeart/2005/8/layout/vList2"/>
    <dgm:cxn modelId="{3FF3CB89-3F78-408B-A4A0-7EE1939D11A3}" type="presParOf" srcId="{8EBB349B-BE1F-49F1-9D7B-554813BA553D}" destId="{AFC03BDA-8C4A-4153-99CB-F3735B9FF93E}" srcOrd="0" destOrd="0" presId="urn:microsoft.com/office/officeart/2005/8/layout/vList2"/>
    <dgm:cxn modelId="{5A7C56F8-C9B8-4A0F-8DB4-D8D1FBC77917}" type="presParOf" srcId="{8EBB349B-BE1F-49F1-9D7B-554813BA553D}" destId="{38E07827-E9BC-4B22-86BF-3A5E9FF5599F}" srcOrd="1" destOrd="0" presId="urn:microsoft.com/office/officeart/2005/8/layout/vList2"/>
    <dgm:cxn modelId="{46351FE5-F5DC-42CA-A22F-A553721AD5BD}" type="presParOf" srcId="{8EBB349B-BE1F-49F1-9D7B-554813BA553D}" destId="{CFD302F7-4C84-4751-83BF-1C98257FFEBC}" srcOrd="2" destOrd="0" presId="urn:microsoft.com/office/officeart/2005/8/layout/vList2"/>
    <dgm:cxn modelId="{1C394582-D8D4-435F-93CA-C7E2952360F1}" type="presParOf" srcId="{8EBB349B-BE1F-49F1-9D7B-554813BA553D}" destId="{B73F198F-1B9C-40E6-92CD-672F8BD1069B}" srcOrd="3" destOrd="0" presId="urn:microsoft.com/office/officeart/2005/8/layout/vList2"/>
    <dgm:cxn modelId="{E8564D84-55DC-4874-AE9D-9FD16C4D4AE6}" type="presParOf" srcId="{8EBB349B-BE1F-49F1-9D7B-554813BA553D}" destId="{08A17B10-167A-4813-A21B-85C90EEDD1D3}" srcOrd="4" destOrd="0" presId="urn:microsoft.com/office/officeart/2005/8/layout/vList2"/>
    <dgm:cxn modelId="{AEEEE092-B0C5-4720-BC17-DDC2565AF807}" type="presParOf" srcId="{8EBB349B-BE1F-49F1-9D7B-554813BA553D}" destId="{44C53281-4A96-451F-AF98-B36351FD7704}" srcOrd="5" destOrd="0" presId="urn:microsoft.com/office/officeart/2005/8/layout/vList2"/>
    <dgm:cxn modelId="{66147872-83F0-4163-B673-66584B8A2853}" type="presParOf" srcId="{8EBB349B-BE1F-49F1-9D7B-554813BA553D}" destId="{BA5AEFE4-73FC-4552-AB31-02FFBD0E778F}" srcOrd="6" destOrd="0" presId="urn:microsoft.com/office/officeart/2005/8/layout/vList2"/>
    <dgm:cxn modelId="{395FB721-BB60-4E8E-B4ED-0DC3DACD7231}" type="presParOf" srcId="{8EBB349B-BE1F-49F1-9D7B-554813BA553D}" destId="{77D46A11-537D-48FE-BD66-1A3D96FC82A2}" srcOrd="7" destOrd="0" presId="urn:microsoft.com/office/officeart/2005/8/layout/vList2"/>
    <dgm:cxn modelId="{9807A735-FA0C-4C21-8224-2F70783A844F}" type="presParOf" srcId="{8EBB349B-BE1F-49F1-9D7B-554813BA553D}" destId="{39A9AC8C-1F54-404C-B07C-F4706CFE4BCB}"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F0D3CA1-86F1-4407-B181-160A063F57E6}"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0587CEBB-63A6-4422-B463-8A327D87075A}">
      <dgm:prSet phldrT="[Text]" custT="1"/>
      <dgm:spPr>
        <a:solidFill>
          <a:schemeClr val="accent1">
            <a:lumMod val="40000"/>
            <a:lumOff val="60000"/>
          </a:schemeClr>
        </a:solidFill>
      </dgm:spPr>
      <dgm:t>
        <a:bodyPr/>
        <a:lstStyle/>
        <a:p>
          <a:pPr algn="ctr" rtl="0"/>
          <a:r>
            <a:rPr lang="en-US" sz="1400" b="1" dirty="0">
              <a:latin typeface="Tahoma"/>
              <a:ea typeface="Tahoma"/>
              <a:cs typeface="Tahoma"/>
            </a:rPr>
            <a:t>CyberGhost VPN</a:t>
          </a:r>
          <a:endParaRPr lang="en-US" sz="1400" b="0" dirty="0"/>
        </a:p>
        <a:p>
          <a:pPr algn="ctr"/>
          <a:r>
            <a:rPr lang="en-US" sz="1400" b="0" dirty="0"/>
            <a:t>https://www.cyberghostvpn.com</a:t>
          </a:r>
          <a:endParaRPr lang="en-US" sz="1400" dirty="0"/>
        </a:p>
      </dgm:t>
    </dgm:pt>
    <dgm:pt modelId="{EA4BBD61-0784-40CF-85EB-51C9D0694938}" type="parTrans" cxnId="{6BBB85E9-0C97-4691-BD79-99531E2D9F8D}">
      <dgm:prSet/>
      <dgm:spPr/>
      <dgm:t>
        <a:bodyPr/>
        <a:lstStyle/>
        <a:p>
          <a:endParaRPr lang="en-US"/>
        </a:p>
      </dgm:t>
    </dgm:pt>
    <dgm:pt modelId="{16AEF5EE-8543-43F7-A756-19376ADC3E85}" type="sibTrans" cxnId="{6BBB85E9-0C97-4691-BD79-99531E2D9F8D}">
      <dgm:prSet/>
      <dgm:spPr/>
      <dgm:t>
        <a:bodyPr/>
        <a:lstStyle/>
        <a:p>
          <a:endParaRPr lang="en-US"/>
        </a:p>
      </dgm:t>
    </dgm:pt>
    <dgm:pt modelId="{8698300C-4E44-4817-81AF-9F3BEFCE80AB}">
      <dgm:prSet phldrT="[Text]" custT="1"/>
      <dgm:spPr>
        <a:solidFill>
          <a:srgbClr val="A2F2AC"/>
        </a:solidFill>
      </dgm:spPr>
      <dgm:t>
        <a:bodyPr/>
        <a:lstStyle/>
        <a:p>
          <a:pPr algn="ctr" rtl="0"/>
          <a:r>
            <a:rPr lang="en-US" sz="1400" dirty="0">
              <a:latin typeface="Tahoma"/>
              <a:ea typeface="Tahoma"/>
              <a:cs typeface="Tahoma"/>
            </a:rPr>
            <a:t>Server Ultimate</a:t>
          </a:r>
          <a:endParaRPr lang="en-US" sz="1400" dirty="0"/>
        </a:p>
        <a:p>
          <a:pPr algn="ctr"/>
          <a:r>
            <a:rPr lang="en-US" sz="1400" dirty="0"/>
            <a:t>https://</a:t>
          </a:r>
          <a:r>
            <a:rPr lang="en-US" sz="1400" dirty="0">
              <a:latin typeface="Calibri"/>
            </a:rPr>
            <a:t>www.icecoldapps.com</a:t>
          </a:r>
          <a:endParaRPr lang="en-US" sz="1400" dirty="0"/>
        </a:p>
      </dgm:t>
    </dgm:pt>
    <dgm:pt modelId="{9080F879-F44D-40FB-A1B7-FB889DA5E3AE}" type="parTrans" cxnId="{6B07B705-E0C4-41CB-BF28-D513993C8A8B}">
      <dgm:prSet/>
      <dgm:spPr/>
      <dgm:t>
        <a:bodyPr/>
        <a:lstStyle/>
        <a:p>
          <a:endParaRPr lang="en-US"/>
        </a:p>
      </dgm:t>
    </dgm:pt>
    <dgm:pt modelId="{FD2A4973-710B-4776-9DB3-952E0DC791C7}" type="sibTrans" cxnId="{6B07B705-E0C4-41CB-BF28-D513993C8A8B}">
      <dgm:prSet/>
      <dgm:spPr/>
      <dgm:t>
        <a:bodyPr/>
        <a:lstStyle/>
        <a:p>
          <a:endParaRPr lang="en-US"/>
        </a:p>
      </dgm:t>
    </dgm:pt>
    <dgm:pt modelId="{47F3FB1D-74BD-45BA-BB4C-D433B3584AF2}">
      <dgm:prSet phldrT="[Text]" custT="1"/>
      <dgm:spPr>
        <a:solidFill>
          <a:schemeClr val="accent6">
            <a:lumMod val="60000"/>
            <a:lumOff val="40000"/>
          </a:schemeClr>
        </a:solidFill>
      </dgm:spPr>
      <dgm:t>
        <a:bodyPr/>
        <a:lstStyle/>
        <a:p>
          <a:pPr algn="ctr" rtl="0"/>
          <a:r>
            <a:rPr lang="en-US" sz="1600" dirty="0">
              <a:latin typeface="Tahoma"/>
              <a:ea typeface="Tahoma"/>
              <a:cs typeface="Tahoma"/>
            </a:rPr>
            <a:t>Hotspot Shield</a:t>
          </a:r>
          <a:endParaRPr lang="en-US" sz="1400" dirty="0"/>
        </a:p>
        <a:p>
          <a:pPr algn="ctr"/>
          <a:r>
            <a:rPr lang="en-US" sz="1400" dirty="0"/>
            <a:t>https://www.hotspotshield.com</a:t>
          </a:r>
        </a:p>
      </dgm:t>
    </dgm:pt>
    <dgm:pt modelId="{F916F4B3-E8A1-4432-96C9-DAE9CC99C3FC}" type="parTrans" cxnId="{12781083-F107-426E-ACBC-C7064F52718C}">
      <dgm:prSet/>
      <dgm:spPr/>
      <dgm:t>
        <a:bodyPr/>
        <a:lstStyle/>
        <a:p>
          <a:endParaRPr lang="en-US"/>
        </a:p>
      </dgm:t>
    </dgm:pt>
    <dgm:pt modelId="{D1DFEBFE-6A6F-4D31-BD05-15EC3B15FDD1}" type="sibTrans" cxnId="{12781083-F107-426E-ACBC-C7064F52718C}">
      <dgm:prSet/>
      <dgm:spPr/>
      <dgm:t>
        <a:bodyPr/>
        <a:lstStyle/>
        <a:p>
          <a:endParaRPr lang="en-US"/>
        </a:p>
      </dgm:t>
    </dgm:pt>
    <dgm:pt modelId="{17CCE8C9-19C7-4C0A-8C97-5238A1B660CA}">
      <dgm:prSet phldrT="[Text]" custT="1"/>
      <dgm:spPr>
        <a:solidFill>
          <a:srgbClr val="B31D96"/>
        </a:solidFill>
      </dgm:spPr>
      <dgm:t>
        <a:bodyPr/>
        <a:lstStyle/>
        <a:p>
          <a:pPr algn="ctr" rtl="0"/>
          <a:r>
            <a:rPr lang="en-US" sz="1400" dirty="0">
              <a:latin typeface="Tahoma"/>
              <a:ea typeface="Tahoma"/>
              <a:cs typeface="Tahoma"/>
            </a:rPr>
            <a:t>Proxy Manager</a:t>
          </a:r>
          <a:endParaRPr lang="en-US" sz="1400" dirty="0"/>
        </a:p>
        <a:p>
          <a:pPr algn="ctr"/>
          <a:r>
            <a:rPr lang="en-US" sz="1400" dirty="0"/>
            <a:t>https</a:t>
          </a:r>
          <a:r>
            <a:rPr lang="en-US" sz="1400" dirty="0">
              <a:latin typeface="Calibri"/>
            </a:rPr>
            <a:t>://ploy.google.</a:t>
          </a:r>
          <a:r>
            <a:rPr lang="en-US" sz="1400" dirty="0"/>
            <a:t>com</a:t>
          </a:r>
        </a:p>
      </dgm:t>
    </dgm:pt>
    <dgm:pt modelId="{EB1454B4-7684-47D3-AB8A-9B6B50773026}" type="parTrans" cxnId="{6B3084A7-F885-4A7E-B909-0E8131824FDD}">
      <dgm:prSet/>
      <dgm:spPr/>
      <dgm:t>
        <a:bodyPr/>
        <a:lstStyle/>
        <a:p>
          <a:endParaRPr lang="en-US"/>
        </a:p>
      </dgm:t>
    </dgm:pt>
    <dgm:pt modelId="{408F4270-A381-40FD-9351-A80B6D1F5755}" type="sibTrans" cxnId="{6B3084A7-F885-4A7E-B909-0E8131824FDD}">
      <dgm:prSet/>
      <dgm:spPr/>
      <dgm:t>
        <a:bodyPr/>
        <a:lstStyle/>
        <a:p>
          <a:endParaRPr lang="en-US"/>
        </a:p>
      </dgm:t>
    </dgm:pt>
    <dgm:pt modelId="{E1CDF81B-BAFE-417D-BFB5-80D2AC693484}">
      <dgm:prSet phldrT="[Text]" custT="1"/>
      <dgm:spPr>
        <a:solidFill>
          <a:schemeClr val="accent4">
            <a:lumMod val="60000"/>
            <a:lumOff val="40000"/>
          </a:schemeClr>
        </a:solidFill>
      </dgm:spPr>
      <dgm:t>
        <a:bodyPr/>
        <a:lstStyle/>
        <a:p>
          <a:pPr algn="ctr"/>
          <a:r>
            <a:rPr lang="en-US" sz="1400" dirty="0">
              <a:latin typeface="Tahoma"/>
              <a:ea typeface="Tahoma"/>
              <a:cs typeface="Tahoma"/>
            </a:rPr>
            <a:t>NetShade</a:t>
          </a:r>
          <a:endParaRPr lang="en-US" sz="1400" dirty="0"/>
        </a:p>
        <a:p>
          <a:pPr algn="ctr"/>
          <a:r>
            <a:rPr lang="en-US" sz="1400" dirty="0"/>
            <a:t>https://www</a:t>
          </a:r>
          <a:r>
            <a:rPr lang="en-US" sz="1400" dirty="0">
              <a:latin typeface="Calibri"/>
            </a:rPr>
            <a:t>.roynersw</a:t>
          </a:r>
          <a:r>
            <a:rPr lang="en-US" sz="1400" dirty="0"/>
            <a:t>.com</a:t>
          </a:r>
        </a:p>
      </dgm:t>
    </dgm:pt>
    <dgm:pt modelId="{14DBDD59-0359-49C9-BFD7-52C05363B032}" type="parTrans" cxnId="{65515368-729A-4CA0-9552-122EFE61D36E}">
      <dgm:prSet/>
      <dgm:spPr/>
      <dgm:t>
        <a:bodyPr/>
        <a:lstStyle/>
        <a:p>
          <a:endParaRPr lang="en-US"/>
        </a:p>
      </dgm:t>
    </dgm:pt>
    <dgm:pt modelId="{4D4F4B36-002E-4C9E-B7AF-712CBC816C57}" type="sibTrans" cxnId="{65515368-729A-4CA0-9552-122EFE61D36E}">
      <dgm:prSet/>
      <dgm:spPr/>
      <dgm:t>
        <a:bodyPr/>
        <a:lstStyle/>
        <a:p>
          <a:endParaRPr lang="en-US"/>
        </a:p>
      </dgm:t>
    </dgm:pt>
    <dgm:pt modelId="{8EBB349B-BE1F-49F1-9D7B-554813BA553D}" type="pres">
      <dgm:prSet presAssocID="{2F0D3CA1-86F1-4407-B181-160A063F57E6}" presName="linear" presStyleCnt="0">
        <dgm:presLayoutVars>
          <dgm:animLvl val="lvl"/>
          <dgm:resizeHandles val="exact"/>
        </dgm:presLayoutVars>
      </dgm:prSet>
      <dgm:spPr/>
      <dgm:t>
        <a:bodyPr/>
        <a:lstStyle/>
        <a:p>
          <a:endParaRPr lang="en-US"/>
        </a:p>
      </dgm:t>
    </dgm:pt>
    <dgm:pt modelId="{AFC03BDA-8C4A-4153-99CB-F3735B9FF93E}" type="pres">
      <dgm:prSet presAssocID="{0587CEBB-63A6-4422-B463-8A327D87075A}" presName="parentText" presStyleLbl="node1" presStyleIdx="0" presStyleCnt="5">
        <dgm:presLayoutVars>
          <dgm:chMax val="0"/>
          <dgm:bulletEnabled val="1"/>
        </dgm:presLayoutVars>
      </dgm:prSet>
      <dgm:spPr/>
      <dgm:t>
        <a:bodyPr/>
        <a:lstStyle/>
        <a:p>
          <a:endParaRPr lang="en-US"/>
        </a:p>
      </dgm:t>
    </dgm:pt>
    <dgm:pt modelId="{38E07827-E9BC-4B22-86BF-3A5E9FF5599F}" type="pres">
      <dgm:prSet presAssocID="{16AEF5EE-8543-43F7-A756-19376ADC3E85}" presName="spacer" presStyleCnt="0"/>
      <dgm:spPr/>
    </dgm:pt>
    <dgm:pt modelId="{CFD302F7-4C84-4751-83BF-1C98257FFEBC}" type="pres">
      <dgm:prSet presAssocID="{8698300C-4E44-4817-81AF-9F3BEFCE80AB}" presName="parentText" presStyleLbl="node1" presStyleIdx="1" presStyleCnt="5" custLinFactNeighborX="-787" custLinFactNeighborY="18754">
        <dgm:presLayoutVars>
          <dgm:chMax val="0"/>
          <dgm:bulletEnabled val="1"/>
        </dgm:presLayoutVars>
      </dgm:prSet>
      <dgm:spPr/>
      <dgm:t>
        <a:bodyPr/>
        <a:lstStyle/>
        <a:p>
          <a:endParaRPr lang="en-US"/>
        </a:p>
      </dgm:t>
    </dgm:pt>
    <dgm:pt modelId="{B73F198F-1B9C-40E6-92CD-672F8BD1069B}" type="pres">
      <dgm:prSet presAssocID="{FD2A4973-710B-4776-9DB3-952E0DC791C7}" presName="spacer" presStyleCnt="0"/>
      <dgm:spPr/>
    </dgm:pt>
    <dgm:pt modelId="{08A17B10-167A-4813-A21B-85C90EEDD1D3}" type="pres">
      <dgm:prSet presAssocID="{47F3FB1D-74BD-45BA-BB4C-D433B3584AF2}" presName="parentText" presStyleLbl="node1" presStyleIdx="2" presStyleCnt="5" custLinFactY="2471" custLinFactNeighborX="-1308" custLinFactNeighborY="100000">
        <dgm:presLayoutVars>
          <dgm:chMax val="0"/>
          <dgm:bulletEnabled val="1"/>
        </dgm:presLayoutVars>
      </dgm:prSet>
      <dgm:spPr/>
      <dgm:t>
        <a:bodyPr/>
        <a:lstStyle/>
        <a:p>
          <a:endParaRPr lang="en-US"/>
        </a:p>
      </dgm:t>
    </dgm:pt>
    <dgm:pt modelId="{44C53281-4A96-451F-AF98-B36351FD7704}" type="pres">
      <dgm:prSet presAssocID="{D1DFEBFE-6A6F-4D31-BD05-15EC3B15FDD1}" presName="spacer" presStyleCnt="0"/>
      <dgm:spPr/>
    </dgm:pt>
    <dgm:pt modelId="{BA5AEFE4-73FC-4552-AB31-02FFBD0E778F}" type="pres">
      <dgm:prSet presAssocID="{E1CDF81B-BAFE-417D-BFB5-80D2AC693484}" presName="parentText" presStyleLbl="node1" presStyleIdx="3" presStyleCnt="5">
        <dgm:presLayoutVars>
          <dgm:chMax val="0"/>
          <dgm:bulletEnabled val="1"/>
        </dgm:presLayoutVars>
      </dgm:prSet>
      <dgm:spPr/>
      <dgm:t>
        <a:bodyPr/>
        <a:lstStyle/>
        <a:p>
          <a:endParaRPr lang="en-US"/>
        </a:p>
      </dgm:t>
    </dgm:pt>
    <dgm:pt modelId="{77D46A11-537D-48FE-BD66-1A3D96FC82A2}" type="pres">
      <dgm:prSet presAssocID="{4D4F4B36-002E-4C9E-B7AF-712CBC816C57}" presName="spacer" presStyleCnt="0"/>
      <dgm:spPr/>
    </dgm:pt>
    <dgm:pt modelId="{39A9AC8C-1F54-404C-B07C-F4706CFE4BCB}" type="pres">
      <dgm:prSet presAssocID="{17CCE8C9-19C7-4C0A-8C97-5238A1B660CA}" presName="parentText" presStyleLbl="node1" presStyleIdx="4" presStyleCnt="5" custLinFactNeighborX="-4337" custLinFactNeighborY="-36965">
        <dgm:presLayoutVars>
          <dgm:chMax val="0"/>
          <dgm:bulletEnabled val="1"/>
        </dgm:presLayoutVars>
      </dgm:prSet>
      <dgm:spPr/>
      <dgm:t>
        <a:bodyPr/>
        <a:lstStyle/>
        <a:p>
          <a:endParaRPr lang="en-US"/>
        </a:p>
      </dgm:t>
    </dgm:pt>
  </dgm:ptLst>
  <dgm:cxnLst>
    <dgm:cxn modelId="{6D0E4C42-D0C2-4806-8E0B-352E9C1971B0}" type="presOf" srcId="{0587CEBB-63A6-4422-B463-8A327D87075A}" destId="{AFC03BDA-8C4A-4153-99CB-F3735B9FF93E}" srcOrd="0" destOrd="0" presId="urn:microsoft.com/office/officeart/2005/8/layout/vList2"/>
    <dgm:cxn modelId="{12781083-F107-426E-ACBC-C7064F52718C}" srcId="{2F0D3CA1-86F1-4407-B181-160A063F57E6}" destId="{47F3FB1D-74BD-45BA-BB4C-D433B3584AF2}" srcOrd="2" destOrd="0" parTransId="{F916F4B3-E8A1-4432-96C9-DAE9CC99C3FC}" sibTransId="{D1DFEBFE-6A6F-4D31-BD05-15EC3B15FDD1}"/>
    <dgm:cxn modelId="{6B3084A7-F885-4A7E-B909-0E8131824FDD}" srcId="{2F0D3CA1-86F1-4407-B181-160A063F57E6}" destId="{17CCE8C9-19C7-4C0A-8C97-5238A1B660CA}" srcOrd="4" destOrd="0" parTransId="{EB1454B4-7684-47D3-AB8A-9B6B50773026}" sibTransId="{408F4270-A381-40FD-9351-A80B6D1F5755}"/>
    <dgm:cxn modelId="{65515368-729A-4CA0-9552-122EFE61D36E}" srcId="{2F0D3CA1-86F1-4407-B181-160A063F57E6}" destId="{E1CDF81B-BAFE-417D-BFB5-80D2AC693484}" srcOrd="3" destOrd="0" parTransId="{14DBDD59-0359-49C9-BFD7-52C05363B032}" sibTransId="{4D4F4B36-002E-4C9E-B7AF-712CBC816C57}"/>
    <dgm:cxn modelId="{6B07B705-E0C4-41CB-BF28-D513993C8A8B}" srcId="{2F0D3CA1-86F1-4407-B181-160A063F57E6}" destId="{8698300C-4E44-4817-81AF-9F3BEFCE80AB}" srcOrd="1" destOrd="0" parTransId="{9080F879-F44D-40FB-A1B7-FB889DA5E3AE}" sibTransId="{FD2A4973-710B-4776-9DB3-952E0DC791C7}"/>
    <dgm:cxn modelId="{ACAB12E9-EC4A-41FA-AB4D-4B62C59B4D64}" type="presOf" srcId="{47F3FB1D-74BD-45BA-BB4C-D433B3584AF2}" destId="{08A17B10-167A-4813-A21B-85C90EEDD1D3}" srcOrd="0" destOrd="0" presId="urn:microsoft.com/office/officeart/2005/8/layout/vList2"/>
    <dgm:cxn modelId="{6EE75B4E-51DE-4348-AC6A-035C2D3A1C28}" type="presOf" srcId="{17CCE8C9-19C7-4C0A-8C97-5238A1B660CA}" destId="{39A9AC8C-1F54-404C-B07C-F4706CFE4BCB}" srcOrd="0" destOrd="0" presId="urn:microsoft.com/office/officeart/2005/8/layout/vList2"/>
    <dgm:cxn modelId="{BDF19766-A81B-4D07-BBAB-D0A1822D749F}" type="presOf" srcId="{E1CDF81B-BAFE-417D-BFB5-80D2AC693484}" destId="{BA5AEFE4-73FC-4552-AB31-02FFBD0E778F}" srcOrd="0" destOrd="0" presId="urn:microsoft.com/office/officeart/2005/8/layout/vList2"/>
    <dgm:cxn modelId="{0E2A36FA-AF85-43EE-AD6A-04CC92EDE128}" type="presOf" srcId="{2F0D3CA1-86F1-4407-B181-160A063F57E6}" destId="{8EBB349B-BE1F-49F1-9D7B-554813BA553D}" srcOrd="0" destOrd="0" presId="urn:microsoft.com/office/officeart/2005/8/layout/vList2"/>
    <dgm:cxn modelId="{6BBB85E9-0C97-4691-BD79-99531E2D9F8D}" srcId="{2F0D3CA1-86F1-4407-B181-160A063F57E6}" destId="{0587CEBB-63A6-4422-B463-8A327D87075A}" srcOrd="0" destOrd="0" parTransId="{EA4BBD61-0784-40CF-85EB-51C9D0694938}" sibTransId="{16AEF5EE-8543-43F7-A756-19376ADC3E85}"/>
    <dgm:cxn modelId="{96A0D9D5-14CF-4F14-AF77-06EC3F6702D5}" type="presOf" srcId="{8698300C-4E44-4817-81AF-9F3BEFCE80AB}" destId="{CFD302F7-4C84-4751-83BF-1C98257FFEBC}" srcOrd="0" destOrd="0" presId="urn:microsoft.com/office/officeart/2005/8/layout/vList2"/>
    <dgm:cxn modelId="{CED5AAB0-F47E-498C-806B-DE204B390C52}" type="presParOf" srcId="{8EBB349B-BE1F-49F1-9D7B-554813BA553D}" destId="{AFC03BDA-8C4A-4153-99CB-F3735B9FF93E}" srcOrd="0" destOrd="0" presId="urn:microsoft.com/office/officeart/2005/8/layout/vList2"/>
    <dgm:cxn modelId="{AC61350C-428B-453D-8D5A-78B3C11FDC8F}" type="presParOf" srcId="{8EBB349B-BE1F-49F1-9D7B-554813BA553D}" destId="{38E07827-E9BC-4B22-86BF-3A5E9FF5599F}" srcOrd="1" destOrd="0" presId="urn:microsoft.com/office/officeart/2005/8/layout/vList2"/>
    <dgm:cxn modelId="{551AD174-8984-48FC-B31F-03A7B3E8EB16}" type="presParOf" srcId="{8EBB349B-BE1F-49F1-9D7B-554813BA553D}" destId="{CFD302F7-4C84-4751-83BF-1C98257FFEBC}" srcOrd="2" destOrd="0" presId="urn:microsoft.com/office/officeart/2005/8/layout/vList2"/>
    <dgm:cxn modelId="{5DAE2678-5C0D-41BC-BBF2-4F69DFF19669}" type="presParOf" srcId="{8EBB349B-BE1F-49F1-9D7B-554813BA553D}" destId="{B73F198F-1B9C-40E6-92CD-672F8BD1069B}" srcOrd="3" destOrd="0" presId="urn:microsoft.com/office/officeart/2005/8/layout/vList2"/>
    <dgm:cxn modelId="{D24A442D-7AAF-4E9D-9DFD-98483AA7B915}" type="presParOf" srcId="{8EBB349B-BE1F-49F1-9D7B-554813BA553D}" destId="{08A17B10-167A-4813-A21B-85C90EEDD1D3}" srcOrd="4" destOrd="0" presId="urn:microsoft.com/office/officeart/2005/8/layout/vList2"/>
    <dgm:cxn modelId="{15827E26-E4AC-4C2D-9527-27606A3DDC81}" type="presParOf" srcId="{8EBB349B-BE1F-49F1-9D7B-554813BA553D}" destId="{44C53281-4A96-451F-AF98-B36351FD7704}" srcOrd="5" destOrd="0" presId="urn:microsoft.com/office/officeart/2005/8/layout/vList2"/>
    <dgm:cxn modelId="{329235A8-6F07-431A-8246-7531E2129372}" type="presParOf" srcId="{8EBB349B-BE1F-49F1-9D7B-554813BA553D}" destId="{BA5AEFE4-73FC-4552-AB31-02FFBD0E778F}" srcOrd="6" destOrd="0" presId="urn:microsoft.com/office/officeart/2005/8/layout/vList2"/>
    <dgm:cxn modelId="{AAFA5BB2-C7F2-4B76-B753-505C4C4B74E7}" type="presParOf" srcId="{8EBB349B-BE1F-49F1-9D7B-554813BA553D}" destId="{77D46A11-537D-48FE-BD66-1A3D96FC82A2}" srcOrd="7" destOrd="0" presId="urn:microsoft.com/office/officeart/2005/8/layout/vList2"/>
    <dgm:cxn modelId="{393763C2-2044-40DD-A5A9-1445A0233D96}" type="presParOf" srcId="{8EBB349B-BE1F-49F1-9D7B-554813BA553D}" destId="{39A9AC8C-1F54-404C-B07C-F4706CFE4BCB}"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F0D3CA1-86F1-4407-B181-160A063F57E6}"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0587CEBB-63A6-4422-B463-8A327D87075A}">
      <dgm:prSet phldrT="[Text]" custT="1"/>
      <dgm:spPr>
        <a:solidFill>
          <a:schemeClr val="accent1">
            <a:lumMod val="40000"/>
            <a:lumOff val="60000"/>
          </a:schemeClr>
        </a:solidFill>
      </dgm:spPr>
      <dgm:t>
        <a:bodyPr/>
        <a:lstStyle/>
        <a:p>
          <a:pPr algn="ctr" rtl="0"/>
          <a:r>
            <a:rPr lang="en-US" sz="1400" b="1" dirty="0">
              <a:latin typeface="Tahoma"/>
              <a:ea typeface="Tahoma"/>
              <a:cs typeface="Tahoma"/>
            </a:rPr>
            <a:t>TunnelBear</a:t>
          </a:r>
          <a:endParaRPr lang="en-US" sz="1400" b="0" dirty="0"/>
        </a:p>
        <a:p>
          <a:pPr algn="ctr"/>
          <a:r>
            <a:rPr lang="en-US" sz="1400" b="0" dirty="0"/>
            <a:t>https://www.tunnelbear.com</a:t>
          </a:r>
          <a:endParaRPr lang="en-US" sz="1400" dirty="0"/>
        </a:p>
      </dgm:t>
    </dgm:pt>
    <dgm:pt modelId="{EA4BBD61-0784-40CF-85EB-51C9D0694938}" type="parTrans" cxnId="{6BBB85E9-0C97-4691-BD79-99531E2D9F8D}">
      <dgm:prSet/>
      <dgm:spPr/>
      <dgm:t>
        <a:bodyPr/>
        <a:lstStyle/>
        <a:p>
          <a:endParaRPr lang="en-US"/>
        </a:p>
      </dgm:t>
    </dgm:pt>
    <dgm:pt modelId="{16AEF5EE-8543-43F7-A756-19376ADC3E85}" type="sibTrans" cxnId="{6BBB85E9-0C97-4691-BD79-99531E2D9F8D}">
      <dgm:prSet/>
      <dgm:spPr/>
      <dgm:t>
        <a:bodyPr/>
        <a:lstStyle/>
        <a:p>
          <a:endParaRPr lang="en-US"/>
        </a:p>
      </dgm:t>
    </dgm:pt>
    <dgm:pt modelId="{47F3FB1D-74BD-45BA-BB4C-D433B3584AF2}">
      <dgm:prSet phldrT="[Text]" custT="1"/>
      <dgm:spPr>
        <a:solidFill>
          <a:schemeClr val="accent6">
            <a:lumMod val="60000"/>
            <a:lumOff val="40000"/>
          </a:schemeClr>
        </a:solidFill>
      </dgm:spPr>
      <dgm:t>
        <a:bodyPr/>
        <a:lstStyle/>
        <a:p>
          <a:pPr algn="ctr" rtl="0"/>
          <a:r>
            <a:rPr lang="en-US" sz="1400" dirty="0">
              <a:latin typeface="Tahoma"/>
              <a:ea typeface="Tahoma"/>
              <a:cs typeface="Tahoma"/>
            </a:rPr>
            <a:t>Jon Do</a:t>
          </a:r>
          <a:endParaRPr lang="en-US" sz="1400" dirty="0"/>
        </a:p>
        <a:p>
          <a:pPr algn="ctr"/>
          <a:r>
            <a:rPr lang="en-US" sz="1400" dirty="0"/>
            <a:t>https://</a:t>
          </a:r>
          <a:r>
            <a:rPr lang="en-US" sz="1400" dirty="0">
              <a:latin typeface="Calibri"/>
            </a:rPr>
            <a:t>anonymous-proxy-servers.net</a:t>
          </a:r>
          <a:endParaRPr lang="en-US" sz="1400" dirty="0"/>
        </a:p>
      </dgm:t>
    </dgm:pt>
    <dgm:pt modelId="{F916F4B3-E8A1-4432-96C9-DAE9CC99C3FC}" type="parTrans" cxnId="{12781083-F107-426E-ACBC-C7064F52718C}">
      <dgm:prSet/>
      <dgm:spPr/>
      <dgm:t>
        <a:bodyPr/>
        <a:lstStyle/>
        <a:p>
          <a:endParaRPr lang="en-US"/>
        </a:p>
      </dgm:t>
    </dgm:pt>
    <dgm:pt modelId="{D1DFEBFE-6A6F-4D31-BD05-15EC3B15FDD1}" type="sibTrans" cxnId="{12781083-F107-426E-ACBC-C7064F52718C}">
      <dgm:prSet/>
      <dgm:spPr/>
      <dgm:t>
        <a:bodyPr/>
        <a:lstStyle/>
        <a:p>
          <a:endParaRPr lang="en-US"/>
        </a:p>
      </dgm:t>
    </dgm:pt>
    <dgm:pt modelId="{17CCE8C9-19C7-4C0A-8C97-5238A1B660CA}">
      <dgm:prSet phldrT="[Text]" custT="1"/>
      <dgm:spPr>
        <a:solidFill>
          <a:srgbClr val="B31D96"/>
        </a:solidFill>
      </dgm:spPr>
      <dgm:t>
        <a:bodyPr/>
        <a:lstStyle/>
        <a:p>
          <a:pPr algn="ctr" rtl="0"/>
          <a:r>
            <a:rPr lang="en-US" sz="1400" dirty="0">
              <a:latin typeface="Tahoma"/>
              <a:ea typeface="Tahoma"/>
              <a:cs typeface="Tahoma"/>
            </a:rPr>
            <a:t>Psiphon</a:t>
          </a:r>
          <a:endParaRPr lang="en-US" sz="1400" dirty="0"/>
        </a:p>
        <a:p>
          <a:pPr algn="ctr"/>
          <a:r>
            <a:rPr lang="en-US" sz="1400" dirty="0">
              <a:hlinkClick xmlns:r="http://schemas.openxmlformats.org/officeDocument/2006/relationships" r:id="rId1"/>
            </a:rPr>
            <a:t>https://www.psiphon3.com</a:t>
          </a:r>
          <a:endParaRPr lang="en-US" sz="1400" dirty="0">
            <a:latin typeface="Calibri"/>
          </a:endParaRPr>
        </a:p>
      </dgm:t>
    </dgm:pt>
    <dgm:pt modelId="{EB1454B4-7684-47D3-AB8A-9B6B50773026}" type="parTrans" cxnId="{6B3084A7-F885-4A7E-B909-0E8131824FDD}">
      <dgm:prSet/>
      <dgm:spPr/>
      <dgm:t>
        <a:bodyPr/>
        <a:lstStyle/>
        <a:p>
          <a:endParaRPr lang="en-US"/>
        </a:p>
      </dgm:t>
    </dgm:pt>
    <dgm:pt modelId="{408F4270-A381-40FD-9351-A80B6D1F5755}" type="sibTrans" cxnId="{6B3084A7-F885-4A7E-B909-0E8131824FDD}">
      <dgm:prSet/>
      <dgm:spPr/>
      <dgm:t>
        <a:bodyPr/>
        <a:lstStyle/>
        <a:p>
          <a:endParaRPr lang="en-US"/>
        </a:p>
      </dgm:t>
    </dgm:pt>
    <dgm:pt modelId="{E1CDF81B-BAFE-417D-BFB5-80D2AC693484}">
      <dgm:prSet phldrT="[Text]" custT="1"/>
      <dgm:spPr>
        <a:solidFill>
          <a:schemeClr val="accent4">
            <a:lumMod val="60000"/>
            <a:lumOff val="40000"/>
          </a:schemeClr>
        </a:solidFill>
      </dgm:spPr>
      <dgm:t>
        <a:bodyPr/>
        <a:lstStyle/>
        <a:p>
          <a:pPr algn="ctr"/>
          <a:r>
            <a:rPr lang="en-US" sz="1400" dirty="0">
              <a:latin typeface="Tahoma"/>
              <a:ea typeface="Tahoma"/>
              <a:cs typeface="Tahoma"/>
            </a:rPr>
            <a:t>proxify</a:t>
          </a:r>
          <a:endParaRPr lang="en-US" sz="1400" dirty="0"/>
        </a:p>
        <a:p>
          <a:pPr algn="ctr"/>
          <a:r>
            <a:rPr lang="en-US" sz="1400" dirty="0"/>
            <a:t>https://</a:t>
          </a:r>
          <a:r>
            <a:rPr lang="en-US" sz="1400" dirty="0">
              <a:latin typeface="Calibri"/>
            </a:rPr>
            <a:t>proxify.com</a:t>
          </a:r>
          <a:endParaRPr lang="en-US" sz="1400" dirty="0"/>
        </a:p>
      </dgm:t>
    </dgm:pt>
    <dgm:pt modelId="{14DBDD59-0359-49C9-BFD7-52C05363B032}" type="parTrans" cxnId="{65515368-729A-4CA0-9552-122EFE61D36E}">
      <dgm:prSet/>
      <dgm:spPr/>
      <dgm:t>
        <a:bodyPr/>
        <a:lstStyle/>
        <a:p>
          <a:endParaRPr lang="en-US"/>
        </a:p>
      </dgm:t>
    </dgm:pt>
    <dgm:pt modelId="{4D4F4B36-002E-4C9E-B7AF-712CBC816C57}" type="sibTrans" cxnId="{65515368-729A-4CA0-9552-122EFE61D36E}">
      <dgm:prSet/>
      <dgm:spPr/>
      <dgm:t>
        <a:bodyPr/>
        <a:lstStyle/>
        <a:p>
          <a:endParaRPr lang="en-US"/>
        </a:p>
      </dgm:t>
    </dgm:pt>
    <dgm:pt modelId="{00311AF2-12B1-46EC-AA2D-71C91CE4E90F}">
      <dgm:prSet phldr="0"/>
      <dgm:spPr/>
      <dgm:t>
        <a:bodyPr/>
        <a:lstStyle/>
        <a:p>
          <a:pPr algn="ctr" rtl="0"/>
          <a:r>
            <a:rPr lang="en-US" sz="1400" b="0" dirty="0">
              <a:latin typeface="Tahoma"/>
              <a:ea typeface="Tahoma"/>
              <a:cs typeface="Tahoma"/>
            </a:rPr>
            <a:t>Invisible</a:t>
          </a:r>
          <a:r>
            <a:rPr lang="en-US" sz="1400" dirty="0">
              <a:latin typeface="Tahoma"/>
              <a:ea typeface="Tahoma"/>
              <a:cs typeface="Tahoma"/>
            </a:rPr>
            <a:t> Internet Project</a:t>
          </a:r>
          <a:endParaRPr lang="en-US" sz="1400" dirty="0"/>
        </a:p>
        <a:p>
          <a:pPr algn="ctr"/>
          <a:r>
            <a:rPr lang="en-US" sz="1400" dirty="0"/>
            <a:t>https://geti2p.</a:t>
          </a:r>
          <a:r>
            <a:rPr lang="en-US" dirty="0"/>
            <a:t>net</a:t>
          </a:r>
        </a:p>
      </dgm:t>
    </dgm:pt>
    <dgm:pt modelId="{E7DC6DE4-8B98-495F-8EBD-10F9B4097C5E}" type="parTrans" cxnId="{290C51FF-1DFD-4B32-94C4-6EC18DB531DB}">
      <dgm:prSet/>
      <dgm:spPr/>
    </dgm:pt>
    <dgm:pt modelId="{A0C37078-E258-4009-9322-3597D93C17B1}" type="sibTrans" cxnId="{290C51FF-1DFD-4B32-94C4-6EC18DB531DB}">
      <dgm:prSet/>
      <dgm:spPr/>
    </dgm:pt>
    <dgm:pt modelId="{8EBB349B-BE1F-49F1-9D7B-554813BA553D}" type="pres">
      <dgm:prSet presAssocID="{2F0D3CA1-86F1-4407-B181-160A063F57E6}" presName="linear" presStyleCnt="0">
        <dgm:presLayoutVars>
          <dgm:animLvl val="lvl"/>
          <dgm:resizeHandles val="exact"/>
        </dgm:presLayoutVars>
      </dgm:prSet>
      <dgm:spPr/>
      <dgm:t>
        <a:bodyPr/>
        <a:lstStyle/>
        <a:p>
          <a:endParaRPr lang="en-US"/>
        </a:p>
      </dgm:t>
    </dgm:pt>
    <dgm:pt modelId="{AFC03BDA-8C4A-4153-99CB-F3735B9FF93E}" type="pres">
      <dgm:prSet presAssocID="{0587CEBB-63A6-4422-B463-8A327D87075A}" presName="parentText" presStyleLbl="node1" presStyleIdx="0" presStyleCnt="5">
        <dgm:presLayoutVars>
          <dgm:chMax val="0"/>
          <dgm:bulletEnabled val="1"/>
        </dgm:presLayoutVars>
      </dgm:prSet>
      <dgm:spPr/>
      <dgm:t>
        <a:bodyPr/>
        <a:lstStyle/>
        <a:p>
          <a:endParaRPr lang="en-US"/>
        </a:p>
      </dgm:t>
    </dgm:pt>
    <dgm:pt modelId="{38E07827-E9BC-4B22-86BF-3A5E9FF5599F}" type="pres">
      <dgm:prSet presAssocID="{16AEF5EE-8543-43F7-A756-19376ADC3E85}" presName="spacer" presStyleCnt="0"/>
      <dgm:spPr/>
    </dgm:pt>
    <dgm:pt modelId="{AEB5DEA9-C686-4BCA-9348-E852DAE644FB}" type="pres">
      <dgm:prSet presAssocID="{00311AF2-12B1-46EC-AA2D-71C91CE4E90F}" presName="parentText" presStyleLbl="node1" presStyleIdx="1" presStyleCnt="5">
        <dgm:presLayoutVars>
          <dgm:chMax val="0"/>
          <dgm:bulletEnabled val="1"/>
        </dgm:presLayoutVars>
      </dgm:prSet>
      <dgm:spPr/>
      <dgm:t>
        <a:bodyPr/>
        <a:lstStyle/>
        <a:p>
          <a:endParaRPr lang="en-US"/>
        </a:p>
      </dgm:t>
    </dgm:pt>
    <dgm:pt modelId="{CEF9B756-61E6-44F9-83D2-E4C30863AA93}" type="pres">
      <dgm:prSet presAssocID="{A0C37078-E258-4009-9322-3597D93C17B1}" presName="spacer" presStyleCnt="0"/>
      <dgm:spPr/>
    </dgm:pt>
    <dgm:pt modelId="{08A17B10-167A-4813-A21B-85C90EEDD1D3}" type="pres">
      <dgm:prSet presAssocID="{47F3FB1D-74BD-45BA-BB4C-D433B3584AF2}" presName="parentText" presStyleLbl="node1" presStyleIdx="2" presStyleCnt="5" custLinFactY="2471" custLinFactNeighborX="-1308" custLinFactNeighborY="100000">
        <dgm:presLayoutVars>
          <dgm:chMax val="0"/>
          <dgm:bulletEnabled val="1"/>
        </dgm:presLayoutVars>
      </dgm:prSet>
      <dgm:spPr/>
      <dgm:t>
        <a:bodyPr/>
        <a:lstStyle/>
        <a:p>
          <a:endParaRPr lang="en-US"/>
        </a:p>
      </dgm:t>
    </dgm:pt>
    <dgm:pt modelId="{44C53281-4A96-451F-AF98-B36351FD7704}" type="pres">
      <dgm:prSet presAssocID="{D1DFEBFE-6A6F-4D31-BD05-15EC3B15FDD1}" presName="spacer" presStyleCnt="0"/>
      <dgm:spPr/>
    </dgm:pt>
    <dgm:pt modelId="{BA5AEFE4-73FC-4552-AB31-02FFBD0E778F}" type="pres">
      <dgm:prSet presAssocID="{E1CDF81B-BAFE-417D-BFB5-80D2AC693484}" presName="parentText" presStyleLbl="node1" presStyleIdx="3" presStyleCnt="5">
        <dgm:presLayoutVars>
          <dgm:chMax val="0"/>
          <dgm:bulletEnabled val="1"/>
        </dgm:presLayoutVars>
      </dgm:prSet>
      <dgm:spPr/>
      <dgm:t>
        <a:bodyPr/>
        <a:lstStyle/>
        <a:p>
          <a:endParaRPr lang="en-US"/>
        </a:p>
      </dgm:t>
    </dgm:pt>
    <dgm:pt modelId="{77D46A11-537D-48FE-BD66-1A3D96FC82A2}" type="pres">
      <dgm:prSet presAssocID="{4D4F4B36-002E-4C9E-B7AF-712CBC816C57}" presName="spacer" presStyleCnt="0"/>
      <dgm:spPr/>
    </dgm:pt>
    <dgm:pt modelId="{39A9AC8C-1F54-404C-B07C-F4706CFE4BCB}" type="pres">
      <dgm:prSet presAssocID="{17CCE8C9-19C7-4C0A-8C97-5238A1B660CA}" presName="parentText" presStyleLbl="node1" presStyleIdx="4" presStyleCnt="5" custLinFactNeighborX="-4337" custLinFactNeighborY="-36965">
        <dgm:presLayoutVars>
          <dgm:chMax val="0"/>
          <dgm:bulletEnabled val="1"/>
        </dgm:presLayoutVars>
      </dgm:prSet>
      <dgm:spPr/>
      <dgm:t>
        <a:bodyPr/>
        <a:lstStyle/>
        <a:p>
          <a:endParaRPr lang="en-US"/>
        </a:p>
      </dgm:t>
    </dgm:pt>
  </dgm:ptLst>
  <dgm:cxnLst>
    <dgm:cxn modelId="{54EF7800-3EBB-4689-B0A5-D5CC350BEF8A}" type="presOf" srcId="{47F3FB1D-74BD-45BA-BB4C-D433B3584AF2}" destId="{08A17B10-167A-4813-A21B-85C90EEDD1D3}" srcOrd="0" destOrd="0" presId="urn:microsoft.com/office/officeart/2005/8/layout/vList2"/>
    <dgm:cxn modelId="{12781083-F107-426E-ACBC-C7064F52718C}" srcId="{2F0D3CA1-86F1-4407-B181-160A063F57E6}" destId="{47F3FB1D-74BD-45BA-BB4C-D433B3584AF2}" srcOrd="2" destOrd="0" parTransId="{F916F4B3-E8A1-4432-96C9-DAE9CC99C3FC}" sibTransId="{D1DFEBFE-6A6F-4D31-BD05-15EC3B15FDD1}"/>
    <dgm:cxn modelId="{6B3084A7-F885-4A7E-B909-0E8131824FDD}" srcId="{2F0D3CA1-86F1-4407-B181-160A063F57E6}" destId="{17CCE8C9-19C7-4C0A-8C97-5238A1B660CA}" srcOrd="4" destOrd="0" parTransId="{EB1454B4-7684-47D3-AB8A-9B6B50773026}" sibTransId="{408F4270-A381-40FD-9351-A80B6D1F5755}"/>
    <dgm:cxn modelId="{65515368-729A-4CA0-9552-122EFE61D36E}" srcId="{2F0D3CA1-86F1-4407-B181-160A063F57E6}" destId="{E1CDF81B-BAFE-417D-BFB5-80D2AC693484}" srcOrd="3" destOrd="0" parTransId="{14DBDD59-0359-49C9-BFD7-52C05363B032}" sibTransId="{4D4F4B36-002E-4C9E-B7AF-712CBC816C57}"/>
    <dgm:cxn modelId="{B24E0AA0-DA70-4358-9AEC-CA23C78F4A2C}" type="presOf" srcId="{E1CDF81B-BAFE-417D-BFB5-80D2AC693484}" destId="{BA5AEFE4-73FC-4552-AB31-02FFBD0E778F}" srcOrd="0" destOrd="0" presId="urn:microsoft.com/office/officeart/2005/8/layout/vList2"/>
    <dgm:cxn modelId="{088F2363-6213-4DC3-9B20-19B346034DB7}" type="presOf" srcId="{00311AF2-12B1-46EC-AA2D-71C91CE4E90F}" destId="{AEB5DEA9-C686-4BCA-9348-E852DAE644FB}" srcOrd="0" destOrd="0" presId="urn:microsoft.com/office/officeart/2005/8/layout/vList2"/>
    <dgm:cxn modelId="{01B01AF0-13E7-404D-9BFC-6DB5754034BD}" type="presOf" srcId="{0587CEBB-63A6-4422-B463-8A327D87075A}" destId="{AFC03BDA-8C4A-4153-99CB-F3735B9FF93E}" srcOrd="0" destOrd="0" presId="urn:microsoft.com/office/officeart/2005/8/layout/vList2"/>
    <dgm:cxn modelId="{F8EB1CB3-40C0-4639-AC0B-F197A04AE1E9}" type="presOf" srcId="{17CCE8C9-19C7-4C0A-8C97-5238A1B660CA}" destId="{39A9AC8C-1F54-404C-B07C-F4706CFE4BCB}" srcOrd="0" destOrd="0" presId="urn:microsoft.com/office/officeart/2005/8/layout/vList2"/>
    <dgm:cxn modelId="{290C51FF-1DFD-4B32-94C4-6EC18DB531DB}" srcId="{2F0D3CA1-86F1-4407-B181-160A063F57E6}" destId="{00311AF2-12B1-46EC-AA2D-71C91CE4E90F}" srcOrd="1" destOrd="0" parTransId="{E7DC6DE4-8B98-495F-8EBD-10F9B4097C5E}" sibTransId="{A0C37078-E258-4009-9322-3597D93C17B1}"/>
    <dgm:cxn modelId="{6BBB85E9-0C97-4691-BD79-99531E2D9F8D}" srcId="{2F0D3CA1-86F1-4407-B181-160A063F57E6}" destId="{0587CEBB-63A6-4422-B463-8A327D87075A}" srcOrd="0" destOrd="0" parTransId="{EA4BBD61-0784-40CF-85EB-51C9D0694938}" sibTransId="{16AEF5EE-8543-43F7-A756-19376ADC3E85}"/>
    <dgm:cxn modelId="{4319C0CF-00DC-4AB4-8642-517A5BB1F843}" type="presOf" srcId="{2F0D3CA1-86F1-4407-B181-160A063F57E6}" destId="{8EBB349B-BE1F-49F1-9D7B-554813BA553D}" srcOrd="0" destOrd="0" presId="urn:microsoft.com/office/officeart/2005/8/layout/vList2"/>
    <dgm:cxn modelId="{68230C8F-4B2D-4953-A4AE-A09747E81906}" type="presParOf" srcId="{8EBB349B-BE1F-49F1-9D7B-554813BA553D}" destId="{AFC03BDA-8C4A-4153-99CB-F3735B9FF93E}" srcOrd="0" destOrd="0" presId="urn:microsoft.com/office/officeart/2005/8/layout/vList2"/>
    <dgm:cxn modelId="{49CDF864-BCAD-416B-A835-AADA28B45731}" type="presParOf" srcId="{8EBB349B-BE1F-49F1-9D7B-554813BA553D}" destId="{38E07827-E9BC-4B22-86BF-3A5E9FF5599F}" srcOrd="1" destOrd="0" presId="urn:microsoft.com/office/officeart/2005/8/layout/vList2"/>
    <dgm:cxn modelId="{353A6430-BB4B-457C-9971-8341731166C3}" type="presParOf" srcId="{8EBB349B-BE1F-49F1-9D7B-554813BA553D}" destId="{AEB5DEA9-C686-4BCA-9348-E852DAE644FB}" srcOrd="2" destOrd="0" presId="urn:microsoft.com/office/officeart/2005/8/layout/vList2"/>
    <dgm:cxn modelId="{AA13F870-431F-4D54-997F-1A8D270A8B73}" type="presParOf" srcId="{8EBB349B-BE1F-49F1-9D7B-554813BA553D}" destId="{CEF9B756-61E6-44F9-83D2-E4C30863AA93}" srcOrd="3" destOrd="0" presId="urn:microsoft.com/office/officeart/2005/8/layout/vList2"/>
    <dgm:cxn modelId="{2C706C3D-26BF-4366-947C-C8CE5026B1AF}" type="presParOf" srcId="{8EBB349B-BE1F-49F1-9D7B-554813BA553D}" destId="{08A17B10-167A-4813-A21B-85C90EEDD1D3}" srcOrd="4" destOrd="0" presId="urn:microsoft.com/office/officeart/2005/8/layout/vList2"/>
    <dgm:cxn modelId="{57CA334A-C3B7-4E3A-B347-AF4040DC66D9}" type="presParOf" srcId="{8EBB349B-BE1F-49F1-9D7B-554813BA553D}" destId="{44C53281-4A96-451F-AF98-B36351FD7704}" srcOrd="5" destOrd="0" presId="urn:microsoft.com/office/officeart/2005/8/layout/vList2"/>
    <dgm:cxn modelId="{0B60F582-3960-47EE-A5D0-3ED4059133AC}" type="presParOf" srcId="{8EBB349B-BE1F-49F1-9D7B-554813BA553D}" destId="{BA5AEFE4-73FC-4552-AB31-02FFBD0E778F}" srcOrd="6" destOrd="0" presId="urn:microsoft.com/office/officeart/2005/8/layout/vList2"/>
    <dgm:cxn modelId="{6CF1EAFC-61BA-4123-A421-3DDEAC68BCFA}" type="presParOf" srcId="{8EBB349B-BE1F-49F1-9D7B-554813BA553D}" destId="{77D46A11-537D-48FE-BD66-1A3D96FC82A2}" srcOrd="7" destOrd="0" presId="urn:microsoft.com/office/officeart/2005/8/layout/vList2"/>
    <dgm:cxn modelId="{0B9551B1-CCFE-4147-AC03-F03C030C9126}" type="presParOf" srcId="{8EBB349B-BE1F-49F1-9D7B-554813BA553D}" destId="{39A9AC8C-1F54-404C-B07C-F4706CFE4BCB}"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smtClean="0"/>
            <a:t>1</a:t>
          </a:r>
          <a:endParaRPr lang="vi-VN" b="1" noProof="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en-US" b="0" noProof="0" dirty="0" err="1" smtClean="0"/>
            <a:t>Khái</a:t>
          </a:r>
          <a:r>
            <a:rPr lang="en-US" b="0" noProof="0" dirty="0" smtClean="0"/>
            <a:t> </a:t>
          </a:r>
          <a:r>
            <a:rPr lang="en-US" b="0" noProof="0" dirty="0" err="1" smtClean="0"/>
            <a:t>niệm</a:t>
          </a:r>
          <a:r>
            <a:rPr lang="en-US" b="0" noProof="0" dirty="0" smtClean="0"/>
            <a:t> </a:t>
          </a:r>
          <a:r>
            <a:rPr lang="en-US" b="0" noProof="0" dirty="0" err="1" smtClean="0"/>
            <a:t>cơ</a:t>
          </a:r>
          <a:r>
            <a:rPr lang="en-US" b="0" noProof="0" dirty="0" smtClean="0"/>
            <a:t> </a:t>
          </a:r>
          <a:r>
            <a:rPr lang="en-US" b="0" noProof="0" dirty="0" err="1" smtClean="0"/>
            <a:t>bản</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en-US" noProof="0" dirty="0" err="1" smtClean="0"/>
            <a:t>Phương</a:t>
          </a:r>
          <a:r>
            <a:rPr lang="en-US" noProof="0" dirty="0" smtClean="0"/>
            <a:t> </a:t>
          </a:r>
          <a:r>
            <a:rPr lang="en-US" noProof="0" dirty="0" err="1" smtClean="0"/>
            <a:t>pháp</a:t>
          </a:r>
          <a:r>
            <a:rPr lang="en-US" noProof="0" dirty="0" smtClean="0"/>
            <a:t> </a:t>
          </a:r>
          <a:r>
            <a:rPr lang="en-US" noProof="0" dirty="0" err="1" smtClean="0"/>
            <a:t>thu</a:t>
          </a:r>
          <a:r>
            <a:rPr lang="en-US" noProof="0" dirty="0" smtClean="0"/>
            <a:t> </a:t>
          </a:r>
          <a:r>
            <a:rPr lang="en-US" noProof="0" dirty="0" err="1" smtClean="0"/>
            <a:t>thập</a:t>
          </a:r>
          <a:r>
            <a:rPr lang="en-US" noProof="0" dirty="0" smtClean="0"/>
            <a:t> </a:t>
          </a:r>
          <a:r>
            <a:rPr lang="en-US" noProof="0" dirty="0" err="1" smtClean="0"/>
            <a:t>thông</a:t>
          </a:r>
          <a:r>
            <a:rPr lang="en-US" noProof="0" dirty="0" smtClean="0"/>
            <a:t> tin</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36B95677-80A1-417F-8B85-1C4CFA65746F}">
      <dgm:prSet/>
      <dgm:spPr/>
      <dgm:t>
        <a:bodyPr/>
        <a:lstStyle/>
        <a:p>
          <a:r>
            <a:rPr lang="en-US" noProof="0" dirty="0" err="1" smtClean="0"/>
            <a:t>Kỹ</a:t>
          </a:r>
          <a:r>
            <a:rPr lang="en-US" noProof="0" dirty="0" smtClean="0"/>
            <a:t> </a:t>
          </a:r>
          <a:r>
            <a:rPr lang="en-US" noProof="0" dirty="0" err="1" smtClean="0"/>
            <a:t>thuật</a:t>
          </a:r>
          <a:r>
            <a:rPr lang="en-US" noProof="0" dirty="0" smtClean="0"/>
            <a:t> </a:t>
          </a:r>
          <a:r>
            <a:rPr lang="en-US" noProof="0" dirty="0" err="1" smtClean="0"/>
            <a:t>tấn</a:t>
          </a:r>
          <a:r>
            <a:rPr lang="en-US" noProof="0" dirty="0" smtClean="0"/>
            <a:t> </a:t>
          </a:r>
          <a:r>
            <a:rPr lang="en-US" noProof="0" dirty="0" err="1" smtClean="0"/>
            <a:t>công</a:t>
          </a:r>
          <a:r>
            <a:rPr lang="en-US" noProof="0" dirty="0" smtClean="0"/>
            <a:t> </a:t>
          </a:r>
          <a:r>
            <a:rPr lang="en-US" noProof="0" dirty="0" err="1" smtClean="0"/>
            <a:t>thăm</a:t>
          </a:r>
          <a:r>
            <a:rPr lang="en-US" noProof="0" dirty="0" smtClean="0"/>
            <a:t> </a:t>
          </a:r>
          <a:r>
            <a:rPr lang="en-US" noProof="0" dirty="0" err="1" smtClean="0"/>
            <a:t>dò</a:t>
          </a:r>
          <a:endParaRPr lang="vi-VN" noProof="0" dirty="0"/>
        </a:p>
      </dgm:t>
    </dgm:pt>
    <dgm:pt modelId="{C8915E9F-3FAC-48A5-B952-4883C1A9FD00}" type="parTrans" cxnId="{B3580240-55FF-4764-AB3B-B2BBF8BAC5DD}">
      <dgm:prSet/>
      <dgm:spPr/>
      <dgm:t>
        <a:bodyPr/>
        <a:lstStyle/>
        <a:p>
          <a:endParaRPr lang="en-US"/>
        </a:p>
      </dgm:t>
    </dgm:pt>
    <dgm:pt modelId="{23CA7132-EF0F-49A3-A390-29B4A9582341}" type="sibTrans" cxnId="{B3580240-55FF-4764-AB3B-B2BBF8BAC5DD}">
      <dgm:prSet/>
      <dgm:spPr/>
      <dgm:t>
        <a:bodyPr/>
        <a:lstStyle/>
        <a:p>
          <a:endParaRPr lang="en-US"/>
        </a:p>
      </dgm:t>
    </dgm:pt>
    <dgm:pt modelId="{73D1F220-2940-4C99-BC7F-6E8CB7982C44}">
      <dgm:prSet/>
      <dgm:spPr/>
      <dgm:t>
        <a:bodyPr/>
        <a:lstStyle/>
        <a:p>
          <a:r>
            <a:rPr lang="vi-VN" noProof="0" dirty="0" smtClean="0"/>
            <a:t>3</a:t>
          </a:r>
          <a:endParaRPr lang="vi-VN" noProof="0" dirty="0"/>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DFDE432B-056F-4684-BFFC-D4745A6E204F}">
      <dgm:prSet/>
      <dgm:spPr/>
      <dgm:t>
        <a:bodyPr/>
        <a:lstStyle/>
        <a:p>
          <a:r>
            <a:rPr lang="en-US" noProof="0" smtClean="0"/>
            <a:t>4 </a:t>
          </a:r>
          <a:endParaRPr lang="vi-VN" noProof="0" dirty="0"/>
        </a:p>
      </dgm:t>
    </dgm:pt>
    <dgm:pt modelId="{EB98BC07-02BC-430A-B487-0C4BCBEFAE7B}" type="parTrans" cxnId="{0833C98C-E1C8-44C2-A5A0-43F12B5AFC7A}">
      <dgm:prSet/>
      <dgm:spPr/>
      <dgm:t>
        <a:bodyPr/>
        <a:lstStyle/>
        <a:p>
          <a:endParaRPr lang="en-US"/>
        </a:p>
      </dgm:t>
    </dgm:pt>
    <dgm:pt modelId="{480C31C5-B970-4EA0-96EB-0AFC75FD8E46}" type="sibTrans" cxnId="{0833C98C-E1C8-44C2-A5A0-43F12B5AFC7A}">
      <dgm:prSet/>
      <dgm:spPr/>
      <dgm:t>
        <a:bodyPr/>
        <a:lstStyle/>
        <a:p>
          <a:endParaRPr lang="en-US"/>
        </a:p>
      </dgm:t>
    </dgm:pt>
    <dgm:pt modelId="{0856AD4D-CA65-4967-88E9-8AB0596D2554}">
      <dgm:prSet/>
      <dgm:spPr>
        <a:solidFill>
          <a:srgbClr val="00FF00"/>
        </a:solidFill>
      </dgm:spPr>
      <dgm:t>
        <a:bodyPr/>
        <a:lstStyle/>
        <a:p>
          <a:r>
            <a:rPr lang="en-US" noProof="0" dirty="0" smtClean="0"/>
            <a:t> 5</a:t>
          </a:r>
          <a:endParaRPr lang="vi-VN" noProof="0" dirty="0"/>
        </a:p>
      </dgm:t>
    </dgm:pt>
    <dgm:pt modelId="{B2F3C086-FB11-489D-9D7E-B14D66C3164D}" type="parTrans" cxnId="{FC9DBDB4-3031-4C2F-B57E-E2E82CD6B422}">
      <dgm:prSet/>
      <dgm:spPr/>
      <dgm:t>
        <a:bodyPr/>
        <a:lstStyle/>
        <a:p>
          <a:endParaRPr lang="en-US"/>
        </a:p>
      </dgm:t>
    </dgm:pt>
    <dgm:pt modelId="{FA9E24F4-8595-4593-9F42-2F97C8BAE409}" type="sibTrans" cxnId="{FC9DBDB4-3031-4C2F-B57E-E2E82CD6B422}">
      <dgm:prSet/>
      <dgm:spPr/>
      <dgm:t>
        <a:bodyPr/>
        <a:lstStyle/>
        <a:p>
          <a:endParaRPr lang="en-US"/>
        </a:p>
      </dgm:t>
    </dgm:pt>
    <dgm:pt modelId="{B6500E15-8615-4052-A99A-F36DCEC726D6}">
      <dgm:prSet/>
      <dgm:spPr/>
      <dgm:t>
        <a:bodyPr/>
        <a:lstStyle/>
        <a:p>
          <a:r>
            <a:rPr lang="en-US" noProof="0" dirty="0" smtClean="0"/>
            <a:t>6</a:t>
          </a:r>
          <a:endParaRPr lang="vi-VN" noProof="0" dirty="0"/>
        </a:p>
      </dgm:t>
    </dgm:pt>
    <dgm:pt modelId="{77AFA49D-C4EA-4BA2-BE2C-C6BE70C0249E}" type="parTrans" cxnId="{31E2D134-2B2C-4B45-84A2-9289F0AEC2B4}">
      <dgm:prSet/>
      <dgm:spPr/>
      <dgm:t>
        <a:bodyPr/>
        <a:lstStyle/>
        <a:p>
          <a:endParaRPr lang="en-US"/>
        </a:p>
      </dgm:t>
    </dgm:pt>
    <dgm:pt modelId="{55E60535-8A51-40F2-8F12-5C7ACBD37B81}" type="sibTrans" cxnId="{31E2D134-2B2C-4B45-84A2-9289F0AEC2B4}">
      <dgm:prSet/>
      <dgm:spPr/>
      <dgm:t>
        <a:bodyPr/>
        <a:lstStyle/>
        <a:p>
          <a:endParaRPr lang="en-US"/>
        </a:p>
      </dgm:t>
    </dgm:pt>
    <dgm:pt modelId="{D38A2905-B9EB-4F01-8C06-796AE746B8D3}">
      <dgm:prSet/>
      <dgm:spPr/>
      <dgm:t>
        <a:bodyPr/>
        <a:lstStyle/>
        <a:p>
          <a:r>
            <a:rPr lang="en-US" dirty="0" err="1" smtClean="0"/>
            <a:t>Dò</a:t>
          </a:r>
          <a:r>
            <a:rPr lang="en-US" dirty="0" smtClean="0"/>
            <a:t> </a:t>
          </a:r>
          <a:r>
            <a:rPr lang="en-US" dirty="0" err="1" smtClean="0"/>
            <a:t>quét</a:t>
          </a:r>
          <a:r>
            <a:rPr lang="en-US" dirty="0" smtClean="0"/>
            <a:t> </a:t>
          </a:r>
          <a:r>
            <a:rPr lang="en-US" dirty="0" err="1" smtClean="0"/>
            <a:t>lỗ</a:t>
          </a:r>
          <a:r>
            <a:rPr lang="en-US" dirty="0" smtClean="0"/>
            <a:t> </a:t>
          </a:r>
          <a:r>
            <a:rPr lang="en-US" dirty="0" err="1" smtClean="0"/>
            <a:t>hổng</a:t>
          </a:r>
          <a:r>
            <a:rPr lang="en-US" dirty="0" smtClean="0"/>
            <a:t> </a:t>
          </a:r>
          <a:r>
            <a:rPr lang="en-US" dirty="0" err="1" smtClean="0"/>
            <a:t>bảo</a:t>
          </a:r>
          <a:r>
            <a:rPr lang="en-US" dirty="0" smtClean="0"/>
            <a:t> </a:t>
          </a:r>
          <a:r>
            <a:rPr lang="en-US" dirty="0" err="1" smtClean="0"/>
            <a:t>mật</a:t>
          </a:r>
          <a:endParaRPr lang="en-US" dirty="0"/>
        </a:p>
      </dgm:t>
    </dgm:pt>
    <dgm:pt modelId="{3DC21A42-B65D-4182-8317-5F705A762946}" type="parTrans" cxnId="{DAAA1AA7-5AE9-4513-8F2E-C99AD38BEA87}">
      <dgm:prSet/>
      <dgm:spPr/>
      <dgm:t>
        <a:bodyPr/>
        <a:lstStyle/>
        <a:p>
          <a:endParaRPr lang="en-US"/>
        </a:p>
      </dgm:t>
    </dgm:pt>
    <dgm:pt modelId="{F8B4A94E-4448-4631-86BA-C844FE58FAA7}" type="sibTrans" cxnId="{DAAA1AA7-5AE9-4513-8F2E-C99AD38BEA87}">
      <dgm:prSet/>
      <dgm:spPr/>
      <dgm:t>
        <a:bodyPr/>
        <a:lstStyle/>
        <a:p>
          <a:endParaRPr lang="en-US"/>
        </a:p>
      </dgm:t>
    </dgm:pt>
    <dgm:pt modelId="{574C78F1-73A0-40F7-9CD0-8C5802142DB8}">
      <dgm:prSet/>
      <dgm:spPr>
        <a:solidFill>
          <a:srgbClr val="00FF00">
            <a:alpha val="90000"/>
          </a:srgbClr>
        </a:solidFill>
      </dgm:spPr>
      <dgm:t>
        <a:bodyPr/>
        <a:lstStyle/>
        <a:p>
          <a:r>
            <a:rPr lang="en-US" dirty="0" err="1" smtClean="0"/>
            <a:t>Kỹ</a:t>
          </a:r>
          <a:r>
            <a:rPr lang="en-US" dirty="0" smtClean="0"/>
            <a:t> </a:t>
          </a:r>
          <a:r>
            <a:rPr lang="en-US" dirty="0" err="1" smtClean="0"/>
            <a:t>thuật</a:t>
          </a:r>
          <a:r>
            <a:rPr lang="en-US" dirty="0" smtClean="0"/>
            <a:t> </a:t>
          </a:r>
          <a:r>
            <a:rPr lang="en-US" dirty="0" err="1" smtClean="0"/>
            <a:t>liệt</a:t>
          </a:r>
          <a:r>
            <a:rPr lang="en-US" dirty="0" smtClean="0"/>
            <a:t> </a:t>
          </a:r>
          <a:r>
            <a:rPr lang="en-US" dirty="0" err="1" smtClean="0"/>
            <a:t>kê</a:t>
          </a:r>
          <a:endParaRPr lang="en-US" dirty="0"/>
        </a:p>
      </dgm:t>
    </dgm:pt>
    <dgm:pt modelId="{E350DFD8-680E-4C47-9D5F-DBC617F5401A}" type="parTrans" cxnId="{60309FA0-A687-4125-A638-BAA02F7D4607}">
      <dgm:prSet/>
      <dgm:spPr/>
      <dgm:t>
        <a:bodyPr/>
        <a:lstStyle/>
        <a:p>
          <a:endParaRPr lang="en-US"/>
        </a:p>
      </dgm:t>
    </dgm:pt>
    <dgm:pt modelId="{03173875-0B00-474C-86F6-1378F2E38B23}" type="sibTrans" cxnId="{60309FA0-A687-4125-A638-BAA02F7D4607}">
      <dgm:prSet/>
      <dgm:spPr/>
      <dgm:t>
        <a:bodyPr/>
        <a:lstStyle/>
        <a:p>
          <a:endParaRPr lang="en-US"/>
        </a:p>
      </dgm:t>
    </dgm:pt>
    <dgm:pt modelId="{129A724C-B327-4E37-B180-A0F804BBEBD3}">
      <dgm:prSet/>
      <dgm:spPr/>
      <dgm:t>
        <a:bodyPr/>
        <a:lstStyle/>
        <a:p>
          <a:r>
            <a:rPr lang="en-US" dirty="0" err="1" smtClean="0"/>
            <a:t>Giải</a:t>
          </a:r>
          <a:r>
            <a:rPr lang="en-US" dirty="0" smtClean="0"/>
            <a:t> </a:t>
          </a:r>
          <a:r>
            <a:rPr lang="en-US" dirty="0" err="1" smtClean="0"/>
            <a:t>pháp</a:t>
          </a:r>
          <a:r>
            <a:rPr lang="en-US" dirty="0" smtClean="0"/>
            <a:t> </a:t>
          </a:r>
          <a:r>
            <a:rPr lang="en-US" dirty="0" err="1" smtClean="0"/>
            <a:t>phòng</a:t>
          </a:r>
          <a:r>
            <a:rPr lang="en-US" dirty="0" smtClean="0"/>
            <a:t> </a:t>
          </a:r>
          <a:r>
            <a:rPr lang="en-US" dirty="0" err="1" smtClean="0"/>
            <a:t>chống</a:t>
          </a:r>
          <a:endParaRPr lang="en-US" dirty="0"/>
        </a:p>
      </dgm:t>
    </dgm:pt>
    <dgm:pt modelId="{22F6BB93-5305-49D3-AC77-1ADFC2A64733}" type="parTrans" cxnId="{79848FAB-394D-4406-8315-E506FA3788EA}">
      <dgm:prSet/>
      <dgm:spPr/>
      <dgm:t>
        <a:bodyPr/>
        <a:lstStyle/>
        <a:p>
          <a:endParaRPr lang="en-US"/>
        </a:p>
      </dgm:t>
    </dgm:pt>
    <dgm:pt modelId="{3FB32314-8988-4C3A-BE35-93ADAFB69ECF}" type="sibTrans" cxnId="{79848FAB-394D-4406-8315-E506FA3788EA}">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6">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6">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6">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6">
        <dgm:presLayoutVars>
          <dgm:chMax val="0"/>
          <dgm:chPref val="0"/>
          <dgm:bulletEnabled val="1"/>
        </dgm:presLayoutVars>
      </dgm:prSet>
      <dgm:spPr/>
      <dgm:t>
        <a:bodyPr/>
        <a:lstStyle/>
        <a:p>
          <a:endParaRPr lang="ru-RU"/>
        </a:p>
      </dgm:t>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2" presStyleCnt="6">
        <dgm:presLayoutVars>
          <dgm:bulletEnabled val="1"/>
        </dgm:presLayoutVars>
      </dgm:prSet>
      <dgm:spPr/>
      <dgm:t>
        <a:bodyPr/>
        <a:lstStyle/>
        <a:p>
          <a:endParaRPr lang="en-US"/>
        </a:p>
      </dgm:t>
    </dgm:pt>
    <dgm:pt modelId="{F6869E27-91AF-49E9-8A5B-26CFE7722CBC}" type="pres">
      <dgm:prSet presAssocID="{73D1F220-2940-4C99-BC7F-6E8CB7982C44}" presName="labelTx" presStyleLbl="node1" presStyleIdx="2" presStyleCnt="6">
        <dgm:presLayoutVars>
          <dgm:chMax val="0"/>
          <dgm:chPref val="0"/>
          <dgm:bulletEnabled val="1"/>
        </dgm:presLayoutVars>
      </dgm:prSet>
      <dgm:spPr/>
      <dgm:t>
        <a:bodyPr/>
        <a:lstStyle/>
        <a:p>
          <a:endParaRPr lang="en-US"/>
        </a:p>
      </dgm:t>
    </dgm:pt>
    <dgm:pt modelId="{8C543523-DA5E-48B8-A9A5-2829F3104E1F}" type="pres">
      <dgm:prSet presAssocID="{32EF8D06-8B66-41E9-B9AD-0C2EF0F7DF87}" presName="sp" presStyleCnt="0"/>
      <dgm:spPr/>
    </dgm:pt>
    <dgm:pt modelId="{6D12507D-7B50-44EB-98B9-19C0638E85FE}" type="pres">
      <dgm:prSet presAssocID="{DFDE432B-056F-4684-BFFC-D4745A6E204F}" presName="composite" presStyleCnt="0"/>
      <dgm:spPr/>
    </dgm:pt>
    <dgm:pt modelId="{C44994EF-AF0A-4F9F-8652-4E07D0CA03C2}" type="pres">
      <dgm:prSet presAssocID="{DFDE432B-056F-4684-BFFC-D4745A6E204F}" presName="desTx" presStyleLbl="fgAccFollowNode1" presStyleIdx="3" presStyleCnt="6">
        <dgm:presLayoutVars>
          <dgm:bulletEnabled val="1"/>
        </dgm:presLayoutVars>
      </dgm:prSet>
      <dgm:spPr/>
      <dgm:t>
        <a:bodyPr/>
        <a:lstStyle/>
        <a:p>
          <a:endParaRPr lang="en-US"/>
        </a:p>
      </dgm:t>
    </dgm:pt>
    <dgm:pt modelId="{9F15EF83-5522-4197-8503-0D006BE245F4}" type="pres">
      <dgm:prSet presAssocID="{DFDE432B-056F-4684-BFFC-D4745A6E204F}" presName="labelTx" presStyleLbl="node1" presStyleIdx="3" presStyleCnt="6">
        <dgm:presLayoutVars>
          <dgm:chMax val="0"/>
          <dgm:chPref val="0"/>
          <dgm:bulletEnabled val="1"/>
        </dgm:presLayoutVars>
      </dgm:prSet>
      <dgm:spPr/>
      <dgm:t>
        <a:bodyPr/>
        <a:lstStyle/>
        <a:p>
          <a:endParaRPr lang="en-US"/>
        </a:p>
      </dgm:t>
    </dgm:pt>
    <dgm:pt modelId="{98FB503C-D16A-4C2B-9513-4724B23424B6}" type="pres">
      <dgm:prSet presAssocID="{480C31C5-B970-4EA0-96EB-0AFC75FD8E46}" presName="sp" presStyleCnt="0"/>
      <dgm:spPr/>
    </dgm:pt>
    <dgm:pt modelId="{4C629C38-C1C2-4861-B867-923BC95892BC}" type="pres">
      <dgm:prSet presAssocID="{0856AD4D-CA65-4967-88E9-8AB0596D2554}" presName="composite" presStyleCnt="0"/>
      <dgm:spPr/>
    </dgm:pt>
    <dgm:pt modelId="{76619EFD-E9BD-4598-A938-144985D725C9}" type="pres">
      <dgm:prSet presAssocID="{0856AD4D-CA65-4967-88E9-8AB0596D2554}" presName="desTx" presStyleLbl="fgAccFollowNode1" presStyleIdx="4" presStyleCnt="6">
        <dgm:presLayoutVars>
          <dgm:bulletEnabled val="1"/>
        </dgm:presLayoutVars>
      </dgm:prSet>
      <dgm:spPr/>
      <dgm:t>
        <a:bodyPr/>
        <a:lstStyle/>
        <a:p>
          <a:endParaRPr lang="en-US"/>
        </a:p>
      </dgm:t>
    </dgm:pt>
    <dgm:pt modelId="{4BD36F1D-42FE-48C7-B733-A2F5936C7C02}" type="pres">
      <dgm:prSet presAssocID="{0856AD4D-CA65-4967-88E9-8AB0596D2554}" presName="labelTx" presStyleLbl="node1" presStyleIdx="4" presStyleCnt="6">
        <dgm:presLayoutVars>
          <dgm:chMax val="0"/>
          <dgm:chPref val="0"/>
          <dgm:bulletEnabled val="1"/>
        </dgm:presLayoutVars>
      </dgm:prSet>
      <dgm:spPr/>
      <dgm:t>
        <a:bodyPr/>
        <a:lstStyle/>
        <a:p>
          <a:endParaRPr lang="en-US"/>
        </a:p>
      </dgm:t>
    </dgm:pt>
    <dgm:pt modelId="{5DCE4C56-61BF-4F5B-8AE6-A72ED316D2EF}" type="pres">
      <dgm:prSet presAssocID="{FA9E24F4-8595-4593-9F42-2F97C8BAE409}" presName="sp" presStyleCnt="0"/>
      <dgm:spPr/>
    </dgm:pt>
    <dgm:pt modelId="{78F1BB4B-243D-494B-9DF2-DF4109FCFFA1}" type="pres">
      <dgm:prSet presAssocID="{B6500E15-8615-4052-A99A-F36DCEC726D6}" presName="composite" presStyleCnt="0"/>
      <dgm:spPr/>
    </dgm:pt>
    <dgm:pt modelId="{A92AC6BF-8ED4-4555-857A-7A16BC77055C}" type="pres">
      <dgm:prSet presAssocID="{B6500E15-8615-4052-A99A-F36DCEC726D6}" presName="desTx" presStyleLbl="fgAccFollowNode1" presStyleIdx="5" presStyleCnt="6">
        <dgm:presLayoutVars>
          <dgm:bulletEnabled val="1"/>
        </dgm:presLayoutVars>
      </dgm:prSet>
      <dgm:spPr/>
      <dgm:t>
        <a:bodyPr/>
        <a:lstStyle/>
        <a:p>
          <a:endParaRPr lang="en-US"/>
        </a:p>
      </dgm:t>
    </dgm:pt>
    <dgm:pt modelId="{8E60C14F-9434-4AC3-8FD5-9B718E56A85E}" type="pres">
      <dgm:prSet presAssocID="{B6500E15-8615-4052-A99A-F36DCEC726D6}" presName="labelTx" presStyleLbl="node1" presStyleIdx="5" presStyleCnt="6">
        <dgm:presLayoutVars>
          <dgm:chMax val="0"/>
          <dgm:chPref val="0"/>
          <dgm:bulletEnabled val="1"/>
        </dgm:presLayoutVars>
      </dgm:prSet>
      <dgm:spPr/>
      <dgm:t>
        <a:bodyPr/>
        <a:lstStyle/>
        <a:p>
          <a:endParaRPr lang="en-US"/>
        </a:p>
      </dgm:t>
    </dgm:pt>
  </dgm:ptLst>
  <dgm:cxnLst>
    <dgm:cxn modelId="{D960158B-D35E-4067-9AB0-07B2DC6F0220}" type="presOf" srcId="{B6500E15-8615-4052-A99A-F36DCEC726D6}" destId="{8E60C14F-9434-4AC3-8FD5-9B718E56A85E}" srcOrd="0" destOrd="0" presId="urn:diagrams.loki3.com/NumberedList"/>
    <dgm:cxn modelId="{60309FA0-A687-4125-A638-BAA02F7D4607}" srcId="{0856AD4D-CA65-4967-88E9-8AB0596D2554}" destId="{574C78F1-73A0-40F7-9CD0-8C5802142DB8}" srcOrd="0" destOrd="0" parTransId="{E350DFD8-680E-4C47-9D5F-DBC617F5401A}" sibTransId="{03173875-0B00-474C-86F6-1378F2E38B23}"/>
    <dgm:cxn modelId="{CED0B9D0-E2DC-4CB1-A2C1-36298657AC7B}" type="presOf" srcId="{6C03E07F-ECFB-4D2F-BA96-D23DA7C5AC73}" destId="{7D701CF5-2CC3-48B9-A656-E2968A10AA3B}" srcOrd="0" destOrd="0" presId="urn:diagrams.loki3.com/NumberedList"/>
    <dgm:cxn modelId="{B3580240-55FF-4764-AB3B-B2BBF8BAC5DD}" srcId="{73D1F220-2940-4C99-BC7F-6E8CB7982C44}" destId="{36B95677-80A1-417F-8B85-1C4CFA65746F}" srcOrd="0" destOrd="0" parTransId="{C8915E9F-3FAC-48A5-B952-4883C1A9FD00}" sibTransId="{23CA7132-EF0F-49A3-A390-29B4A9582341}"/>
    <dgm:cxn modelId="{314C4E73-477B-4DFC-A12A-BEB22C372D5A}" type="presOf" srcId="{8C66E9B3-B12D-4C23-A273-982D7F969BBC}" destId="{BDFB8683-95A4-4BBF-9344-3A0D69314DBB}" srcOrd="0" destOrd="0" presId="urn:diagrams.loki3.com/NumberedList"/>
    <dgm:cxn modelId="{89F6AEB2-4790-487C-AC1B-D20A20054F51}" type="presOf" srcId="{9EA58EC5-7D69-4397-8093-5A4FCBD369E8}" destId="{A08A9154-0BEB-4230-91C9-16FAC1EF6E1C}" srcOrd="0" destOrd="0" presId="urn:diagrams.loki3.com/NumberedList"/>
    <dgm:cxn modelId="{717978DE-F4FF-4F1D-B757-18417B12867E}" type="presOf" srcId="{0856AD4D-CA65-4967-88E9-8AB0596D2554}" destId="{4BD36F1D-42FE-48C7-B733-A2F5936C7C02}" srcOrd="0" destOrd="0" presId="urn:diagrams.loki3.com/NumberedList"/>
    <dgm:cxn modelId="{DAAA1AA7-5AE9-4513-8F2E-C99AD38BEA87}" srcId="{DFDE432B-056F-4684-BFFC-D4745A6E204F}" destId="{D38A2905-B9EB-4F01-8C06-796AE746B8D3}" srcOrd="0" destOrd="0" parTransId="{3DC21A42-B65D-4182-8317-5F705A762946}" sibTransId="{F8B4A94E-4448-4631-86BA-C844FE58FAA7}"/>
    <dgm:cxn modelId="{0833C98C-E1C8-44C2-A5A0-43F12B5AFC7A}" srcId="{8C66E9B3-B12D-4C23-A273-982D7F969BBC}" destId="{DFDE432B-056F-4684-BFFC-D4745A6E204F}" srcOrd="3" destOrd="0" parTransId="{EB98BC07-02BC-430A-B487-0C4BCBEFAE7B}" sibTransId="{480C31C5-B970-4EA0-96EB-0AFC75FD8E46}"/>
    <dgm:cxn modelId="{C69C7CD2-0F56-4F86-89D6-A7088B8DD1A8}" type="presOf" srcId="{36B95677-80A1-417F-8B85-1C4CFA65746F}" destId="{7AD4D8A4-467D-4EC1-89BA-81D31D2890DE}"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79848FAB-394D-4406-8315-E506FA3788EA}" srcId="{B6500E15-8615-4052-A99A-F36DCEC726D6}" destId="{129A724C-B327-4E37-B180-A0F804BBEBD3}" srcOrd="0" destOrd="0" parTransId="{22F6BB93-5305-49D3-AC77-1ADFC2A64733}" sibTransId="{3FB32314-8988-4C3A-BE35-93ADAFB69ECF}"/>
    <dgm:cxn modelId="{FC9DBDB4-3031-4C2F-B57E-E2E82CD6B422}" srcId="{8C66E9B3-B12D-4C23-A273-982D7F969BBC}" destId="{0856AD4D-CA65-4967-88E9-8AB0596D2554}" srcOrd="4" destOrd="0" parTransId="{B2F3C086-FB11-489D-9D7E-B14D66C3164D}" sibTransId="{FA9E24F4-8595-4593-9F42-2F97C8BAE409}"/>
    <dgm:cxn modelId="{4F6400C3-53EC-42A6-81C8-2BBE562DF315}" srcId="{759FDF1A-46CB-4DD6-A232-39900ACE14DF}" destId="{374B3CF0-3CBE-41CF-A774-9FD3C3CD3C85}" srcOrd="0" destOrd="0" parTransId="{38C67DDF-74A4-4E44-94A7-EDCA9B1C90CC}" sibTransId="{20A933C1-1145-4ADB-BD4B-02D3F506EC76}"/>
    <dgm:cxn modelId="{EE26D499-E3C7-4874-A873-C7C102CF342B}" type="presOf" srcId="{374B3CF0-3CBE-41CF-A774-9FD3C3CD3C85}" destId="{5012D0F9-E426-4C44-85B1-B5D15A7B4879}" srcOrd="0" destOrd="0" presId="urn:diagrams.loki3.com/NumberedList"/>
    <dgm:cxn modelId="{BC8C42DE-1FE3-47D5-B6B5-91571D0EB19A}" type="presOf" srcId="{759FDF1A-46CB-4DD6-A232-39900ACE14DF}" destId="{52D715E9-012B-492D-85DB-CC49546E7451}" srcOrd="0" destOrd="0" presId="urn:diagrams.loki3.com/NumberedList"/>
    <dgm:cxn modelId="{1C7B2439-98A6-4A2B-BDB8-438079493C67}" srcId="{8C66E9B3-B12D-4C23-A273-982D7F969BBC}" destId="{759FDF1A-46CB-4DD6-A232-39900ACE14DF}" srcOrd="1" destOrd="0" parTransId="{EBD1FDD3-F3E1-4EF5-AB02-3A05A129FFE4}" sibTransId="{840B7BEC-A424-4364-B52E-A493DF1255BE}"/>
    <dgm:cxn modelId="{79391B94-9169-4B3D-8FD5-6501BAA64920}" srcId="{8C66E9B3-B12D-4C23-A273-982D7F969BBC}" destId="{73D1F220-2940-4C99-BC7F-6E8CB7982C44}" srcOrd="2" destOrd="0" parTransId="{D8B24B5E-7350-44FE-ABFB-21C3BAE61A41}" sibTransId="{32EF8D06-8B66-41E9-B9AD-0C2EF0F7DF87}"/>
    <dgm:cxn modelId="{F06A9DDA-3267-469D-AA12-FEF1667DB3C0}" type="presOf" srcId="{574C78F1-73A0-40F7-9CD0-8C5802142DB8}" destId="{76619EFD-E9BD-4598-A938-144985D725C9}" srcOrd="0" destOrd="0" presId="urn:diagrams.loki3.com/NumberedList"/>
    <dgm:cxn modelId="{10783E91-A818-4B42-B083-89345589F4EA}" type="presOf" srcId="{D38A2905-B9EB-4F01-8C06-796AE746B8D3}" destId="{C44994EF-AF0A-4F9F-8652-4E07D0CA03C2}" srcOrd="0" destOrd="0" presId="urn:diagrams.loki3.com/NumberedList"/>
    <dgm:cxn modelId="{7F37D5C8-E16A-4389-ABBC-ABB93E9EB1A4}" srcId="{6C03E07F-ECFB-4D2F-BA96-D23DA7C5AC73}" destId="{9EA58EC5-7D69-4397-8093-5A4FCBD369E8}" srcOrd="0" destOrd="0" parTransId="{D56EEE90-AC73-4E4D-8BBC-6E0E7885DFB1}" sibTransId="{D5E5875A-C60C-4FC3-869B-722E371FA6E0}"/>
    <dgm:cxn modelId="{31E2D134-2B2C-4B45-84A2-9289F0AEC2B4}" srcId="{8C66E9B3-B12D-4C23-A273-982D7F969BBC}" destId="{B6500E15-8615-4052-A99A-F36DCEC726D6}" srcOrd="5" destOrd="0" parTransId="{77AFA49D-C4EA-4BA2-BE2C-C6BE70C0249E}" sibTransId="{55E60535-8A51-40F2-8F12-5C7ACBD37B81}"/>
    <dgm:cxn modelId="{E612AC09-F023-4A84-81A6-2A27C7F973B9}" type="presOf" srcId="{DFDE432B-056F-4684-BFFC-D4745A6E204F}" destId="{9F15EF83-5522-4197-8503-0D006BE245F4}" srcOrd="0" destOrd="0" presId="urn:diagrams.loki3.com/NumberedList"/>
    <dgm:cxn modelId="{06ED3A41-52AD-4F57-90AE-EA8350F9C068}" type="presOf" srcId="{129A724C-B327-4E37-B180-A0F804BBEBD3}" destId="{A92AC6BF-8ED4-4555-857A-7A16BC77055C}" srcOrd="0" destOrd="0" presId="urn:diagrams.loki3.com/NumberedList"/>
    <dgm:cxn modelId="{9DC09943-7FDD-4704-B7E0-79D438FD21C5}" type="presOf" srcId="{73D1F220-2940-4C99-BC7F-6E8CB7982C44}" destId="{F6869E27-91AF-49E9-8A5B-26CFE7722CBC}"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901AA48D-77D9-4961-ABC8-7A9B4FF15FFD}" type="presParOf" srcId="{BDFB8683-95A4-4BBF-9344-3A0D69314DBB}" destId="{F90AF57C-CAFE-4F7B-88EA-27AFA44FE724}" srcOrd="3" destOrd="0" presId="urn:diagrams.loki3.com/NumberedList"/>
    <dgm:cxn modelId="{DBA5C241-586C-4238-B451-6220D461217C}" type="presParOf" srcId="{BDFB8683-95A4-4BBF-9344-3A0D69314DBB}" destId="{B1D552F9-B978-49AC-BD15-10348E3E861A}" srcOrd="4" destOrd="0" presId="urn:diagrams.loki3.com/NumberedList"/>
    <dgm:cxn modelId="{3567C26B-A21C-4D89-A628-B8827DA67B5A}" type="presParOf" srcId="{B1D552F9-B978-49AC-BD15-10348E3E861A}" destId="{7AD4D8A4-467D-4EC1-89BA-81D31D2890DE}" srcOrd="0" destOrd="0" presId="urn:diagrams.loki3.com/NumberedList"/>
    <dgm:cxn modelId="{FE6E4354-7A14-4D42-9740-461FABC3DAAE}" type="presParOf" srcId="{B1D552F9-B978-49AC-BD15-10348E3E861A}" destId="{F6869E27-91AF-49E9-8A5B-26CFE7722CBC}" srcOrd="1" destOrd="0" presId="urn:diagrams.loki3.com/NumberedList"/>
    <dgm:cxn modelId="{B49DFCAE-969C-4A1C-A086-16B980E02FB4}" type="presParOf" srcId="{BDFB8683-95A4-4BBF-9344-3A0D69314DBB}" destId="{8C543523-DA5E-48B8-A9A5-2829F3104E1F}" srcOrd="5" destOrd="0" presId="urn:diagrams.loki3.com/NumberedList"/>
    <dgm:cxn modelId="{68CF06A3-490D-42CE-BDD0-807F3C3F7EC6}" type="presParOf" srcId="{BDFB8683-95A4-4BBF-9344-3A0D69314DBB}" destId="{6D12507D-7B50-44EB-98B9-19C0638E85FE}" srcOrd="6" destOrd="0" presId="urn:diagrams.loki3.com/NumberedList"/>
    <dgm:cxn modelId="{47FB7CE1-A3F6-4712-B35B-B537D1330295}" type="presParOf" srcId="{6D12507D-7B50-44EB-98B9-19C0638E85FE}" destId="{C44994EF-AF0A-4F9F-8652-4E07D0CA03C2}" srcOrd="0" destOrd="0" presId="urn:diagrams.loki3.com/NumberedList"/>
    <dgm:cxn modelId="{59E1AB32-0A03-482E-9224-7363F01C4EC2}" type="presParOf" srcId="{6D12507D-7B50-44EB-98B9-19C0638E85FE}" destId="{9F15EF83-5522-4197-8503-0D006BE245F4}" srcOrd="1" destOrd="0" presId="urn:diagrams.loki3.com/NumberedList"/>
    <dgm:cxn modelId="{761799B8-D830-48EA-BE85-B53C64951A3F}" type="presParOf" srcId="{BDFB8683-95A4-4BBF-9344-3A0D69314DBB}" destId="{98FB503C-D16A-4C2B-9513-4724B23424B6}" srcOrd="7" destOrd="0" presId="urn:diagrams.loki3.com/NumberedList"/>
    <dgm:cxn modelId="{D97F8576-B83C-4B54-8D6A-F7C654F0F905}" type="presParOf" srcId="{BDFB8683-95A4-4BBF-9344-3A0D69314DBB}" destId="{4C629C38-C1C2-4861-B867-923BC95892BC}" srcOrd="8" destOrd="0" presId="urn:diagrams.loki3.com/NumberedList"/>
    <dgm:cxn modelId="{647D7C82-5CDC-4374-954B-75CAE261DB4C}" type="presParOf" srcId="{4C629C38-C1C2-4861-B867-923BC95892BC}" destId="{76619EFD-E9BD-4598-A938-144985D725C9}" srcOrd="0" destOrd="0" presId="urn:diagrams.loki3.com/NumberedList"/>
    <dgm:cxn modelId="{571225B0-D501-46F8-B490-651DFEABF5A2}" type="presParOf" srcId="{4C629C38-C1C2-4861-B867-923BC95892BC}" destId="{4BD36F1D-42FE-48C7-B733-A2F5936C7C02}" srcOrd="1" destOrd="0" presId="urn:diagrams.loki3.com/NumberedList"/>
    <dgm:cxn modelId="{54D606BD-DF16-452D-80D6-B5A977F3BF0C}" type="presParOf" srcId="{BDFB8683-95A4-4BBF-9344-3A0D69314DBB}" destId="{5DCE4C56-61BF-4F5B-8AE6-A72ED316D2EF}" srcOrd="9" destOrd="0" presId="urn:diagrams.loki3.com/NumberedList"/>
    <dgm:cxn modelId="{4EB72009-032A-47F8-B469-362301546C78}" type="presParOf" srcId="{BDFB8683-95A4-4BBF-9344-3A0D69314DBB}" destId="{78F1BB4B-243D-494B-9DF2-DF4109FCFFA1}" srcOrd="10" destOrd="0" presId="urn:diagrams.loki3.com/NumberedList"/>
    <dgm:cxn modelId="{B5CDF5CE-5818-4B1D-A480-EDC1BEF776C3}" type="presParOf" srcId="{78F1BB4B-243D-494B-9DF2-DF4109FCFFA1}" destId="{A92AC6BF-8ED4-4555-857A-7A16BC77055C}" srcOrd="0" destOrd="0" presId="urn:diagrams.loki3.com/NumberedList"/>
    <dgm:cxn modelId="{549DDC13-1C2D-4EE3-AFA6-EB1EA71BE9EF}" type="presParOf" srcId="{78F1BB4B-243D-494B-9DF2-DF4109FCFFA1}" destId="{8E60C14F-9434-4AC3-8FD5-9B718E56A85E}"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169" y="-333015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b="0" kern="1200" noProof="0" dirty="0" err="1" smtClean="0"/>
            <a:t>Khái</a:t>
          </a:r>
          <a:r>
            <a:rPr lang="en-US" sz="4300" b="0" kern="1200" noProof="0" dirty="0" smtClean="0"/>
            <a:t> </a:t>
          </a:r>
          <a:r>
            <a:rPr lang="en-US" sz="4300" b="0" kern="1200" noProof="0" dirty="0" err="1" smtClean="0"/>
            <a:t>niệm</a:t>
          </a:r>
          <a:r>
            <a:rPr lang="en-US" sz="4300" b="0" kern="1200" noProof="0" dirty="0" smtClean="0"/>
            <a:t> </a:t>
          </a:r>
          <a:r>
            <a:rPr lang="en-US" sz="4300" b="0" kern="1200" noProof="0" dirty="0" err="1" smtClean="0"/>
            <a:t>cơ</a:t>
          </a:r>
          <a:r>
            <a:rPr lang="en-US" sz="4300" b="0" kern="1200" noProof="0" dirty="0" smtClean="0"/>
            <a:t> </a:t>
          </a:r>
          <a:r>
            <a:rPr lang="en-US" sz="4300" b="0" kern="1200" noProof="0" dirty="0" err="1" smtClean="0"/>
            <a:t>bản</a:t>
          </a:r>
          <a:endParaRPr lang="vi-VN" sz="4300" b="0" kern="1200" noProof="0" dirty="0"/>
        </a:p>
      </dsp:txBody>
      <dsp:txXfrm rot="-5400000">
        <a:off x="928799" y="95182"/>
        <a:ext cx="7636838" cy="831136"/>
      </dsp:txXfrm>
    </dsp:sp>
    <dsp:sp modelId="{7D701CF5-2CC3-48B9-A656-E2968A10AA3B}">
      <dsp:nvSpPr>
        <dsp:cNvPr id="0" name=""/>
        <dsp:cNvSpPr/>
      </dsp:nvSpPr>
      <dsp:spPr>
        <a:xfrm>
          <a:off x="0" y="123749"/>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vi-VN" sz="3900" b="1" kern="1200" noProof="0" smtClean="0"/>
            <a:t>1</a:t>
          </a:r>
          <a:endParaRPr lang="vi-VN" sz="3900" b="1" kern="1200" noProof="0"/>
        </a:p>
      </dsp:txBody>
      <dsp:txXfrm>
        <a:off x="113350" y="237099"/>
        <a:ext cx="547300" cy="547300"/>
      </dsp:txXfrm>
    </dsp:sp>
    <dsp:sp modelId="{5012D0F9-E426-4C44-85B1-B5D15A7B4879}">
      <dsp:nvSpPr>
        <dsp:cNvPr id="0" name=""/>
        <dsp:cNvSpPr/>
      </dsp:nvSpPr>
      <dsp:spPr>
        <a:xfrm rot="5400000">
          <a:off x="4309169" y="-225429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noProof="0" dirty="0" err="1" smtClean="0"/>
            <a:t>Phương</a:t>
          </a:r>
          <a:r>
            <a:rPr lang="en-US" sz="4300" kern="1200" noProof="0" dirty="0" smtClean="0"/>
            <a:t> </a:t>
          </a:r>
          <a:r>
            <a:rPr lang="en-US" sz="4300" kern="1200" noProof="0" dirty="0" err="1" smtClean="0"/>
            <a:t>pháp</a:t>
          </a:r>
          <a:r>
            <a:rPr lang="en-US" sz="4300" kern="1200" noProof="0" dirty="0" smtClean="0"/>
            <a:t> </a:t>
          </a:r>
          <a:r>
            <a:rPr lang="en-US" sz="4300" kern="1200" noProof="0" dirty="0" err="1" smtClean="0"/>
            <a:t>thu</a:t>
          </a:r>
          <a:r>
            <a:rPr lang="en-US" sz="4300" kern="1200" noProof="0" dirty="0" smtClean="0"/>
            <a:t> </a:t>
          </a:r>
          <a:r>
            <a:rPr lang="en-US" sz="4300" kern="1200" noProof="0" dirty="0" err="1" smtClean="0"/>
            <a:t>thập</a:t>
          </a:r>
          <a:r>
            <a:rPr lang="en-US" sz="4300" kern="1200" noProof="0" dirty="0" smtClean="0"/>
            <a:t> </a:t>
          </a:r>
          <a:r>
            <a:rPr lang="en-US" sz="4300" kern="1200" noProof="0" dirty="0" err="1" smtClean="0"/>
            <a:t>thông</a:t>
          </a:r>
          <a:r>
            <a:rPr lang="en-US" sz="4300" kern="1200" noProof="0" dirty="0" smtClean="0"/>
            <a:t> tin</a:t>
          </a:r>
          <a:endParaRPr lang="vi-VN" sz="4300" kern="1200" noProof="0" dirty="0"/>
        </a:p>
      </dsp:txBody>
      <dsp:txXfrm rot="-5400000">
        <a:off x="928799" y="1171042"/>
        <a:ext cx="7636838" cy="831136"/>
      </dsp:txXfrm>
    </dsp:sp>
    <dsp:sp modelId="{52D715E9-012B-492D-85DB-CC49546E7451}">
      <dsp:nvSpPr>
        <dsp:cNvPr id="0" name=""/>
        <dsp:cNvSpPr/>
      </dsp:nvSpPr>
      <dsp:spPr>
        <a:xfrm>
          <a:off x="0" y="1199609"/>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vi-VN" sz="3900" kern="1200" noProof="0" dirty="0" smtClean="0"/>
            <a:t>2</a:t>
          </a:r>
          <a:endParaRPr lang="vi-VN" sz="3900" kern="1200" noProof="0" dirty="0"/>
        </a:p>
      </dsp:txBody>
      <dsp:txXfrm>
        <a:off x="113350" y="1312959"/>
        <a:ext cx="547300" cy="547300"/>
      </dsp:txXfrm>
    </dsp:sp>
    <dsp:sp modelId="{7AD4D8A4-467D-4EC1-89BA-81D31D2890DE}">
      <dsp:nvSpPr>
        <dsp:cNvPr id="0" name=""/>
        <dsp:cNvSpPr/>
      </dsp:nvSpPr>
      <dsp:spPr>
        <a:xfrm rot="5400000">
          <a:off x="4309169" y="-117843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noProof="0" dirty="0" err="1" smtClean="0"/>
            <a:t>Kỹ</a:t>
          </a:r>
          <a:r>
            <a:rPr lang="en-US" sz="4300" kern="1200" noProof="0" dirty="0" smtClean="0"/>
            <a:t> </a:t>
          </a:r>
          <a:r>
            <a:rPr lang="en-US" sz="4300" kern="1200" noProof="0" dirty="0" err="1" smtClean="0"/>
            <a:t>thuật</a:t>
          </a:r>
          <a:r>
            <a:rPr lang="en-US" sz="4300" kern="1200" noProof="0" dirty="0" smtClean="0"/>
            <a:t> </a:t>
          </a:r>
          <a:r>
            <a:rPr lang="en-US" sz="4300" kern="1200" noProof="0" dirty="0" err="1" smtClean="0"/>
            <a:t>tấn</a:t>
          </a:r>
          <a:r>
            <a:rPr lang="en-US" sz="4300" kern="1200" noProof="0" dirty="0" smtClean="0"/>
            <a:t> </a:t>
          </a:r>
          <a:r>
            <a:rPr lang="en-US" sz="4300" kern="1200" noProof="0" dirty="0" err="1" smtClean="0"/>
            <a:t>công</a:t>
          </a:r>
          <a:r>
            <a:rPr lang="en-US" sz="4300" kern="1200" noProof="0" dirty="0" smtClean="0"/>
            <a:t> </a:t>
          </a:r>
          <a:r>
            <a:rPr lang="en-US" sz="4300" kern="1200" noProof="0" dirty="0" err="1" smtClean="0"/>
            <a:t>thăm</a:t>
          </a:r>
          <a:r>
            <a:rPr lang="en-US" sz="4300" kern="1200" noProof="0" dirty="0" smtClean="0"/>
            <a:t> </a:t>
          </a:r>
          <a:r>
            <a:rPr lang="en-US" sz="4300" kern="1200" noProof="0" dirty="0" err="1" smtClean="0"/>
            <a:t>dò</a:t>
          </a:r>
          <a:endParaRPr lang="vi-VN" sz="4300" kern="1200" noProof="0" dirty="0"/>
        </a:p>
      </dsp:txBody>
      <dsp:txXfrm rot="-5400000">
        <a:off x="928799" y="2246902"/>
        <a:ext cx="7636838" cy="831136"/>
      </dsp:txXfrm>
    </dsp:sp>
    <dsp:sp modelId="{F6869E27-91AF-49E9-8A5B-26CFE7722CBC}">
      <dsp:nvSpPr>
        <dsp:cNvPr id="0" name=""/>
        <dsp:cNvSpPr/>
      </dsp:nvSpPr>
      <dsp:spPr>
        <a:xfrm>
          <a:off x="0" y="2275470"/>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vi-VN" sz="3900" kern="1200" noProof="0" dirty="0" smtClean="0"/>
            <a:t>3</a:t>
          </a:r>
          <a:endParaRPr lang="vi-VN" sz="3900" kern="1200" noProof="0" dirty="0"/>
        </a:p>
      </dsp:txBody>
      <dsp:txXfrm>
        <a:off x="113350" y="2388820"/>
        <a:ext cx="547300" cy="547300"/>
      </dsp:txXfrm>
    </dsp:sp>
    <dsp:sp modelId="{C44994EF-AF0A-4F9F-8652-4E07D0CA03C2}">
      <dsp:nvSpPr>
        <dsp:cNvPr id="0" name=""/>
        <dsp:cNvSpPr/>
      </dsp:nvSpPr>
      <dsp:spPr>
        <a:xfrm rot="5400000">
          <a:off x="4309169" y="-102569"/>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dirty="0" err="1" smtClean="0"/>
            <a:t>Dò</a:t>
          </a:r>
          <a:r>
            <a:rPr lang="en-US" sz="4300" kern="1200" dirty="0" smtClean="0"/>
            <a:t> </a:t>
          </a:r>
          <a:r>
            <a:rPr lang="en-US" sz="4300" kern="1200" dirty="0" err="1" smtClean="0"/>
            <a:t>quét</a:t>
          </a:r>
          <a:r>
            <a:rPr lang="en-US" sz="4300" kern="1200" dirty="0" smtClean="0"/>
            <a:t> </a:t>
          </a:r>
          <a:r>
            <a:rPr lang="en-US" sz="4300" kern="1200" dirty="0" err="1" smtClean="0"/>
            <a:t>lỗ</a:t>
          </a:r>
          <a:r>
            <a:rPr lang="en-US" sz="4300" kern="1200" dirty="0" smtClean="0"/>
            <a:t> </a:t>
          </a:r>
          <a:r>
            <a:rPr lang="en-US" sz="4300" kern="1200" dirty="0" err="1" smtClean="0"/>
            <a:t>hổng</a:t>
          </a:r>
          <a:r>
            <a:rPr lang="en-US" sz="4300" kern="1200" dirty="0" smtClean="0"/>
            <a:t> </a:t>
          </a:r>
          <a:r>
            <a:rPr lang="en-US" sz="4300" kern="1200" dirty="0" err="1" smtClean="0"/>
            <a:t>bảo</a:t>
          </a:r>
          <a:r>
            <a:rPr lang="en-US" sz="4300" kern="1200" dirty="0" smtClean="0"/>
            <a:t> </a:t>
          </a:r>
          <a:r>
            <a:rPr lang="en-US" sz="4300" kern="1200" dirty="0" err="1" smtClean="0"/>
            <a:t>mật</a:t>
          </a:r>
          <a:endParaRPr lang="en-US" sz="4300" kern="1200" dirty="0"/>
        </a:p>
      </dsp:txBody>
      <dsp:txXfrm rot="-5400000">
        <a:off x="928799" y="3322763"/>
        <a:ext cx="7636838" cy="831136"/>
      </dsp:txXfrm>
    </dsp:sp>
    <dsp:sp modelId="{9F15EF83-5522-4197-8503-0D006BE245F4}">
      <dsp:nvSpPr>
        <dsp:cNvPr id="0" name=""/>
        <dsp:cNvSpPr/>
      </dsp:nvSpPr>
      <dsp:spPr>
        <a:xfrm>
          <a:off x="0" y="3351330"/>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en-US" sz="3900" kern="1200" noProof="0" smtClean="0"/>
            <a:t>4 </a:t>
          </a:r>
          <a:endParaRPr lang="vi-VN" sz="3900" kern="1200" noProof="0" dirty="0"/>
        </a:p>
      </dsp:txBody>
      <dsp:txXfrm>
        <a:off x="113350" y="3464680"/>
        <a:ext cx="547300" cy="547300"/>
      </dsp:txXfrm>
    </dsp:sp>
    <dsp:sp modelId="{76619EFD-E9BD-4598-A938-144985D725C9}">
      <dsp:nvSpPr>
        <dsp:cNvPr id="0" name=""/>
        <dsp:cNvSpPr/>
      </dsp:nvSpPr>
      <dsp:spPr>
        <a:xfrm rot="5400000">
          <a:off x="4309169" y="97329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dirty="0" err="1" smtClean="0"/>
            <a:t>Kỹ</a:t>
          </a:r>
          <a:r>
            <a:rPr lang="en-US" sz="4300" kern="1200" dirty="0" smtClean="0"/>
            <a:t> </a:t>
          </a:r>
          <a:r>
            <a:rPr lang="en-US" sz="4300" kern="1200" dirty="0" err="1" smtClean="0"/>
            <a:t>thuật</a:t>
          </a:r>
          <a:r>
            <a:rPr lang="en-US" sz="4300" kern="1200" dirty="0" smtClean="0"/>
            <a:t> </a:t>
          </a:r>
          <a:r>
            <a:rPr lang="en-US" sz="4300" kern="1200" dirty="0" err="1" smtClean="0"/>
            <a:t>liệt</a:t>
          </a:r>
          <a:r>
            <a:rPr lang="en-US" sz="4300" kern="1200" dirty="0" smtClean="0"/>
            <a:t> </a:t>
          </a:r>
          <a:r>
            <a:rPr lang="en-US" sz="4300" kern="1200" dirty="0" err="1" smtClean="0"/>
            <a:t>kê</a:t>
          </a:r>
          <a:endParaRPr lang="en-US" sz="4300" kern="1200" dirty="0"/>
        </a:p>
      </dsp:txBody>
      <dsp:txXfrm rot="-5400000">
        <a:off x="928799" y="4398622"/>
        <a:ext cx="7636838" cy="831136"/>
      </dsp:txXfrm>
    </dsp:sp>
    <dsp:sp modelId="{4BD36F1D-42FE-48C7-B733-A2F5936C7C02}">
      <dsp:nvSpPr>
        <dsp:cNvPr id="0" name=""/>
        <dsp:cNvSpPr/>
      </dsp:nvSpPr>
      <dsp:spPr>
        <a:xfrm>
          <a:off x="0" y="4427190"/>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en-US" sz="3900" kern="1200" noProof="0" dirty="0" smtClean="0"/>
            <a:t> 5</a:t>
          </a:r>
          <a:endParaRPr lang="vi-VN" sz="3900" kern="1200" noProof="0" dirty="0"/>
        </a:p>
      </dsp:txBody>
      <dsp:txXfrm>
        <a:off x="113350" y="4540540"/>
        <a:ext cx="547300" cy="547300"/>
      </dsp:txXfrm>
    </dsp:sp>
    <dsp:sp modelId="{A92AC6BF-8ED4-4555-857A-7A16BC77055C}">
      <dsp:nvSpPr>
        <dsp:cNvPr id="0" name=""/>
        <dsp:cNvSpPr/>
      </dsp:nvSpPr>
      <dsp:spPr>
        <a:xfrm rot="5400000">
          <a:off x="4309169" y="204915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dirty="0" err="1" smtClean="0"/>
            <a:t>Giải</a:t>
          </a:r>
          <a:r>
            <a:rPr lang="en-US" sz="4300" kern="1200" dirty="0" smtClean="0"/>
            <a:t> </a:t>
          </a:r>
          <a:r>
            <a:rPr lang="en-US" sz="4300" kern="1200" dirty="0" err="1" smtClean="0"/>
            <a:t>pháp</a:t>
          </a:r>
          <a:r>
            <a:rPr lang="en-US" sz="4300" kern="1200" dirty="0" smtClean="0"/>
            <a:t> </a:t>
          </a:r>
          <a:r>
            <a:rPr lang="en-US" sz="4300" kern="1200" dirty="0" err="1" smtClean="0"/>
            <a:t>phòng</a:t>
          </a:r>
          <a:r>
            <a:rPr lang="en-US" sz="4300" kern="1200" dirty="0" smtClean="0"/>
            <a:t> </a:t>
          </a:r>
          <a:r>
            <a:rPr lang="en-US" sz="4300" kern="1200" dirty="0" err="1" smtClean="0"/>
            <a:t>chống</a:t>
          </a:r>
          <a:endParaRPr lang="en-US" sz="4300" kern="1200" dirty="0"/>
        </a:p>
      </dsp:txBody>
      <dsp:txXfrm rot="-5400000">
        <a:off x="928799" y="5474482"/>
        <a:ext cx="7636838" cy="831136"/>
      </dsp:txXfrm>
    </dsp:sp>
    <dsp:sp modelId="{8E60C14F-9434-4AC3-8FD5-9B718E56A85E}">
      <dsp:nvSpPr>
        <dsp:cNvPr id="0" name=""/>
        <dsp:cNvSpPr/>
      </dsp:nvSpPr>
      <dsp:spPr>
        <a:xfrm>
          <a:off x="0" y="5503050"/>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en-US" sz="3900" kern="1200" noProof="0" dirty="0" smtClean="0"/>
            <a:t>6</a:t>
          </a:r>
          <a:endParaRPr lang="vi-VN" sz="3900" kern="1200" noProof="0" dirty="0"/>
        </a:p>
      </dsp:txBody>
      <dsp:txXfrm>
        <a:off x="113350" y="5616400"/>
        <a:ext cx="547300" cy="5473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79E3C-4A7F-4042-A27A-F6AC5427651A}">
      <dsp:nvSpPr>
        <dsp:cNvPr id="0" name=""/>
        <dsp:cNvSpPr/>
      </dsp:nvSpPr>
      <dsp:spPr>
        <a:xfrm rot="5400000">
          <a:off x="5028293" y="-2276642"/>
          <a:ext cx="822759" cy="537667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vi-VN" sz="1200" kern="1200" dirty="0">
              <a:latin typeface="Tahoma" panose="020B0604030504040204" pitchFamily="34" charset="0"/>
              <a:ea typeface="Tahoma" panose="020B0604030504040204" pitchFamily="34" charset="0"/>
              <a:cs typeface="Tahoma" panose="020B0604030504040204" pitchFamily="34" charset="0"/>
            </a:rPr>
            <a:t>Hiển thị danh sách người dùng đã đăng nhập vào các máy từ xa trên mạng cục bộ. </a:t>
          </a:r>
          <a:endParaRPr lang="en-US" sz="1200" kern="1200" dirty="0">
            <a:latin typeface="Tahoma" panose="020B0604030504040204" pitchFamily="34" charset="0"/>
            <a:ea typeface="Tahoma" panose="020B0604030504040204" pitchFamily="34" charset="0"/>
            <a:cs typeface="Tahoma" panose="020B0604030504040204" pitchFamily="34" charset="0"/>
          </a:endParaRPr>
        </a:p>
        <a:p>
          <a:pPr marL="114300" lvl="1" indent="-114300" algn="l" defTabSz="533400">
            <a:lnSpc>
              <a:spcPct val="90000"/>
            </a:lnSpc>
            <a:spcBef>
              <a:spcPct val="0"/>
            </a:spcBef>
            <a:spcAft>
              <a:spcPct val="15000"/>
            </a:spcAft>
            <a:buChar char="••"/>
          </a:pPr>
          <a:r>
            <a:rPr lang="vi-VN" sz="1200" kern="1200" dirty="0">
              <a:latin typeface="Tahoma" panose="020B0604030504040204" pitchFamily="34" charset="0"/>
              <a:ea typeface="Tahoma" panose="020B0604030504040204" pitchFamily="34" charset="0"/>
              <a:cs typeface="Tahoma" panose="020B0604030504040204" pitchFamily="34" charset="0"/>
            </a:rPr>
            <a:t>Cú pháp: </a:t>
          </a:r>
          <a:r>
            <a:rPr lang="vi-VN" sz="1200" kern="1200" dirty="0">
              <a:solidFill>
                <a:srgbClr val="FF0000"/>
              </a:solidFill>
              <a:latin typeface="Tahoma" panose="020B0604030504040204" pitchFamily="34" charset="0"/>
              <a:ea typeface="Tahoma" panose="020B0604030504040204" pitchFamily="34" charset="0"/>
              <a:cs typeface="Tahoma" panose="020B0604030504040204" pitchFamily="34" charset="0"/>
            </a:rPr>
            <a:t>/usr/bin/rusers [-a] [-1]  [-u| –h| -i] [Host …]</a:t>
          </a:r>
          <a:endParaRPr lang="en-US" sz="1200" kern="1200" dirty="0">
            <a:solidFill>
              <a:srgbClr val="FF0000"/>
            </a:solidFill>
            <a:latin typeface="Tahoma" panose="020B0604030504040204" pitchFamily="34" charset="0"/>
            <a:ea typeface="Tahoma" panose="020B0604030504040204" pitchFamily="34" charset="0"/>
            <a:cs typeface="Tahoma" panose="020B0604030504040204" pitchFamily="34" charset="0"/>
          </a:endParaRPr>
        </a:p>
      </dsp:txBody>
      <dsp:txXfrm rot="-5400000">
        <a:off x="2751337" y="40478"/>
        <a:ext cx="5336508" cy="742431"/>
      </dsp:txXfrm>
    </dsp:sp>
    <dsp:sp modelId="{E77A0A26-0844-F342-9F2D-6EACDB466447}">
      <dsp:nvSpPr>
        <dsp:cNvPr id="0" name=""/>
        <dsp:cNvSpPr/>
      </dsp:nvSpPr>
      <dsp:spPr>
        <a:xfrm>
          <a:off x="225013" y="87773"/>
          <a:ext cx="2526323" cy="604830"/>
        </a:xfrm>
        <a:prstGeom prst="round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err="1">
              <a:latin typeface="Tahoma" panose="020B0604030504040204" pitchFamily="34" charset="0"/>
              <a:ea typeface="Tahoma" panose="020B0604030504040204" pitchFamily="34" charset="0"/>
              <a:cs typeface="Tahoma" panose="020B0604030504040204" pitchFamily="34" charset="0"/>
            </a:rPr>
            <a:t>rusers</a:t>
          </a:r>
          <a:endParaRPr lang="en-US" sz="2800" kern="1200" dirty="0">
            <a:latin typeface="Tahoma" panose="020B0604030504040204" pitchFamily="34" charset="0"/>
            <a:ea typeface="Tahoma" panose="020B0604030504040204" pitchFamily="34" charset="0"/>
            <a:cs typeface="Tahoma" panose="020B0604030504040204" pitchFamily="34" charset="0"/>
          </a:endParaRPr>
        </a:p>
      </dsp:txBody>
      <dsp:txXfrm>
        <a:off x="254538" y="117298"/>
        <a:ext cx="2467273" cy="545780"/>
      </dsp:txXfrm>
    </dsp:sp>
    <dsp:sp modelId="{964C177F-3178-B34D-A973-E910DB05444E}">
      <dsp:nvSpPr>
        <dsp:cNvPr id="0" name=""/>
        <dsp:cNvSpPr/>
      </dsp:nvSpPr>
      <dsp:spPr>
        <a:xfrm rot="5400000">
          <a:off x="5076320" y="-1402461"/>
          <a:ext cx="822759" cy="537667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vi-VN" sz="1200" kern="1200" dirty="0">
              <a:latin typeface="Tahoma" panose="020B0604030504040204" pitchFamily="34" charset="0"/>
              <a:ea typeface="Tahoma" panose="020B0604030504040204" pitchFamily="34" charset="0"/>
              <a:cs typeface="Tahoma" panose="020B0604030504040204" pitchFamily="34" charset="0"/>
            </a:rPr>
            <a:t>Hiển thị danh sách người dùng đã đăng nhập để lưu trữ trên mạng cục bộ.  </a:t>
          </a:r>
          <a:endParaRPr lang="en-US" sz="1200" kern="1200" dirty="0">
            <a:latin typeface="Tahoma" panose="020B0604030504040204" pitchFamily="34" charset="0"/>
            <a:ea typeface="Tahoma" panose="020B0604030504040204" pitchFamily="34" charset="0"/>
            <a:cs typeface="Tahoma" panose="020B0604030504040204" pitchFamily="34" charset="0"/>
          </a:endParaRPr>
        </a:p>
        <a:p>
          <a:pPr marL="114300" lvl="1" indent="-114300" algn="l" defTabSz="533400">
            <a:lnSpc>
              <a:spcPct val="90000"/>
            </a:lnSpc>
            <a:spcBef>
              <a:spcPct val="0"/>
            </a:spcBef>
            <a:spcAft>
              <a:spcPct val="15000"/>
            </a:spcAft>
            <a:buChar char="••"/>
          </a:pPr>
          <a:r>
            <a:rPr lang="vi-VN" sz="1200" kern="1200" dirty="0">
              <a:latin typeface="Tahoma" panose="020B0604030504040204" pitchFamily="34" charset="0"/>
              <a:ea typeface="Tahoma" panose="020B0604030504040204" pitchFamily="34" charset="0"/>
              <a:cs typeface="Tahoma" panose="020B0604030504040204" pitchFamily="34" charset="0"/>
            </a:rPr>
            <a:t>Cú pháp: </a:t>
          </a:r>
          <a:r>
            <a:rPr lang="vi-VN" sz="1200" kern="1200" dirty="0">
              <a:solidFill>
                <a:srgbClr val="FF0000"/>
              </a:solidFill>
              <a:latin typeface="Tahoma" panose="020B0604030504040204" pitchFamily="34" charset="0"/>
              <a:ea typeface="Tahoma" panose="020B0604030504040204" pitchFamily="34" charset="0"/>
              <a:cs typeface="Tahoma" panose="020B0604030504040204" pitchFamily="34" charset="0"/>
            </a:rPr>
            <a:t>rwho [-a] </a:t>
          </a:r>
          <a:endParaRPr lang="en-US" sz="1200" kern="1200" dirty="0">
            <a:solidFill>
              <a:srgbClr val="FF0000"/>
            </a:solidFill>
            <a:latin typeface="Tahoma" panose="020B0604030504040204" pitchFamily="34" charset="0"/>
            <a:ea typeface="Tahoma" panose="020B0604030504040204" pitchFamily="34" charset="0"/>
            <a:cs typeface="Tahoma" panose="020B0604030504040204" pitchFamily="34" charset="0"/>
          </a:endParaRPr>
        </a:p>
      </dsp:txBody>
      <dsp:txXfrm rot="-5400000">
        <a:off x="2799364" y="914659"/>
        <a:ext cx="5336508" cy="742431"/>
      </dsp:txXfrm>
    </dsp:sp>
    <dsp:sp modelId="{D6F45C9A-A945-BA40-9BD1-123C59D81A45}">
      <dsp:nvSpPr>
        <dsp:cNvPr id="0" name=""/>
        <dsp:cNvSpPr/>
      </dsp:nvSpPr>
      <dsp:spPr>
        <a:xfrm>
          <a:off x="225013" y="957259"/>
          <a:ext cx="2574350" cy="657230"/>
        </a:xfrm>
        <a:prstGeom prst="round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lvl="0" algn="ctr" defTabSz="1466850">
            <a:lnSpc>
              <a:spcPct val="90000"/>
            </a:lnSpc>
            <a:spcBef>
              <a:spcPct val="0"/>
            </a:spcBef>
            <a:spcAft>
              <a:spcPct val="35000"/>
            </a:spcAft>
          </a:pPr>
          <a:r>
            <a:rPr lang="en-US" sz="3300" kern="1200" dirty="0" err="1">
              <a:latin typeface="Tahoma" panose="020B0604030504040204" pitchFamily="34" charset="0"/>
              <a:ea typeface="Tahoma" panose="020B0604030504040204" pitchFamily="34" charset="0"/>
              <a:cs typeface="Tahoma" panose="020B0604030504040204" pitchFamily="34" charset="0"/>
            </a:rPr>
            <a:t>rwho</a:t>
          </a:r>
          <a:endParaRPr lang="en-US" sz="3300" kern="1200" dirty="0">
            <a:latin typeface="Tahoma" panose="020B0604030504040204" pitchFamily="34" charset="0"/>
            <a:ea typeface="Tahoma" panose="020B0604030504040204" pitchFamily="34" charset="0"/>
            <a:cs typeface="Tahoma" panose="020B0604030504040204" pitchFamily="34" charset="0"/>
          </a:endParaRPr>
        </a:p>
      </dsp:txBody>
      <dsp:txXfrm>
        <a:off x="257096" y="989342"/>
        <a:ext cx="2510184" cy="593064"/>
      </dsp:txXfrm>
    </dsp:sp>
    <dsp:sp modelId="{884A21C0-B618-064B-9198-0CD6164ABE65}">
      <dsp:nvSpPr>
        <dsp:cNvPr id="0" name=""/>
        <dsp:cNvSpPr/>
      </dsp:nvSpPr>
      <dsp:spPr>
        <a:xfrm rot="5400000">
          <a:off x="5028233" y="-528279"/>
          <a:ext cx="822759" cy="537667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vi-VN" sz="1200" kern="1200" dirty="0">
              <a:latin typeface="Tahoma" panose="020B0604030504040204" pitchFamily="34" charset="0"/>
              <a:ea typeface="Tahoma" panose="020B0604030504040204" pitchFamily="34" charset="0"/>
              <a:cs typeface="Tahoma" panose="020B0604030504040204" pitchFamily="34" charset="0"/>
            </a:rPr>
            <a:t>Hiển thị thông tin về hệ thống người dùng như : tên đăng nhập, tên thật, tên thiết bị đầu cuối, thời gian login, địa chỉ văn phòng và sđt văn phòng.</a:t>
          </a:r>
          <a:endParaRPr lang="en-US" sz="1200" kern="1200" dirty="0">
            <a:latin typeface="Tahoma" panose="020B0604030504040204" pitchFamily="34" charset="0"/>
            <a:ea typeface="Tahoma" panose="020B0604030504040204" pitchFamily="34" charset="0"/>
            <a:cs typeface="Tahoma" panose="020B0604030504040204" pitchFamily="34" charset="0"/>
          </a:endParaRPr>
        </a:p>
        <a:p>
          <a:pPr marL="114300" lvl="1" indent="-114300" algn="l" defTabSz="533400">
            <a:lnSpc>
              <a:spcPct val="90000"/>
            </a:lnSpc>
            <a:spcBef>
              <a:spcPct val="0"/>
            </a:spcBef>
            <a:spcAft>
              <a:spcPct val="15000"/>
            </a:spcAft>
            <a:buChar char="••"/>
          </a:pPr>
          <a:r>
            <a:rPr lang="en-US" sz="1200" kern="1200" dirty="0" err="1">
              <a:latin typeface="Tahoma" panose="020B0604030504040204" pitchFamily="34" charset="0"/>
              <a:ea typeface="Tahoma" panose="020B0604030504040204" pitchFamily="34" charset="0"/>
              <a:cs typeface="Tahoma" panose="020B0604030504040204" pitchFamily="34" charset="0"/>
            </a:rPr>
            <a:t>Cú</a:t>
          </a:r>
          <a:r>
            <a:rPr lang="en-US" sz="1200" kern="1200" dirty="0">
              <a:latin typeface="Tahoma" panose="020B0604030504040204" pitchFamily="34" charset="0"/>
              <a:ea typeface="Tahoma" panose="020B0604030504040204" pitchFamily="34" charset="0"/>
              <a:cs typeface="Tahoma" panose="020B0604030504040204" pitchFamily="34" charset="0"/>
            </a:rPr>
            <a:t> </a:t>
          </a:r>
          <a:r>
            <a:rPr lang="en-US" sz="1200" kern="1200" dirty="0" err="1">
              <a:latin typeface="Tahoma" panose="020B0604030504040204" pitchFamily="34" charset="0"/>
              <a:ea typeface="Tahoma" panose="020B0604030504040204" pitchFamily="34" charset="0"/>
              <a:cs typeface="Tahoma" panose="020B0604030504040204" pitchFamily="34" charset="0"/>
            </a:rPr>
            <a:t>pháp</a:t>
          </a:r>
          <a:r>
            <a:rPr lang="en-US" sz="1200" kern="1200" dirty="0">
              <a:latin typeface="Tahoma" panose="020B0604030504040204" pitchFamily="34" charset="0"/>
              <a:ea typeface="Tahoma" panose="020B0604030504040204" pitchFamily="34" charset="0"/>
              <a:cs typeface="Tahoma" panose="020B0604030504040204" pitchFamily="34" charset="0"/>
            </a:rPr>
            <a:t>: </a:t>
          </a:r>
          <a:r>
            <a:rPr lang="en-US" sz="1200" kern="1200" dirty="0">
              <a:solidFill>
                <a:srgbClr val="FF0000"/>
              </a:solidFill>
              <a:latin typeface="Tahoma" panose="020B0604030504040204" pitchFamily="34" charset="0"/>
              <a:ea typeface="Tahoma" panose="020B0604030504040204" pitchFamily="34" charset="0"/>
              <a:cs typeface="Tahoma" panose="020B0604030504040204" pitchFamily="34" charset="0"/>
            </a:rPr>
            <a:t>finger [-l] [-m] [-p] [-s] [user …] [</a:t>
          </a:r>
          <a:r>
            <a:rPr lang="en-US" sz="1200" kern="1200" dirty="0" err="1">
              <a:solidFill>
                <a:srgbClr val="FF0000"/>
              </a:solidFill>
              <a:latin typeface="Tahoma" panose="020B0604030504040204" pitchFamily="34" charset="0"/>
              <a:ea typeface="Tahoma" panose="020B0604030504040204" pitchFamily="34" charset="0"/>
              <a:cs typeface="Tahoma" panose="020B0604030504040204" pitchFamily="34" charset="0"/>
            </a:rPr>
            <a:t>user@host</a:t>
          </a:r>
          <a:r>
            <a:rPr lang="en-US" sz="1200" kern="1200" dirty="0">
              <a:solidFill>
                <a:srgbClr val="FF0000"/>
              </a:solidFill>
              <a:latin typeface="Tahoma" panose="020B0604030504040204" pitchFamily="34" charset="0"/>
              <a:ea typeface="Tahoma" panose="020B0604030504040204" pitchFamily="34" charset="0"/>
              <a:cs typeface="Tahoma" panose="020B0604030504040204" pitchFamily="34" charset="0"/>
            </a:rPr>
            <a:t> …]</a:t>
          </a:r>
        </a:p>
      </dsp:txBody>
      <dsp:txXfrm rot="-5400000">
        <a:off x="2751277" y="1788841"/>
        <a:ext cx="5336508" cy="742431"/>
      </dsp:txXfrm>
    </dsp:sp>
    <dsp:sp modelId="{CD26BFE3-2019-2C4C-9EDC-2F9FD6183D70}">
      <dsp:nvSpPr>
        <dsp:cNvPr id="0" name=""/>
        <dsp:cNvSpPr/>
      </dsp:nvSpPr>
      <dsp:spPr>
        <a:xfrm>
          <a:off x="225013" y="1832372"/>
          <a:ext cx="2526262" cy="655368"/>
        </a:xfrm>
        <a:prstGeom prst="round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lvl="0" algn="ctr" defTabSz="1466850">
            <a:lnSpc>
              <a:spcPct val="90000"/>
            </a:lnSpc>
            <a:spcBef>
              <a:spcPct val="0"/>
            </a:spcBef>
            <a:spcAft>
              <a:spcPct val="35000"/>
            </a:spcAft>
          </a:pPr>
          <a:r>
            <a:rPr lang="en-US" sz="3300" kern="1200" dirty="0">
              <a:latin typeface="Tahoma" panose="020B0604030504040204" pitchFamily="34" charset="0"/>
              <a:ea typeface="Tahoma" panose="020B0604030504040204" pitchFamily="34" charset="0"/>
              <a:cs typeface="Tahoma" panose="020B0604030504040204" pitchFamily="34" charset="0"/>
            </a:rPr>
            <a:t>finger</a:t>
          </a:r>
        </a:p>
      </dsp:txBody>
      <dsp:txXfrm>
        <a:off x="257005" y="1864364"/>
        <a:ext cx="2462278" cy="59138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169" y="-333015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b="0" kern="1200" noProof="0" dirty="0" err="1" smtClean="0"/>
            <a:t>Khái</a:t>
          </a:r>
          <a:r>
            <a:rPr lang="en-US" sz="4300" b="0" kern="1200" noProof="0" dirty="0" smtClean="0"/>
            <a:t> </a:t>
          </a:r>
          <a:r>
            <a:rPr lang="en-US" sz="4300" b="0" kern="1200" noProof="0" dirty="0" err="1" smtClean="0"/>
            <a:t>niệm</a:t>
          </a:r>
          <a:r>
            <a:rPr lang="en-US" sz="4300" b="0" kern="1200" noProof="0" dirty="0" smtClean="0"/>
            <a:t> </a:t>
          </a:r>
          <a:r>
            <a:rPr lang="en-US" sz="4300" b="0" kern="1200" noProof="0" dirty="0" err="1" smtClean="0"/>
            <a:t>cơ</a:t>
          </a:r>
          <a:r>
            <a:rPr lang="en-US" sz="4300" b="0" kern="1200" noProof="0" dirty="0" smtClean="0"/>
            <a:t> </a:t>
          </a:r>
          <a:r>
            <a:rPr lang="en-US" sz="4300" b="0" kern="1200" noProof="0" dirty="0" err="1" smtClean="0"/>
            <a:t>bản</a:t>
          </a:r>
          <a:endParaRPr lang="vi-VN" sz="4300" b="0" kern="1200" noProof="0" dirty="0"/>
        </a:p>
      </dsp:txBody>
      <dsp:txXfrm rot="-5400000">
        <a:off x="928799" y="95182"/>
        <a:ext cx="7636838" cy="831136"/>
      </dsp:txXfrm>
    </dsp:sp>
    <dsp:sp modelId="{7D701CF5-2CC3-48B9-A656-E2968A10AA3B}">
      <dsp:nvSpPr>
        <dsp:cNvPr id="0" name=""/>
        <dsp:cNvSpPr/>
      </dsp:nvSpPr>
      <dsp:spPr>
        <a:xfrm>
          <a:off x="0" y="123749"/>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vi-VN" sz="3900" b="1" kern="1200" noProof="0" smtClean="0"/>
            <a:t>1</a:t>
          </a:r>
          <a:endParaRPr lang="vi-VN" sz="3900" b="1" kern="1200" noProof="0"/>
        </a:p>
      </dsp:txBody>
      <dsp:txXfrm>
        <a:off x="113350" y="237099"/>
        <a:ext cx="547300" cy="547300"/>
      </dsp:txXfrm>
    </dsp:sp>
    <dsp:sp modelId="{5012D0F9-E426-4C44-85B1-B5D15A7B4879}">
      <dsp:nvSpPr>
        <dsp:cNvPr id="0" name=""/>
        <dsp:cNvSpPr/>
      </dsp:nvSpPr>
      <dsp:spPr>
        <a:xfrm rot="5400000">
          <a:off x="4309169" y="-225429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noProof="0" dirty="0" err="1" smtClean="0"/>
            <a:t>Phương</a:t>
          </a:r>
          <a:r>
            <a:rPr lang="en-US" sz="4300" kern="1200" noProof="0" dirty="0" smtClean="0"/>
            <a:t> </a:t>
          </a:r>
          <a:r>
            <a:rPr lang="en-US" sz="4300" kern="1200" noProof="0" dirty="0" err="1" smtClean="0"/>
            <a:t>pháp</a:t>
          </a:r>
          <a:r>
            <a:rPr lang="en-US" sz="4300" kern="1200" noProof="0" dirty="0" smtClean="0"/>
            <a:t> </a:t>
          </a:r>
          <a:r>
            <a:rPr lang="en-US" sz="4300" kern="1200" noProof="0" dirty="0" err="1" smtClean="0"/>
            <a:t>thu</a:t>
          </a:r>
          <a:r>
            <a:rPr lang="en-US" sz="4300" kern="1200" noProof="0" dirty="0" smtClean="0"/>
            <a:t> </a:t>
          </a:r>
          <a:r>
            <a:rPr lang="en-US" sz="4300" kern="1200" noProof="0" dirty="0" err="1" smtClean="0"/>
            <a:t>thập</a:t>
          </a:r>
          <a:r>
            <a:rPr lang="en-US" sz="4300" kern="1200" noProof="0" dirty="0" smtClean="0"/>
            <a:t> </a:t>
          </a:r>
          <a:r>
            <a:rPr lang="en-US" sz="4300" kern="1200" noProof="0" dirty="0" err="1" smtClean="0"/>
            <a:t>thông</a:t>
          </a:r>
          <a:r>
            <a:rPr lang="en-US" sz="4300" kern="1200" noProof="0" dirty="0" smtClean="0"/>
            <a:t> tin</a:t>
          </a:r>
          <a:endParaRPr lang="vi-VN" sz="4300" kern="1200" noProof="0" dirty="0"/>
        </a:p>
      </dsp:txBody>
      <dsp:txXfrm rot="-5400000">
        <a:off x="928799" y="1171042"/>
        <a:ext cx="7636838" cy="831136"/>
      </dsp:txXfrm>
    </dsp:sp>
    <dsp:sp modelId="{52D715E9-012B-492D-85DB-CC49546E7451}">
      <dsp:nvSpPr>
        <dsp:cNvPr id="0" name=""/>
        <dsp:cNvSpPr/>
      </dsp:nvSpPr>
      <dsp:spPr>
        <a:xfrm>
          <a:off x="0" y="1199609"/>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vi-VN" sz="3900" kern="1200" noProof="0" dirty="0" smtClean="0"/>
            <a:t>2</a:t>
          </a:r>
          <a:endParaRPr lang="vi-VN" sz="3900" kern="1200" noProof="0" dirty="0"/>
        </a:p>
      </dsp:txBody>
      <dsp:txXfrm>
        <a:off x="113350" y="1312959"/>
        <a:ext cx="547300" cy="547300"/>
      </dsp:txXfrm>
    </dsp:sp>
    <dsp:sp modelId="{7AD4D8A4-467D-4EC1-89BA-81D31D2890DE}">
      <dsp:nvSpPr>
        <dsp:cNvPr id="0" name=""/>
        <dsp:cNvSpPr/>
      </dsp:nvSpPr>
      <dsp:spPr>
        <a:xfrm rot="5400000">
          <a:off x="4309169" y="-117843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noProof="0" dirty="0" err="1" smtClean="0"/>
            <a:t>Kỹ</a:t>
          </a:r>
          <a:r>
            <a:rPr lang="en-US" sz="4300" kern="1200" noProof="0" dirty="0" smtClean="0"/>
            <a:t> </a:t>
          </a:r>
          <a:r>
            <a:rPr lang="en-US" sz="4300" kern="1200" noProof="0" dirty="0" err="1" smtClean="0"/>
            <a:t>thuật</a:t>
          </a:r>
          <a:r>
            <a:rPr lang="en-US" sz="4300" kern="1200" noProof="0" dirty="0" smtClean="0"/>
            <a:t> </a:t>
          </a:r>
          <a:r>
            <a:rPr lang="en-US" sz="4300" kern="1200" noProof="0" dirty="0" err="1" smtClean="0"/>
            <a:t>tấn</a:t>
          </a:r>
          <a:r>
            <a:rPr lang="en-US" sz="4300" kern="1200" noProof="0" dirty="0" smtClean="0"/>
            <a:t> </a:t>
          </a:r>
          <a:r>
            <a:rPr lang="en-US" sz="4300" kern="1200" noProof="0" dirty="0" err="1" smtClean="0"/>
            <a:t>công</a:t>
          </a:r>
          <a:r>
            <a:rPr lang="en-US" sz="4300" kern="1200" noProof="0" dirty="0" smtClean="0"/>
            <a:t> </a:t>
          </a:r>
          <a:r>
            <a:rPr lang="en-US" sz="4300" kern="1200" noProof="0" dirty="0" err="1" smtClean="0"/>
            <a:t>thăm</a:t>
          </a:r>
          <a:r>
            <a:rPr lang="en-US" sz="4300" kern="1200" noProof="0" dirty="0" smtClean="0"/>
            <a:t> </a:t>
          </a:r>
          <a:r>
            <a:rPr lang="en-US" sz="4300" kern="1200" noProof="0" dirty="0" err="1" smtClean="0"/>
            <a:t>dò</a:t>
          </a:r>
          <a:endParaRPr lang="vi-VN" sz="4300" kern="1200" noProof="0" dirty="0"/>
        </a:p>
      </dsp:txBody>
      <dsp:txXfrm rot="-5400000">
        <a:off x="928799" y="2246902"/>
        <a:ext cx="7636838" cy="831136"/>
      </dsp:txXfrm>
    </dsp:sp>
    <dsp:sp modelId="{F6869E27-91AF-49E9-8A5B-26CFE7722CBC}">
      <dsp:nvSpPr>
        <dsp:cNvPr id="0" name=""/>
        <dsp:cNvSpPr/>
      </dsp:nvSpPr>
      <dsp:spPr>
        <a:xfrm>
          <a:off x="0" y="2275470"/>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vi-VN" sz="3900" kern="1200" noProof="0" dirty="0" smtClean="0"/>
            <a:t>3</a:t>
          </a:r>
          <a:endParaRPr lang="vi-VN" sz="3900" kern="1200" noProof="0" dirty="0"/>
        </a:p>
      </dsp:txBody>
      <dsp:txXfrm>
        <a:off x="113350" y="2388820"/>
        <a:ext cx="547300" cy="547300"/>
      </dsp:txXfrm>
    </dsp:sp>
    <dsp:sp modelId="{C44994EF-AF0A-4F9F-8652-4E07D0CA03C2}">
      <dsp:nvSpPr>
        <dsp:cNvPr id="0" name=""/>
        <dsp:cNvSpPr/>
      </dsp:nvSpPr>
      <dsp:spPr>
        <a:xfrm rot="5400000">
          <a:off x="4309169" y="-102569"/>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dirty="0" err="1" smtClean="0"/>
            <a:t>Dò</a:t>
          </a:r>
          <a:r>
            <a:rPr lang="en-US" sz="4300" kern="1200" dirty="0" smtClean="0"/>
            <a:t> </a:t>
          </a:r>
          <a:r>
            <a:rPr lang="en-US" sz="4300" kern="1200" dirty="0" err="1" smtClean="0"/>
            <a:t>quét</a:t>
          </a:r>
          <a:r>
            <a:rPr lang="en-US" sz="4300" kern="1200" dirty="0" smtClean="0"/>
            <a:t> </a:t>
          </a:r>
          <a:r>
            <a:rPr lang="en-US" sz="4300" kern="1200" dirty="0" err="1" smtClean="0"/>
            <a:t>lỗ</a:t>
          </a:r>
          <a:r>
            <a:rPr lang="en-US" sz="4300" kern="1200" dirty="0" smtClean="0"/>
            <a:t> </a:t>
          </a:r>
          <a:r>
            <a:rPr lang="en-US" sz="4300" kern="1200" dirty="0" err="1" smtClean="0"/>
            <a:t>hổng</a:t>
          </a:r>
          <a:r>
            <a:rPr lang="en-US" sz="4300" kern="1200" dirty="0" smtClean="0"/>
            <a:t> </a:t>
          </a:r>
          <a:r>
            <a:rPr lang="en-US" sz="4300" kern="1200" dirty="0" err="1" smtClean="0"/>
            <a:t>bảo</a:t>
          </a:r>
          <a:r>
            <a:rPr lang="en-US" sz="4300" kern="1200" dirty="0" smtClean="0"/>
            <a:t> </a:t>
          </a:r>
          <a:r>
            <a:rPr lang="en-US" sz="4300" kern="1200" dirty="0" err="1" smtClean="0"/>
            <a:t>mật</a:t>
          </a:r>
          <a:endParaRPr lang="en-US" sz="4300" kern="1200" dirty="0"/>
        </a:p>
      </dsp:txBody>
      <dsp:txXfrm rot="-5400000">
        <a:off x="928799" y="3322763"/>
        <a:ext cx="7636838" cy="831136"/>
      </dsp:txXfrm>
    </dsp:sp>
    <dsp:sp modelId="{9F15EF83-5522-4197-8503-0D006BE245F4}">
      <dsp:nvSpPr>
        <dsp:cNvPr id="0" name=""/>
        <dsp:cNvSpPr/>
      </dsp:nvSpPr>
      <dsp:spPr>
        <a:xfrm>
          <a:off x="0" y="3351330"/>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en-US" sz="3900" kern="1200" noProof="0" smtClean="0"/>
            <a:t>4 </a:t>
          </a:r>
          <a:endParaRPr lang="vi-VN" sz="3900" kern="1200" noProof="0" dirty="0"/>
        </a:p>
      </dsp:txBody>
      <dsp:txXfrm>
        <a:off x="113350" y="3464680"/>
        <a:ext cx="547300" cy="547300"/>
      </dsp:txXfrm>
    </dsp:sp>
    <dsp:sp modelId="{76619EFD-E9BD-4598-A938-144985D725C9}">
      <dsp:nvSpPr>
        <dsp:cNvPr id="0" name=""/>
        <dsp:cNvSpPr/>
      </dsp:nvSpPr>
      <dsp:spPr>
        <a:xfrm rot="5400000">
          <a:off x="4309169" y="97329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dirty="0" err="1" smtClean="0"/>
            <a:t>Kỹ</a:t>
          </a:r>
          <a:r>
            <a:rPr lang="en-US" sz="4300" kern="1200" dirty="0" smtClean="0"/>
            <a:t> </a:t>
          </a:r>
          <a:r>
            <a:rPr lang="en-US" sz="4300" kern="1200" dirty="0" err="1" smtClean="0"/>
            <a:t>thuật</a:t>
          </a:r>
          <a:r>
            <a:rPr lang="en-US" sz="4300" kern="1200" dirty="0" smtClean="0"/>
            <a:t> </a:t>
          </a:r>
          <a:r>
            <a:rPr lang="en-US" sz="4300" kern="1200" dirty="0" err="1" smtClean="0"/>
            <a:t>liệt</a:t>
          </a:r>
          <a:r>
            <a:rPr lang="en-US" sz="4300" kern="1200" dirty="0" smtClean="0"/>
            <a:t> </a:t>
          </a:r>
          <a:r>
            <a:rPr lang="en-US" sz="4300" kern="1200" dirty="0" err="1" smtClean="0"/>
            <a:t>kê</a:t>
          </a:r>
          <a:endParaRPr lang="en-US" sz="4300" kern="1200" dirty="0"/>
        </a:p>
      </dsp:txBody>
      <dsp:txXfrm rot="-5400000">
        <a:off x="928799" y="4398622"/>
        <a:ext cx="7636838" cy="831136"/>
      </dsp:txXfrm>
    </dsp:sp>
    <dsp:sp modelId="{4BD36F1D-42FE-48C7-B733-A2F5936C7C02}">
      <dsp:nvSpPr>
        <dsp:cNvPr id="0" name=""/>
        <dsp:cNvSpPr/>
      </dsp:nvSpPr>
      <dsp:spPr>
        <a:xfrm>
          <a:off x="0" y="4427190"/>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en-US" sz="3900" kern="1200" noProof="0" dirty="0" smtClean="0"/>
            <a:t> 5</a:t>
          </a:r>
          <a:endParaRPr lang="vi-VN" sz="3900" kern="1200" noProof="0" dirty="0"/>
        </a:p>
      </dsp:txBody>
      <dsp:txXfrm>
        <a:off x="113350" y="4540540"/>
        <a:ext cx="547300" cy="547300"/>
      </dsp:txXfrm>
    </dsp:sp>
    <dsp:sp modelId="{A92AC6BF-8ED4-4555-857A-7A16BC77055C}">
      <dsp:nvSpPr>
        <dsp:cNvPr id="0" name=""/>
        <dsp:cNvSpPr/>
      </dsp:nvSpPr>
      <dsp:spPr>
        <a:xfrm rot="5400000">
          <a:off x="4309169" y="2049150"/>
          <a:ext cx="921060" cy="76818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dirty="0" err="1" smtClean="0"/>
            <a:t>Giải</a:t>
          </a:r>
          <a:r>
            <a:rPr lang="en-US" sz="4300" kern="1200" dirty="0" smtClean="0"/>
            <a:t> </a:t>
          </a:r>
          <a:r>
            <a:rPr lang="en-US" sz="4300" kern="1200" dirty="0" err="1" smtClean="0"/>
            <a:t>pháp</a:t>
          </a:r>
          <a:r>
            <a:rPr lang="en-US" sz="4300" kern="1200" dirty="0" smtClean="0"/>
            <a:t> </a:t>
          </a:r>
          <a:r>
            <a:rPr lang="en-US" sz="4300" kern="1200" dirty="0" err="1" smtClean="0"/>
            <a:t>phòng</a:t>
          </a:r>
          <a:r>
            <a:rPr lang="en-US" sz="4300" kern="1200" dirty="0" smtClean="0"/>
            <a:t> </a:t>
          </a:r>
          <a:r>
            <a:rPr lang="en-US" sz="4300" kern="1200" dirty="0" err="1" smtClean="0"/>
            <a:t>chống</a:t>
          </a:r>
          <a:endParaRPr lang="en-US" sz="4300" kern="1200" dirty="0"/>
        </a:p>
      </dsp:txBody>
      <dsp:txXfrm rot="-5400000">
        <a:off x="928799" y="5474482"/>
        <a:ext cx="7636838" cy="831136"/>
      </dsp:txXfrm>
    </dsp:sp>
    <dsp:sp modelId="{8E60C14F-9434-4AC3-8FD5-9B718E56A85E}">
      <dsp:nvSpPr>
        <dsp:cNvPr id="0" name=""/>
        <dsp:cNvSpPr/>
      </dsp:nvSpPr>
      <dsp:spPr>
        <a:xfrm>
          <a:off x="0" y="5503050"/>
          <a:ext cx="774000" cy="774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en-US" sz="3900" kern="1200" noProof="0" dirty="0" smtClean="0"/>
            <a:t>6</a:t>
          </a:r>
          <a:endParaRPr lang="vi-VN" sz="3900" kern="1200" noProof="0" dirty="0"/>
        </a:p>
      </dsp:txBody>
      <dsp:txXfrm>
        <a:off x="113350" y="5616400"/>
        <a:ext cx="547300" cy="5473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57A0A0-409C-438B-B402-A490B26139B6}">
      <dsp:nvSpPr>
        <dsp:cNvPr id="0" name=""/>
        <dsp:cNvSpPr/>
      </dsp:nvSpPr>
      <dsp:spPr>
        <a:xfrm>
          <a:off x="0" y="620"/>
          <a:ext cx="8380041" cy="0"/>
        </a:xfrm>
        <a:prstGeom prst="line">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1B9DC638-941B-47C7-8CCC-B171DBE19797}">
      <dsp:nvSpPr>
        <dsp:cNvPr id="0" name=""/>
        <dsp:cNvSpPr/>
      </dsp:nvSpPr>
      <dsp:spPr>
        <a:xfrm>
          <a:off x="0" y="0"/>
          <a:ext cx="8380041" cy="726101"/>
        </a:xfrm>
        <a:prstGeom prst="rect">
          <a:avLst/>
        </a:prstGeom>
        <a:solidFill>
          <a:schemeClr val="accent2">
            <a:lumMod val="40000"/>
            <a:lumOff val="60000"/>
          </a:schemeClr>
        </a:solidFill>
        <a:ln>
          <a:noFill/>
        </a:ln>
        <a:effectLst>
          <a:outerShdw blurRad="50800" dist="38100" algn="l" rotWithShape="0">
            <a:prstClr val="black">
              <a:alpha val="40000"/>
            </a:prstClr>
          </a:outerShdw>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kern="1200" dirty="0" err="1">
              <a:solidFill>
                <a:srgbClr val="FF0000"/>
              </a:solidFill>
              <a:latin typeface="Tahoma" pitchFamily="34" charset="0"/>
              <a:ea typeface="Tahoma" pitchFamily="34" charset="0"/>
              <a:cs typeface="Tahoma" pitchFamily="34" charset="0"/>
            </a:rPr>
            <a:t>Hạn</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chế</a:t>
          </a:r>
          <a:r>
            <a:rPr lang="en-US" sz="2000" kern="1200" dirty="0">
              <a:solidFill>
                <a:srgbClr val="FF0000"/>
              </a:solidFill>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nhân</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viên</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truy</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cập</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các</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mạng</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xã</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hội</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từ</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mạng</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của</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tổ</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chức</a:t>
          </a:r>
          <a:endParaRPr lang="en-US" sz="2000" kern="1200" dirty="0">
            <a:latin typeface="Tahoma" pitchFamily="34" charset="0"/>
            <a:ea typeface="Tahoma" pitchFamily="34" charset="0"/>
            <a:cs typeface="Tahoma" pitchFamily="34" charset="0"/>
          </a:endParaRPr>
        </a:p>
      </dsp:txBody>
      <dsp:txXfrm>
        <a:off x="0" y="0"/>
        <a:ext cx="8380041" cy="726101"/>
      </dsp:txXfrm>
    </dsp:sp>
    <dsp:sp modelId="{396428C8-3E06-4E88-B9B2-9F95E39AE451}">
      <dsp:nvSpPr>
        <dsp:cNvPr id="0" name=""/>
        <dsp:cNvSpPr/>
      </dsp:nvSpPr>
      <dsp:spPr>
        <a:xfrm>
          <a:off x="0" y="726721"/>
          <a:ext cx="8380041" cy="0"/>
        </a:xfrm>
        <a:prstGeom prst="line">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87493775-1BA1-486D-982A-101B52F01623}">
      <dsp:nvSpPr>
        <dsp:cNvPr id="0" name=""/>
        <dsp:cNvSpPr/>
      </dsp:nvSpPr>
      <dsp:spPr>
        <a:xfrm>
          <a:off x="0" y="726721"/>
          <a:ext cx="8380041" cy="726101"/>
        </a:xfrm>
        <a:prstGeom prst="rect">
          <a:avLst/>
        </a:prstGeom>
        <a:solidFill>
          <a:schemeClr val="accent1">
            <a:lumMod val="20000"/>
            <a:lumOff val="80000"/>
          </a:schemeClr>
        </a:solidFill>
        <a:ln>
          <a:noFill/>
        </a:ln>
        <a:effectLst>
          <a:outerShdw blurRad="50800" dist="38100" algn="l" rotWithShape="0">
            <a:prstClr val="black">
              <a:alpha val="40000"/>
            </a:prstClr>
          </a:outerShdw>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kern="1200" dirty="0" err="1">
              <a:solidFill>
                <a:srgbClr val="FF0000"/>
              </a:solidFill>
              <a:latin typeface="Tahoma" pitchFamily="34" charset="0"/>
              <a:ea typeface="Tahoma" pitchFamily="34" charset="0"/>
              <a:cs typeface="Tahoma" pitchFamily="34" charset="0"/>
            </a:rPr>
            <a:t>Cấu</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hình</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các</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thiết</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bị</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và</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máy</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chủ</a:t>
          </a:r>
          <a:r>
            <a:rPr lang="en-US" sz="2000" kern="1200" dirty="0">
              <a:solidFill>
                <a:srgbClr val="FF0000"/>
              </a:solidFill>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để</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trành</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rò</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rỉ</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dữ</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liệu</a:t>
          </a:r>
          <a:endParaRPr lang="en-US" sz="2000" kern="1200" dirty="0">
            <a:latin typeface="Tahoma" pitchFamily="34" charset="0"/>
            <a:ea typeface="Tahoma" pitchFamily="34" charset="0"/>
            <a:cs typeface="Tahoma" pitchFamily="34" charset="0"/>
          </a:endParaRPr>
        </a:p>
      </dsp:txBody>
      <dsp:txXfrm>
        <a:off x="0" y="726721"/>
        <a:ext cx="8380041" cy="726101"/>
      </dsp:txXfrm>
    </dsp:sp>
    <dsp:sp modelId="{AFC8126E-2C5F-44D4-8770-1ECDDE56DE7E}">
      <dsp:nvSpPr>
        <dsp:cNvPr id="0" name=""/>
        <dsp:cNvSpPr/>
      </dsp:nvSpPr>
      <dsp:spPr>
        <a:xfrm>
          <a:off x="0" y="1452823"/>
          <a:ext cx="8380041" cy="0"/>
        </a:xfrm>
        <a:prstGeom prst="line">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F6D9863C-6947-48DA-B17A-AC23A17133C1}">
      <dsp:nvSpPr>
        <dsp:cNvPr id="0" name=""/>
        <dsp:cNvSpPr/>
      </dsp:nvSpPr>
      <dsp:spPr>
        <a:xfrm>
          <a:off x="0" y="1452823"/>
          <a:ext cx="8380041" cy="726101"/>
        </a:xfrm>
        <a:prstGeom prst="rect">
          <a:avLst/>
        </a:prstGeom>
        <a:solidFill>
          <a:schemeClr val="tx2">
            <a:lumMod val="40000"/>
            <a:lumOff val="60000"/>
          </a:schemeClr>
        </a:solidFill>
        <a:ln>
          <a:noFill/>
        </a:ln>
        <a:effectLst>
          <a:outerShdw blurRad="50800" dist="38100" algn="l" rotWithShape="0">
            <a:prstClr val="black">
              <a:alpha val="40000"/>
            </a:prstClr>
          </a:outerShdw>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kern="1200" dirty="0" err="1">
              <a:latin typeface="Tahoma" pitchFamily="34" charset="0"/>
              <a:ea typeface="Tahoma" pitchFamily="34" charset="0"/>
              <a:cs typeface="Tahoma" pitchFamily="34" charset="0"/>
            </a:rPr>
            <a:t>Tập</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huấn</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cho</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nhân</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viên</a:t>
          </a:r>
          <a:r>
            <a:rPr lang="en-US" sz="2000" kern="1200" dirty="0">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sử</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dụng</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tên</a:t>
          </a:r>
          <a:r>
            <a:rPr lang="en-US" sz="2000" kern="1200" dirty="0">
              <a:solidFill>
                <a:srgbClr val="FF0000"/>
              </a:solidFill>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giả</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trên</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các</a:t>
          </a:r>
          <a:r>
            <a:rPr lang="en-US" sz="2000" kern="1200" dirty="0">
              <a:latin typeface="Tahoma" pitchFamily="34" charset="0"/>
              <a:ea typeface="Tahoma" pitchFamily="34" charset="0"/>
              <a:cs typeface="Tahoma" pitchFamily="34" charset="0"/>
            </a:rPr>
            <a:t> blog, forum,..</a:t>
          </a:r>
        </a:p>
      </dsp:txBody>
      <dsp:txXfrm>
        <a:off x="0" y="1452823"/>
        <a:ext cx="8380041" cy="726101"/>
      </dsp:txXfrm>
    </dsp:sp>
    <dsp:sp modelId="{2391DBCD-070C-4F6F-87EB-DD695C6F4CB3}">
      <dsp:nvSpPr>
        <dsp:cNvPr id="0" name=""/>
        <dsp:cNvSpPr/>
      </dsp:nvSpPr>
      <dsp:spPr>
        <a:xfrm>
          <a:off x="0" y="2178924"/>
          <a:ext cx="8380041" cy="0"/>
        </a:xfrm>
        <a:prstGeom prst="line">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ADA3DF7F-4B46-417D-826C-6AD8D2B0370C}">
      <dsp:nvSpPr>
        <dsp:cNvPr id="0" name=""/>
        <dsp:cNvSpPr/>
      </dsp:nvSpPr>
      <dsp:spPr>
        <a:xfrm>
          <a:off x="0" y="2178924"/>
          <a:ext cx="8380041" cy="726101"/>
        </a:xfrm>
        <a:prstGeom prst="rect">
          <a:avLst/>
        </a:prstGeom>
        <a:solidFill>
          <a:schemeClr val="tx1">
            <a:lumMod val="65000"/>
            <a:lumOff val="35000"/>
          </a:schemeClr>
        </a:solidFill>
        <a:ln>
          <a:noFill/>
        </a:ln>
        <a:effectLst>
          <a:outerShdw blurRad="50800" dist="38100" algn="l" rotWithShape="0">
            <a:prstClr val="black">
              <a:alpha val="40000"/>
            </a:prstClr>
          </a:outerShdw>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kern="1200" dirty="0" err="1">
              <a:solidFill>
                <a:schemeClr val="bg1"/>
              </a:solidFill>
              <a:latin typeface="Tahoma" pitchFamily="34" charset="0"/>
              <a:ea typeface="Tahoma" pitchFamily="34" charset="0"/>
              <a:cs typeface="Tahoma" pitchFamily="34" charset="0"/>
            </a:rPr>
            <a:t>Không</a:t>
          </a:r>
          <a:r>
            <a:rPr lang="en-US" sz="2000" kern="1200" dirty="0">
              <a:solidFill>
                <a:schemeClr val="bg1"/>
              </a:solidFill>
              <a:latin typeface="Tahoma" pitchFamily="34" charset="0"/>
              <a:ea typeface="Tahoma" pitchFamily="34" charset="0"/>
              <a:cs typeface="Tahoma" pitchFamily="34" charset="0"/>
            </a:rPr>
            <a:t> </a:t>
          </a:r>
          <a:r>
            <a:rPr lang="en-US" sz="2000" kern="1200" dirty="0" err="1">
              <a:solidFill>
                <a:schemeClr val="bg1"/>
              </a:solidFill>
              <a:latin typeface="Tahoma" pitchFamily="34" charset="0"/>
              <a:ea typeface="Tahoma" pitchFamily="34" charset="0"/>
              <a:cs typeface="Tahoma" pitchFamily="34" charset="0"/>
            </a:rPr>
            <a:t>tiết</a:t>
          </a:r>
          <a:r>
            <a:rPr lang="en-US" sz="2000" kern="1200" dirty="0">
              <a:solidFill>
                <a:schemeClr val="bg1"/>
              </a:solidFill>
              <a:latin typeface="Tahoma" pitchFamily="34" charset="0"/>
              <a:ea typeface="Tahoma" pitchFamily="34" charset="0"/>
              <a:cs typeface="Tahoma" pitchFamily="34" charset="0"/>
            </a:rPr>
            <a:t> </a:t>
          </a:r>
          <a:r>
            <a:rPr lang="en-US" sz="2000" kern="1200" dirty="0" err="1">
              <a:solidFill>
                <a:schemeClr val="bg1"/>
              </a:solidFill>
              <a:latin typeface="Tahoma" pitchFamily="34" charset="0"/>
              <a:ea typeface="Tahoma" pitchFamily="34" charset="0"/>
              <a:cs typeface="Tahoma" pitchFamily="34" charset="0"/>
            </a:rPr>
            <a:t>lộ</a:t>
          </a:r>
          <a:r>
            <a:rPr lang="en-US" sz="2000" kern="1200" dirty="0">
              <a:solidFill>
                <a:schemeClr val="bg1"/>
              </a:solidFill>
              <a:latin typeface="Tahoma" pitchFamily="34" charset="0"/>
              <a:ea typeface="Tahoma" pitchFamily="34" charset="0"/>
              <a:cs typeface="Tahoma" pitchFamily="34" charset="0"/>
            </a:rPr>
            <a:t> </a:t>
          </a:r>
          <a:r>
            <a:rPr lang="en-US" sz="2000" kern="1200" dirty="0" err="1">
              <a:solidFill>
                <a:schemeClr val="bg1"/>
              </a:solidFill>
              <a:latin typeface="Tahoma" pitchFamily="34" charset="0"/>
              <a:ea typeface="Tahoma" pitchFamily="34" charset="0"/>
              <a:cs typeface="Tahoma" pitchFamily="34" charset="0"/>
            </a:rPr>
            <a:t>các</a:t>
          </a:r>
          <a:r>
            <a:rPr lang="en-US" sz="2000" kern="1200" dirty="0">
              <a:solidFill>
                <a:schemeClr val="bg1"/>
              </a:solidFill>
              <a:latin typeface="Tahoma" pitchFamily="34" charset="0"/>
              <a:ea typeface="Tahoma" pitchFamily="34" charset="0"/>
              <a:cs typeface="Tahoma" pitchFamily="34" charset="0"/>
            </a:rPr>
            <a:t> </a:t>
          </a:r>
          <a:r>
            <a:rPr lang="en-US" sz="2000" kern="1200" dirty="0" err="1">
              <a:solidFill>
                <a:schemeClr val="bg1"/>
              </a:solidFill>
              <a:latin typeface="Tahoma" pitchFamily="34" charset="0"/>
              <a:ea typeface="Tahoma" pitchFamily="34" charset="0"/>
              <a:cs typeface="Tahoma" pitchFamily="34" charset="0"/>
            </a:rPr>
            <a:t>thông</a:t>
          </a:r>
          <a:r>
            <a:rPr lang="en-US" sz="2000" kern="1200" dirty="0">
              <a:solidFill>
                <a:schemeClr val="bg1"/>
              </a:solidFill>
              <a:latin typeface="Tahoma" pitchFamily="34" charset="0"/>
              <a:ea typeface="Tahoma" pitchFamily="34" charset="0"/>
              <a:cs typeface="Tahoma" pitchFamily="34" charset="0"/>
            </a:rPr>
            <a:t> tin </a:t>
          </a:r>
          <a:r>
            <a:rPr lang="en-US" sz="2000" kern="1200" dirty="0" err="1">
              <a:solidFill>
                <a:schemeClr val="bg1"/>
              </a:solidFill>
              <a:latin typeface="Tahoma" pitchFamily="34" charset="0"/>
              <a:ea typeface="Tahoma" pitchFamily="34" charset="0"/>
              <a:cs typeface="Tahoma" pitchFamily="34" charset="0"/>
            </a:rPr>
            <a:t>nhạy</a:t>
          </a:r>
          <a:r>
            <a:rPr lang="en-US" sz="2000" kern="1200" dirty="0">
              <a:solidFill>
                <a:schemeClr val="bg1"/>
              </a:solidFill>
              <a:latin typeface="Tahoma" pitchFamily="34" charset="0"/>
              <a:ea typeface="Tahoma" pitchFamily="34" charset="0"/>
              <a:cs typeface="Tahoma" pitchFamily="34" charset="0"/>
            </a:rPr>
            <a:t> </a:t>
          </a:r>
          <a:r>
            <a:rPr lang="en-US" sz="2000" kern="1200" dirty="0" err="1">
              <a:solidFill>
                <a:schemeClr val="bg1"/>
              </a:solidFill>
              <a:latin typeface="Tahoma" pitchFamily="34" charset="0"/>
              <a:ea typeface="Tahoma" pitchFamily="34" charset="0"/>
              <a:cs typeface="Tahoma" pitchFamily="34" charset="0"/>
            </a:rPr>
            <a:t>cảm</a:t>
          </a:r>
          <a:r>
            <a:rPr lang="en-US" sz="2000" kern="1200" dirty="0">
              <a:solidFill>
                <a:schemeClr val="bg1"/>
              </a:solidFill>
              <a:latin typeface="Tahoma" pitchFamily="34" charset="0"/>
              <a:ea typeface="Tahoma" pitchFamily="34" charset="0"/>
              <a:cs typeface="Tahoma" pitchFamily="34" charset="0"/>
            </a:rPr>
            <a:t> </a:t>
          </a:r>
          <a:r>
            <a:rPr lang="en-US" sz="2000" kern="1200" dirty="0" err="1">
              <a:solidFill>
                <a:schemeClr val="bg1"/>
              </a:solidFill>
              <a:latin typeface="Tahoma" pitchFamily="34" charset="0"/>
              <a:ea typeface="Tahoma" pitchFamily="34" charset="0"/>
              <a:cs typeface="Tahoma" pitchFamily="34" charset="0"/>
            </a:rPr>
            <a:t>trong</a:t>
          </a:r>
          <a:r>
            <a:rPr lang="en-US" sz="2000" kern="1200" dirty="0">
              <a:latin typeface="Tahoma" pitchFamily="34" charset="0"/>
              <a:ea typeface="Tahoma" pitchFamily="34" charset="0"/>
              <a:cs typeface="Tahoma" pitchFamily="34" charset="0"/>
            </a:rPr>
            <a:t> </a:t>
          </a:r>
          <a:r>
            <a:rPr lang="en-US" sz="2000" kern="1200" dirty="0" err="1">
              <a:solidFill>
                <a:srgbClr val="FFFF00"/>
              </a:solidFill>
              <a:latin typeface="Tahoma" pitchFamily="34" charset="0"/>
              <a:ea typeface="Tahoma" pitchFamily="34" charset="0"/>
              <a:cs typeface="Tahoma" pitchFamily="34" charset="0"/>
            </a:rPr>
            <a:t>các</a:t>
          </a:r>
          <a:r>
            <a:rPr lang="en-US" sz="2000" kern="1200" dirty="0">
              <a:solidFill>
                <a:srgbClr val="FFFF00"/>
              </a:solidFill>
              <a:latin typeface="Tahoma" pitchFamily="34" charset="0"/>
              <a:ea typeface="Tahoma" pitchFamily="34" charset="0"/>
              <a:cs typeface="Tahoma" pitchFamily="34" charset="0"/>
            </a:rPr>
            <a:t> </a:t>
          </a:r>
          <a:r>
            <a:rPr lang="en-US" sz="2000" kern="1200" dirty="0" err="1">
              <a:solidFill>
                <a:srgbClr val="FFFF00"/>
              </a:solidFill>
              <a:latin typeface="Tahoma" pitchFamily="34" charset="0"/>
              <a:ea typeface="Tahoma" pitchFamily="34" charset="0"/>
              <a:cs typeface="Tahoma" pitchFamily="34" charset="0"/>
            </a:rPr>
            <a:t>thông</a:t>
          </a:r>
          <a:r>
            <a:rPr lang="en-US" sz="2000" kern="1200" dirty="0">
              <a:solidFill>
                <a:srgbClr val="FFFF00"/>
              </a:solidFill>
              <a:latin typeface="Tahoma" pitchFamily="34" charset="0"/>
              <a:ea typeface="Tahoma" pitchFamily="34" charset="0"/>
              <a:cs typeface="Tahoma" pitchFamily="34" charset="0"/>
            </a:rPr>
            <a:t> </a:t>
          </a:r>
          <a:r>
            <a:rPr lang="en-US" sz="2000" kern="1200" dirty="0" err="1">
              <a:solidFill>
                <a:srgbClr val="FFFF00"/>
              </a:solidFill>
              <a:latin typeface="Tahoma" pitchFamily="34" charset="0"/>
              <a:ea typeface="Tahoma" pitchFamily="34" charset="0"/>
              <a:cs typeface="Tahoma" pitchFamily="34" charset="0"/>
            </a:rPr>
            <a:t>cáo</a:t>
          </a:r>
          <a:r>
            <a:rPr lang="en-US" sz="2000" kern="1200" dirty="0">
              <a:solidFill>
                <a:srgbClr val="FFFF00"/>
              </a:solidFill>
              <a:latin typeface="Tahoma" pitchFamily="34" charset="0"/>
              <a:ea typeface="Tahoma" pitchFamily="34" charset="0"/>
              <a:cs typeface="Tahoma" pitchFamily="34" charset="0"/>
            </a:rPr>
            <a:t> </a:t>
          </a:r>
          <a:r>
            <a:rPr lang="en-US" sz="2000" kern="1200" dirty="0" err="1">
              <a:solidFill>
                <a:srgbClr val="FFFF00"/>
              </a:solidFill>
              <a:latin typeface="Tahoma" pitchFamily="34" charset="0"/>
              <a:ea typeface="Tahoma" pitchFamily="34" charset="0"/>
              <a:cs typeface="Tahoma" pitchFamily="34" charset="0"/>
            </a:rPr>
            <a:t>báo</a:t>
          </a:r>
          <a:r>
            <a:rPr lang="en-US" sz="2000" kern="1200" dirty="0">
              <a:solidFill>
                <a:srgbClr val="FFFF00"/>
              </a:solidFill>
              <a:latin typeface="Tahoma" pitchFamily="34" charset="0"/>
              <a:ea typeface="Tahoma" pitchFamily="34" charset="0"/>
              <a:cs typeface="Tahoma" pitchFamily="34" charset="0"/>
            </a:rPr>
            <a:t> </a:t>
          </a:r>
          <a:r>
            <a:rPr lang="en-US" sz="2000" kern="1200" dirty="0" err="1">
              <a:solidFill>
                <a:srgbClr val="FFFF00"/>
              </a:solidFill>
              <a:latin typeface="Tahoma" pitchFamily="34" charset="0"/>
              <a:ea typeface="Tahoma" pitchFamily="34" charset="0"/>
              <a:cs typeface="Tahoma" pitchFamily="34" charset="0"/>
            </a:rPr>
            <a:t>chí</a:t>
          </a:r>
          <a:r>
            <a:rPr lang="en-US" sz="2000" kern="1200" dirty="0">
              <a:solidFill>
                <a:srgbClr val="FFFF00"/>
              </a:solidFill>
              <a:latin typeface="Tahoma" pitchFamily="34" charset="0"/>
              <a:ea typeface="Tahoma" pitchFamily="34" charset="0"/>
              <a:cs typeface="Tahoma" pitchFamily="34" charset="0"/>
            </a:rPr>
            <a:t>, </a:t>
          </a:r>
          <a:r>
            <a:rPr lang="en-US" sz="2000" kern="1200" dirty="0" err="1">
              <a:solidFill>
                <a:srgbClr val="FFFF00"/>
              </a:solidFill>
              <a:latin typeface="Tahoma" pitchFamily="34" charset="0"/>
              <a:ea typeface="Tahoma" pitchFamily="34" charset="0"/>
              <a:cs typeface="Tahoma" pitchFamily="34" charset="0"/>
            </a:rPr>
            <a:t>báo</a:t>
          </a:r>
          <a:r>
            <a:rPr lang="en-US" sz="2000" kern="1200" dirty="0">
              <a:solidFill>
                <a:srgbClr val="FFFF00"/>
              </a:solidFill>
              <a:latin typeface="Tahoma" pitchFamily="34" charset="0"/>
              <a:ea typeface="Tahoma" pitchFamily="34" charset="0"/>
              <a:cs typeface="Tahoma" pitchFamily="34" charset="0"/>
            </a:rPr>
            <a:t> </a:t>
          </a:r>
          <a:r>
            <a:rPr lang="en-US" sz="2000" kern="1200" dirty="0" err="1">
              <a:solidFill>
                <a:srgbClr val="FFFF00"/>
              </a:solidFill>
              <a:latin typeface="Tahoma" pitchFamily="34" charset="0"/>
              <a:ea typeface="Tahoma" pitchFamily="34" charset="0"/>
              <a:cs typeface="Tahoma" pitchFamily="34" charset="0"/>
            </a:rPr>
            <a:t>cáo</a:t>
          </a:r>
          <a:r>
            <a:rPr lang="en-US" sz="2000" kern="1200" dirty="0">
              <a:solidFill>
                <a:srgbClr val="FFFF00"/>
              </a:solidFill>
              <a:latin typeface="Tahoma" pitchFamily="34" charset="0"/>
              <a:ea typeface="Tahoma" pitchFamily="34" charset="0"/>
              <a:cs typeface="Tahoma" pitchFamily="34" charset="0"/>
            </a:rPr>
            <a:t> </a:t>
          </a:r>
          <a:r>
            <a:rPr lang="en-US" sz="2000" kern="1200" dirty="0" err="1">
              <a:solidFill>
                <a:srgbClr val="FFFF00"/>
              </a:solidFill>
              <a:latin typeface="Tahoma" pitchFamily="34" charset="0"/>
              <a:ea typeface="Tahoma" pitchFamily="34" charset="0"/>
              <a:cs typeface="Tahoma" pitchFamily="34" charset="0"/>
            </a:rPr>
            <a:t>thường</a:t>
          </a:r>
          <a:r>
            <a:rPr lang="en-US" sz="2000" kern="1200" dirty="0">
              <a:solidFill>
                <a:srgbClr val="FFFF00"/>
              </a:solidFill>
              <a:latin typeface="Tahoma" pitchFamily="34" charset="0"/>
              <a:ea typeface="Tahoma" pitchFamily="34" charset="0"/>
              <a:cs typeface="Tahoma" pitchFamily="34" charset="0"/>
            </a:rPr>
            <a:t> </a:t>
          </a:r>
          <a:r>
            <a:rPr lang="en-US" sz="2000" kern="1200" dirty="0" err="1">
              <a:solidFill>
                <a:srgbClr val="FFFF00"/>
              </a:solidFill>
              <a:latin typeface="Tahoma" pitchFamily="34" charset="0"/>
              <a:ea typeface="Tahoma" pitchFamily="34" charset="0"/>
              <a:cs typeface="Tahoma" pitchFamily="34" charset="0"/>
            </a:rPr>
            <a:t>niên</a:t>
          </a:r>
          <a:r>
            <a:rPr lang="en-US" sz="2000" kern="1200" dirty="0">
              <a:solidFill>
                <a:srgbClr val="FFFF00"/>
              </a:solidFill>
              <a:latin typeface="Tahoma" pitchFamily="34" charset="0"/>
              <a:ea typeface="Tahoma" pitchFamily="34" charset="0"/>
              <a:cs typeface="Tahoma" pitchFamily="34" charset="0"/>
            </a:rPr>
            <a:t>, </a:t>
          </a:r>
          <a:r>
            <a:rPr lang="en-US" sz="2000" kern="1200" dirty="0" err="1">
              <a:solidFill>
                <a:srgbClr val="FFFF00"/>
              </a:solidFill>
              <a:latin typeface="Tahoma" pitchFamily="34" charset="0"/>
              <a:ea typeface="Tahoma" pitchFamily="34" charset="0"/>
              <a:cs typeface="Tahoma" pitchFamily="34" charset="0"/>
            </a:rPr>
            <a:t>danh</a:t>
          </a:r>
          <a:r>
            <a:rPr lang="en-US" sz="2000" kern="1200" dirty="0">
              <a:solidFill>
                <a:srgbClr val="FFFF00"/>
              </a:solidFill>
              <a:latin typeface="Tahoma" pitchFamily="34" charset="0"/>
              <a:ea typeface="Tahoma" pitchFamily="34" charset="0"/>
              <a:cs typeface="Tahoma" pitchFamily="34" charset="0"/>
            </a:rPr>
            <a:t> </a:t>
          </a:r>
          <a:r>
            <a:rPr lang="en-US" sz="2000" kern="1200" dirty="0" err="1">
              <a:solidFill>
                <a:srgbClr val="FFFF00"/>
              </a:solidFill>
              <a:latin typeface="Tahoma" pitchFamily="34" charset="0"/>
              <a:ea typeface="Tahoma" pitchFamily="34" charset="0"/>
              <a:cs typeface="Tahoma" pitchFamily="34" charset="0"/>
            </a:rPr>
            <a:t>mục</a:t>
          </a:r>
          <a:r>
            <a:rPr lang="en-US" sz="2000" kern="1200" dirty="0">
              <a:solidFill>
                <a:srgbClr val="FFFF00"/>
              </a:solidFill>
              <a:latin typeface="Tahoma" pitchFamily="34" charset="0"/>
              <a:ea typeface="Tahoma" pitchFamily="34" charset="0"/>
              <a:cs typeface="Tahoma" pitchFamily="34" charset="0"/>
            </a:rPr>
            <a:t> </a:t>
          </a:r>
          <a:r>
            <a:rPr lang="en-US" sz="2000" kern="1200" dirty="0" err="1">
              <a:solidFill>
                <a:srgbClr val="FFFF00"/>
              </a:solidFill>
              <a:latin typeface="Tahoma" pitchFamily="34" charset="0"/>
              <a:ea typeface="Tahoma" pitchFamily="34" charset="0"/>
              <a:cs typeface="Tahoma" pitchFamily="34" charset="0"/>
            </a:rPr>
            <a:t>sản</a:t>
          </a:r>
          <a:r>
            <a:rPr lang="en-US" sz="2000" kern="1200" dirty="0">
              <a:solidFill>
                <a:srgbClr val="FFFF00"/>
              </a:solidFill>
              <a:latin typeface="Tahoma" pitchFamily="34" charset="0"/>
              <a:ea typeface="Tahoma" pitchFamily="34" charset="0"/>
              <a:cs typeface="Tahoma" pitchFamily="34" charset="0"/>
            </a:rPr>
            <a:t> </a:t>
          </a:r>
          <a:r>
            <a:rPr lang="en-US" sz="2000" kern="1200" dirty="0" err="1">
              <a:solidFill>
                <a:srgbClr val="FFFF00"/>
              </a:solidFill>
              <a:latin typeface="Tahoma" pitchFamily="34" charset="0"/>
              <a:ea typeface="Tahoma" pitchFamily="34" charset="0"/>
              <a:cs typeface="Tahoma" pitchFamily="34" charset="0"/>
            </a:rPr>
            <a:t>phẩm</a:t>
          </a:r>
          <a:r>
            <a:rPr lang="en-US" sz="2000" kern="1200" dirty="0">
              <a:solidFill>
                <a:srgbClr val="FFFF00"/>
              </a:solidFill>
              <a:latin typeface="Tahoma" pitchFamily="34" charset="0"/>
              <a:ea typeface="Tahoma" pitchFamily="34" charset="0"/>
              <a:cs typeface="Tahoma" pitchFamily="34" charset="0"/>
            </a:rPr>
            <a:t>,…</a:t>
          </a:r>
        </a:p>
      </dsp:txBody>
      <dsp:txXfrm>
        <a:off x="0" y="2178924"/>
        <a:ext cx="8380041" cy="726101"/>
      </dsp:txXfrm>
    </dsp:sp>
    <dsp:sp modelId="{36820ABE-EFE7-4EC2-95D7-CF1A772204CF}">
      <dsp:nvSpPr>
        <dsp:cNvPr id="0" name=""/>
        <dsp:cNvSpPr/>
      </dsp:nvSpPr>
      <dsp:spPr>
        <a:xfrm>
          <a:off x="0" y="2905025"/>
          <a:ext cx="8380041" cy="0"/>
        </a:xfrm>
        <a:prstGeom prst="line">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4EAE3E60-02AB-4D99-8399-CC1A89A42F90}">
      <dsp:nvSpPr>
        <dsp:cNvPr id="0" name=""/>
        <dsp:cNvSpPr/>
      </dsp:nvSpPr>
      <dsp:spPr>
        <a:xfrm>
          <a:off x="0" y="2905025"/>
          <a:ext cx="8380041" cy="726101"/>
        </a:xfrm>
        <a:prstGeom prst="rect">
          <a:avLst/>
        </a:prstGeom>
        <a:solidFill>
          <a:schemeClr val="tx2">
            <a:lumMod val="40000"/>
            <a:lumOff val="60000"/>
          </a:schemeClr>
        </a:solidFill>
        <a:ln>
          <a:noFill/>
        </a:ln>
        <a:effectLst>
          <a:outerShdw blurRad="50800" dist="38100" algn="l" rotWithShape="0">
            <a:prstClr val="black">
              <a:alpha val="40000"/>
            </a:prstClr>
          </a:outerShdw>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kern="1200" dirty="0" err="1">
              <a:solidFill>
                <a:srgbClr val="FF0000"/>
              </a:solidFill>
              <a:latin typeface="Tahoma" pitchFamily="34" charset="0"/>
              <a:ea typeface="Tahoma" pitchFamily="34" charset="0"/>
              <a:cs typeface="Tahoma" pitchFamily="34" charset="0"/>
            </a:rPr>
            <a:t>Giới</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hạn</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các</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thông</a:t>
          </a:r>
          <a:r>
            <a:rPr lang="en-US" sz="2000" kern="1200" dirty="0">
              <a:solidFill>
                <a:srgbClr val="FF0000"/>
              </a:solidFill>
              <a:latin typeface="Tahoma" pitchFamily="34" charset="0"/>
              <a:ea typeface="Tahoma" pitchFamily="34" charset="0"/>
              <a:cs typeface="Tahoma" pitchFamily="34" charset="0"/>
            </a:rPr>
            <a:t> tin </a:t>
          </a:r>
          <a:r>
            <a:rPr lang="en-US" sz="2000" kern="1200" dirty="0" err="1">
              <a:latin typeface="Tahoma" pitchFamily="34" charset="0"/>
              <a:ea typeface="Tahoma" pitchFamily="34" charset="0"/>
              <a:cs typeface="Tahoma" pitchFamily="34" charset="0"/>
            </a:rPr>
            <a:t>được</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đưa</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lên</a:t>
          </a:r>
          <a:r>
            <a:rPr lang="en-US" sz="2000" kern="1200" dirty="0">
              <a:latin typeface="Tahoma" pitchFamily="34" charset="0"/>
              <a:ea typeface="Tahoma" pitchFamily="34" charset="0"/>
              <a:cs typeface="Tahoma" pitchFamily="34" charset="0"/>
            </a:rPr>
            <a:t> Website/ Internet</a:t>
          </a:r>
        </a:p>
      </dsp:txBody>
      <dsp:txXfrm>
        <a:off x="0" y="2905025"/>
        <a:ext cx="8380041" cy="726101"/>
      </dsp:txXfrm>
    </dsp:sp>
    <dsp:sp modelId="{6C6DEDBA-B550-4E20-B07C-29AE3A09420F}">
      <dsp:nvSpPr>
        <dsp:cNvPr id="0" name=""/>
        <dsp:cNvSpPr/>
      </dsp:nvSpPr>
      <dsp:spPr>
        <a:xfrm>
          <a:off x="0" y="3631126"/>
          <a:ext cx="8380041" cy="0"/>
        </a:xfrm>
        <a:prstGeom prst="line">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0222D6B1-BF7C-4E9F-A97E-F385D232DD4C}">
      <dsp:nvSpPr>
        <dsp:cNvPr id="0" name=""/>
        <dsp:cNvSpPr/>
      </dsp:nvSpPr>
      <dsp:spPr>
        <a:xfrm>
          <a:off x="0" y="3631126"/>
          <a:ext cx="8380041" cy="726101"/>
        </a:xfrm>
        <a:prstGeom prst="rect">
          <a:avLst/>
        </a:prstGeom>
        <a:solidFill>
          <a:schemeClr val="accent1">
            <a:lumMod val="20000"/>
            <a:lumOff val="80000"/>
          </a:schemeClr>
        </a:solidFill>
        <a:ln>
          <a:noFill/>
        </a:ln>
        <a:effectLst>
          <a:outerShdw blurRad="50800" dist="38100" algn="l" rotWithShape="0">
            <a:prstClr val="black">
              <a:alpha val="40000"/>
            </a:prstClr>
          </a:outerShdw>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kern="1200" dirty="0" err="1">
              <a:latin typeface="Tahoma" pitchFamily="34" charset="0"/>
              <a:ea typeface="Tahoma" pitchFamily="34" charset="0"/>
              <a:cs typeface="Tahoma" pitchFamily="34" charset="0"/>
            </a:rPr>
            <a:t>Sử</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dụng</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các</a:t>
          </a:r>
          <a:r>
            <a:rPr lang="en-US" sz="2000" kern="1200" dirty="0">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kỹ</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thuật</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footprinting</a:t>
          </a:r>
          <a:r>
            <a:rPr lang="en-US" sz="2000" kern="1200" dirty="0">
              <a:solidFill>
                <a:srgbClr val="FF0000"/>
              </a:solidFill>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để</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loại</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bỏ</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các</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thông</a:t>
          </a:r>
          <a:r>
            <a:rPr lang="en-US" sz="2000" kern="1200" dirty="0">
              <a:latin typeface="Tahoma" pitchFamily="34" charset="0"/>
              <a:ea typeface="Tahoma" pitchFamily="34" charset="0"/>
              <a:cs typeface="Tahoma" pitchFamily="34" charset="0"/>
            </a:rPr>
            <a:t> tin </a:t>
          </a:r>
          <a:r>
            <a:rPr lang="en-US" sz="2000" kern="1200" dirty="0" err="1">
              <a:latin typeface="Tahoma" pitchFamily="34" charset="0"/>
              <a:ea typeface="Tahoma" pitchFamily="34" charset="0"/>
              <a:cs typeface="Tahoma" pitchFamily="34" charset="0"/>
            </a:rPr>
            <a:t>nhạy</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cảm</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được</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công</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khai</a:t>
          </a:r>
          <a:endParaRPr lang="en-US" sz="2000" kern="1200" dirty="0">
            <a:latin typeface="Tahoma" pitchFamily="34" charset="0"/>
            <a:ea typeface="Tahoma" pitchFamily="34" charset="0"/>
            <a:cs typeface="Tahoma" pitchFamily="34" charset="0"/>
          </a:endParaRPr>
        </a:p>
      </dsp:txBody>
      <dsp:txXfrm>
        <a:off x="0" y="3631126"/>
        <a:ext cx="8380041" cy="726101"/>
      </dsp:txXfrm>
    </dsp:sp>
    <dsp:sp modelId="{8FC8B063-093C-48FA-AA45-36E25DF2370A}">
      <dsp:nvSpPr>
        <dsp:cNvPr id="0" name=""/>
        <dsp:cNvSpPr/>
      </dsp:nvSpPr>
      <dsp:spPr>
        <a:xfrm>
          <a:off x="0" y="4357228"/>
          <a:ext cx="8380041" cy="0"/>
        </a:xfrm>
        <a:prstGeom prst="line">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7A895FD7-5C50-48E4-B376-FD1971170FEA}">
      <dsp:nvSpPr>
        <dsp:cNvPr id="0" name=""/>
        <dsp:cNvSpPr/>
      </dsp:nvSpPr>
      <dsp:spPr>
        <a:xfrm>
          <a:off x="0" y="4357228"/>
          <a:ext cx="8380041" cy="726101"/>
        </a:xfrm>
        <a:prstGeom prst="rect">
          <a:avLst/>
        </a:prstGeom>
        <a:solidFill>
          <a:schemeClr val="accent2">
            <a:lumMod val="40000"/>
            <a:lumOff val="60000"/>
          </a:schemeClr>
        </a:solidFill>
        <a:ln>
          <a:noFill/>
        </a:ln>
        <a:effectLst>
          <a:outerShdw blurRad="50800" dist="38100" algn="l" rotWithShape="0">
            <a:prstClr val="black">
              <a:alpha val="40000"/>
            </a:prstClr>
          </a:outerShdw>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kern="1200" dirty="0" err="1">
              <a:solidFill>
                <a:srgbClr val="FF0000"/>
              </a:solidFill>
              <a:latin typeface="Tahoma" pitchFamily="34" charset="0"/>
              <a:ea typeface="Tahoma" pitchFamily="34" charset="0"/>
              <a:cs typeface="Tahoma" pitchFamily="34" charset="0"/>
            </a:rPr>
            <a:t>Sư</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dụng</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các</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trang</a:t>
          </a:r>
          <a:r>
            <a:rPr lang="en-US" sz="2000" kern="1200" dirty="0">
              <a:solidFill>
                <a:srgbClr val="FF0000"/>
              </a:solidFill>
              <a:latin typeface="Tahoma" pitchFamily="34" charset="0"/>
              <a:ea typeface="Tahoma" pitchFamily="34" charset="0"/>
              <a:cs typeface="Tahoma" pitchFamily="34" charset="0"/>
            </a:rPr>
            <a:t> Web </a:t>
          </a:r>
          <a:r>
            <a:rPr lang="en-US" sz="2000" kern="1200" dirty="0" err="1">
              <a:solidFill>
                <a:srgbClr val="FF0000"/>
              </a:solidFill>
              <a:latin typeface="Tahoma" pitchFamily="34" charset="0"/>
              <a:ea typeface="Tahoma" pitchFamily="34" charset="0"/>
              <a:cs typeface="Tahoma" pitchFamily="34" charset="0"/>
            </a:rPr>
            <a:t>ẩn</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danh</a:t>
          </a:r>
          <a:r>
            <a:rPr lang="en-US" sz="2000" kern="1200" dirty="0">
              <a:latin typeface="Tahoma" pitchFamily="34" charset="0"/>
              <a:ea typeface="Tahoma" pitchFamily="34" charset="0"/>
              <a:cs typeface="Tahoma" pitchFamily="34" charset="0"/>
            </a:rPr>
            <a:t>, </a:t>
          </a:r>
          <a:r>
            <a:rPr lang="vi-VN" sz="2000" kern="1200" dirty="0">
              <a:latin typeface="Tahoma" pitchFamily="34" charset="0"/>
              <a:ea typeface="Tahoma" pitchFamily="34" charset="0"/>
              <a:cs typeface="Tahoma" pitchFamily="34" charset="0"/>
            </a:rPr>
            <a:t>Ngăn công cụ tìm kiếm lưu vào bộ nhớ cache các trang web.</a:t>
          </a:r>
          <a:endParaRPr lang="en-US" sz="2000" kern="1200" dirty="0">
            <a:latin typeface="Tahoma" pitchFamily="34" charset="0"/>
            <a:ea typeface="Tahoma" pitchFamily="34" charset="0"/>
            <a:cs typeface="Tahoma" pitchFamily="34" charset="0"/>
          </a:endParaRPr>
        </a:p>
      </dsp:txBody>
      <dsp:txXfrm>
        <a:off x="0" y="4357228"/>
        <a:ext cx="8380041" cy="72610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1F5B-1E0F-4E00-9EB2-4ED15EDB3DF6}">
      <dsp:nvSpPr>
        <dsp:cNvPr id="0" name=""/>
        <dsp:cNvSpPr/>
      </dsp:nvSpPr>
      <dsp:spPr>
        <a:xfrm rot="10800000">
          <a:off x="613533" y="7744"/>
          <a:ext cx="7562998" cy="493644"/>
        </a:xfrm>
        <a:prstGeom prst="homePlate">
          <a:avLst/>
        </a:prstGeom>
        <a:noFill/>
        <a:ln>
          <a:noFill/>
        </a:ln>
        <a:effectLst/>
        <a:scene3d>
          <a:camera prst="orthographicFront"/>
          <a:lightRig rig="flat" dir="t"/>
        </a:scene3d>
        <a:sp3d/>
      </dsp:spPr>
      <dsp:style>
        <a:lnRef idx="0">
          <a:scrgbClr r="0" g="0" b="0"/>
        </a:lnRef>
        <a:fillRef idx="0">
          <a:scrgbClr r="0" g="0" b="0"/>
        </a:fillRef>
        <a:effectRef idx="0">
          <a:scrgbClr r="0" g="0" b="0"/>
        </a:effectRef>
        <a:fontRef idx="minor">
          <a:schemeClr val="dk1"/>
        </a:fontRef>
      </dsp:style>
      <dsp:txBody>
        <a:bodyPr spcFirstLastPara="0" vert="horz" wrap="square" lIns="217684" tIns="76200" rIns="142240" bIns="76200" numCol="1" spcCol="1270" anchor="ctr" anchorCtr="0">
          <a:noAutofit/>
        </a:bodyPr>
        <a:lstStyle/>
        <a:p>
          <a:pPr lvl="0" algn="just" defTabSz="889000">
            <a:lnSpc>
              <a:spcPct val="90000"/>
            </a:lnSpc>
            <a:spcBef>
              <a:spcPct val="0"/>
            </a:spcBef>
            <a:spcAft>
              <a:spcPct val="35000"/>
            </a:spcAft>
          </a:pPr>
          <a:r>
            <a:rPr lang="en-US" sz="2000" kern="1200" dirty="0" err="1">
              <a:solidFill>
                <a:srgbClr val="FF0000"/>
              </a:solidFill>
              <a:latin typeface="Tahoma" pitchFamily="34" charset="0"/>
              <a:ea typeface="Tahoma" pitchFamily="34" charset="0"/>
              <a:cs typeface="Tahoma" pitchFamily="34" charset="0"/>
            </a:rPr>
            <a:t>Phát</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triển</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và</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thực</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thi</a:t>
          </a:r>
          <a:r>
            <a:rPr lang="en-US" sz="2000" kern="1200" dirty="0">
              <a:solidFill>
                <a:srgbClr val="FF0000"/>
              </a:solidFill>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các</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chính</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sách</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bảo</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mật</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để</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bảo</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vệ</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thông</a:t>
          </a:r>
          <a:r>
            <a:rPr lang="en-US" sz="2000" kern="1200" dirty="0">
              <a:latin typeface="Tahoma" pitchFamily="34" charset="0"/>
              <a:ea typeface="Tahoma" pitchFamily="34" charset="0"/>
              <a:cs typeface="Tahoma" pitchFamily="34" charset="0"/>
            </a:rPr>
            <a:t> tin</a:t>
          </a:r>
        </a:p>
      </dsp:txBody>
      <dsp:txXfrm rot="10800000">
        <a:off x="736944" y="7744"/>
        <a:ext cx="7439587" cy="493644"/>
      </dsp:txXfrm>
    </dsp:sp>
    <dsp:sp modelId="{02C7EE0E-6F48-4B3C-BDC4-BFC078FE8AA6}">
      <dsp:nvSpPr>
        <dsp:cNvPr id="0" name=""/>
        <dsp:cNvSpPr/>
      </dsp:nvSpPr>
      <dsp:spPr>
        <a:xfrm>
          <a:off x="118383" y="0"/>
          <a:ext cx="674106" cy="493644"/>
        </a:xfrm>
        <a:prstGeom prst="ellipse">
          <a:avLst/>
        </a:prstGeom>
        <a:blipFill rotWithShape="1">
          <a:blip xmlns:r="http://schemas.openxmlformats.org/officeDocument/2006/relationships" r:embed="rId1"/>
          <a:srcRect/>
          <a:stretch>
            <a:fillRect t="-19000" b="-19000"/>
          </a:stretch>
        </a:blipFill>
        <a:ln w="9525" cap="flat" cmpd="sng" algn="ctr">
          <a:solidFill>
            <a:schemeClr val="tx1"/>
          </a:solidFill>
          <a:prstDash val="solid"/>
        </a:ln>
        <a:effectLst>
          <a:outerShdw blurRad="50800" dist="38100" dir="2700000" algn="tl" rotWithShape="0">
            <a:prstClr val="black">
              <a:alpha val="40000"/>
            </a:prstClr>
          </a:outerShdw>
        </a:effectLst>
        <a:scene3d>
          <a:camera prst="orthographicFront"/>
          <a:lightRig rig="threePt" dir="t"/>
        </a:scene3d>
        <a:sp3d>
          <a:bevelT/>
        </a:sp3d>
      </dsp:spPr>
      <dsp:style>
        <a:lnRef idx="1">
          <a:scrgbClr r="0" g="0" b="0"/>
        </a:lnRef>
        <a:fillRef idx="1">
          <a:scrgbClr r="0" g="0" b="0"/>
        </a:fillRef>
        <a:effectRef idx="1">
          <a:scrgbClr r="0" g="0" b="0"/>
        </a:effectRef>
        <a:fontRef idx="minor"/>
      </dsp:style>
    </dsp:sp>
    <dsp:sp modelId="{9C6D3DF8-BBE0-47C2-A3F0-1E1912575911}">
      <dsp:nvSpPr>
        <dsp:cNvPr id="0" name=""/>
        <dsp:cNvSpPr/>
      </dsp:nvSpPr>
      <dsp:spPr>
        <a:xfrm rot="10800000">
          <a:off x="613533" y="648745"/>
          <a:ext cx="7562998" cy="493644"/>
        </a:xfrm>
        <a:prstGeom prst="homePlate">
          <a:avLst/>
        </a:prstGeom>
        <a:noFill/>
        <a:ln>
          <a:noFill/>
        </a:ln>
        <a:effectLst/>
        <a:scene3d>
          <a:camera prst="orthographicFront"/>
          <a:lightRig rig="flat" dir="t"/>
        </a:scene3d>
        <a:sp3d/>
      </dsp:spPr>
      <dsp:style>
        <a:lnRef idx="0">
          <a:scrgbClr r="0" g="0" b="0"/>
        </a:lnRef>
        <a:fillRef idx="0">
          <a:scrgbClr r="0" g="0" b="0"/>
        </a:fillRef>
        <a:effectRef idx="0">
          <a:scrgbClr r="0" g="0" b="0"/>
        </a:effectRef>
        <a:fontRef idx="minor">
          <a:schemeClr val="dk1"/>
        </a:fontRef>
      </dsp:style>
      <dsp:txBody>
        <a:bodyPr spcFirstLastPara="0" vert="horz" wrap="square" lIns="217684" tIns="76200" rIns="142240" bIns="76200" numCol="1" spcCol="1270" anchor="ctr" anchorCtr="0">
          <a:noAutofit/>
        </a:bodyPr>
        <a:lstStyle/>
        <a:p>
          <a:pPr lvl="0" algn="just" defTabSz="889000">
            <a:lnSpc>
              <a:spcPct val="90000"/>
            </a:lnSpc>
            <a:spcBef>
              <a:spcPct val="0"/>
            </a:spcBef>
            <a:spcAft>
              <a:spcPct val="35000"/>
            </a:spcAft>
          </a:pPr>
          <a:r>
            <a:rPr lang="en-US" sz="2000" kern="1200" dirty="0" err="1">
              <a:latin typeface="Tahoma" pitchFamily="34" charset="0"/>
              <a:ea typeface="Tahoma" pitchFamily="34" charset="0"/>
              <a:cs typeface="Tahoma" pitchFamily="34" charset="0"/>
            </a:rPr>
            <a:t>Sử</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dụng</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cả</a:t>
          </a:r>
          <a:r>
            <a:rPr lang="en-US" sz="2000" kern="1200" dirty="0">
              <a:latin typeface="Tahoma" pitchFamily="34" charset="0"/>
              <a:ea typeface="Tahoma" pitchFamily="34" charset="0"/>
              <a:cs typeface="Tahoma" pitchFamily="34" charset="0"/>
            </a:rPr>
            <a:t> internal DNS </a:t>
          </a:r>
          <a:r>
            <a:rPr lang="en-US" sz="2000" kern="1200" dirty="0" err="1">
              <a:latin typeface="Tahoma" pitchFamily="34" charset="0"/>
              <a:ea typeface="Tahoma" pitchFamily="34" charset="0"/>
              <a:cs typeface="Tahoma" pitchFamily="34" charset="0"/>
            </a:rPr>
            <a:t>và</a:t>
          </a:r>
          <a:r>
            <a:rPr lang="en-US" sz="2000" kern="1200" dirty="0">
              <a:latin typeface="Tahoma" pitchFamily="34" charset="0"/>
              <a:ea typeface="Tahoma" pitchFamily="34" charset="0"/>
              <a:cs typeface="Tahoma" pitchFamily="34" charset="0"/>
            </a:rPr>
            <a:t> external DNS, </a:t>
          </a:r>
          <a:r>
            <a:rPr lang="en-US" sz="2000" kern="1200" dirty="0" err="1">
              <a:solidFill>
                <a:srgbClr val="FF0000"/>
              </a:solidFill>
              <a:latin typeface="Tahoma" pitchFamily="34" charset="0"/>
              <a:ea typeface="Tahoma" pitchFamily="34" charset="0"/>
              <a:cs typeface="Tahoma" pitchFamily="34" charset="0"/>
            </a:rPr>
            <a:t>hạn</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chế</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truy</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cập</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đến</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các</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máy</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chủ</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quan</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trọng</a:t>
          </a:r>
          <a:endParaRPr lang="en-US" sz="2000" kern="1200" dirty="0">
            <a:solidFill>
              <a:srgbClr val="FF0000"/>
            </a:solidFill>
            <a:latin typeface="Tahoma" pitchFamily="34" charset="0"/>
            <a:ea typeface="Tahoma" pitchFamily="34" charset="0"/>
            <a:cs typeface="Tahoma" pitchFamily="34" charset="0"/>
          </a:endParaRPr>
        </a:p>
      </dsp:txBody>
      <dsp:txXfrm rot="10800000">
        <a:off x="736944" y="648745"/>
        <a:ext cx="7439587" cy="493644"/>
      </dsp:txXfrm>
    </dsp:sp>
    <dsp:sp modelId="{4C9F55C4-DC75-4CCA-8707-5E3D454623CA}">
      <dsp:nvSpPr>
        <dsp:cNvPr id="0" name=""/>
        <dsp:cNvSpPr/>
      </dsp:nvSpPr>
      <dsp:spPr>
        <a:xfrm>
          <a:off x="118383" y="636394"/>
          <a:ext cx="674106" cy="493644"/>
        </a:xfrm>
        <a:prstGeom prst="ellipse">
          <a:avLst/>
        </a:prstGeom>
        <a:blipFill rotWithShape="1">
          <a:blip xmlns:r="http://schemas.openxmlformats.org/officeDocument/2006/relationships" r:embed="rId2"/>
          <a:srcRect/>
          <a:stretch>
            <a:fillRect t="-12000" b="-12000"/>
          </a:stretch>
        </a:blipFill>
        <a:ln w="9525" cap="flat" cmpd="sng" algn="ctr">
          <a:solidFill>
            <a:schemeClr val="tx1"/>
          </a:solidFill>
          <a:prstDash val="solid"/>
        </a:ln>
        <a:effectLst>
          <a:outerShdw blurRad="50800" dist="38100" dir="2700000" algn="tl" rotWithShape="0">
            <a:prstClr val="black">
              <a:alpha val="40000"/>
            </a:prstClr>
          </a:outerShdw>
        </a:effectLst>
        <a:scene3d>
          <a:camera prst="orthographicFront"/>
          <a:lightRig rig="threePt" dir="t"/>
        </a:scene3d>
        <a:sp3d>
          <a:bevelT/>
        </a:sp3d>
      </dsp:spPr>
      <dsp:style>
        <a:lnRef idx="1">
          <a:scrgbClr r="0" g="0" b="0"/>
        </a:lnRef>
        <a:fillRef idx="1">
          <a:scrgbClr r="0" g="0" b="0"/>
        </a:fillRef>
        <a:effectRef idx="1">
          <a:scrgbClr r="0" g="0" b="0"/>
        </a:effectRef>
        <a:fontRef idx="minor"/>
      </dsp:style>
    </dsp:sp>
    <dsp:sp modelId="{817B0401-C582-4956-8344-A06C65D7EBF6}">
      <dsp:nvSpPr>
        <dsp:cNvPr id="0" name=""/>
        <dsp:cNvSpPr/>
      </dsp:nvSpPr>
      <dsp:spPr>
        <a:xfrm rot="10800000">
          <a:off x="613533" y="1289746"/>
          <a:ext cx="7562998" cy="493644"/>
        </a:xfrm>
        <a:prstGeom prst="homePlate">
          <a:avLst/>
        </a:prstGeom>
        <a:noFill/>
        <a:ln>
          <a:noFill/>
        </a:ln>
        <a:effectLst/>
        <a:scene3d>
          <a:camera prst="orthographicFront"/>
          <a:lightRig rig="flat" dir="t"/>
        </a:scene3d>
        <a:sp3d/>
      </dsp:spPr>
      <dsp:style>
        <a:lnRef idx="0">
          <a:scrgbClr r="0" g="0" b="0"/>
        </a:lnRef>
        <a:fillRef idx="0">
          <a:scrgbClr r="0" g="0" b="0"/>
        </a:fillRef>
        <a:effectRef idx="0">
          <a:scrgbClr r="0" g="0" b="0"/>
        </a:effectRef>
        <a:fontRef idx="minor">
          <a:schemeClr val="dk1"/>
        </a:fontRef>
      </dsp:style>
      <dsp:txBody>
        <a:bodyPr spcFirstLastPara="0" vert="horz" wrap="square" lIns="217684" tIns="76200" rIns="142240" bIns="76200" numCol="1" spcCol="1270" anchor="ctr" anchorCtr="0">
          <a:noAutofit/>
        </a:bodyPr>
        <a:lstStyle/>
        <a:p>
          <a:pPr lvl="0" algn="just" defTabSz="889000">
            <a:lnSpc>
              <a:spcPct val="90000"/>
            </a:lnSpc>
            <a:spcBef>
              <a:spcPct val="0"/>
            </a:spcBef>
            <a:spcAft>
              <a:spcPct val="35000"/>
            </a:spcAft>
          </a:pPr>
          <a:r>
            <a:rPr lang="en-US" sz="2000" kern="1200" dirty="0" err="1">
              <a:latin typeface="Tahoma" pitchFamily="34" charset="0"/>
              <a:ea typeface="Tahoma" pitchFamily="34" charset="0"/>
              <a:cs typeface="Tahoma" pitchFamily="34" charset="0"/>
            </a:rPr>
            <a:t>Thường</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xuyên</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đào</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tạo</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nhân</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viên</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về</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một</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số</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các</a:t>
          </a:r>
          <a:r>
            <a:rPr lang="en-US" sz="2000" kern="1200" dirty="0">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kỹ</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nghệ</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xã</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hội</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phổ</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biến</a:t>
          </a:r>
          <a:endParaRPr lang="en-US" sz="2000" kern="1200" dirty="0">
            <a:solidFill>
              <a:srgbClr val="FF0000"/>
            </a:solidFill>
            <a:latin typeface="Tahoma" pitchFamily="34" charset="0"/>
            <a:ea typeface="Tahoma" pitchFamily="34" charset="0"/>
            <a:cs typeface="Tahoma" pitchFamily="34" charset="0"/>
          </a:endParaRPr>
        </a:p>
      </dsp:txBody>
      <dsp:txXfrm rot="10800000">
        <a:off x="736944" y="1289746"/>
        <a:ext cx="7439587" cy="493644"/>
      </dsp:txXfrm>
    </dsp:sp>
    <dsp:sp modelId="{52AA1431-813E-407E-B7ED-11FDD62A5A43}">
      <dsp:nvSpPr>
        <dsp:cNvPr id="0" name=""/>
        <dsp:cNvSpPr/>
      </dsp:nvSpPr>
      <dsp:spPr>
        <a:xfrm>
          <a:off x="118383" y="1277395"/>
          <a:ext cx="674106" cy="493644"/>
        </a:xfrm>
        <a:prstGeom prst="ellipse">
          <a:avLst/>
        </a:prstGeom>
        <a:blipFill rotWithShape="1">
          <a:blip xmlns:r="http://schemas.openxmlformats.org/officeDocument/2006/relationships" r:embed="rId3"/>
          <a:srcRect/>
          <a:stretch>
            <a:fillRect t="-26000" b="-26000"/>
          </a:stretch>
        </a:blipFill>
        <a:ln w="9525" cap="flat" cmpd="sng" algn="ctr">
          <a:solidFill>
            <a:schemeClr val="tx1"/>
          </a:solidFill>
          <a:prstDash val="solid"/>
        </a:ln>
        <a:effectLst>
          <a:outerShdw blurRad="50800" dist="38100" dir="2700000" algn="tl" rotWithShape="0">
            <a:prstClr val="black">
              <a:alpha val="40000"/>
            </a:prstClr>
          </a:outerShdw>
        </a:effectLst>
        <a:scene3d>
          <a:camera prst="orthographicFront"/>
          <a:lightRig rig="threePt" dir="t"/>
        </a:scene3d>
        <a:sp3d>
          <a:bevelT/>
        </a:sp3d>
      </dsp:spPr>
      <dsp:style>
        <a:lnRef idx="1">
          <a:scrgbClr r="0" g="0" b="0"/>
        </a:lnRef>
        <a:fillRef idx="1">
          <a:scrgbClr r="0" g="0" b="0"/>
        </a:fillRef>
        <a:effectRef idx="1">
          <a:scrgbClr r="0" g="0" b="0"/>
        </a:effectRef>
        <a:fontRef idx="minor"/>
      </dsp:style>
    </dsp:sp>
    <dsp:sp modelId="{A4C853B2-2816-40E4-A186-04A94F2D0358}">
      <dsp:nvSpPr>
        <dsp:cNvPr id="0" name=""/>
        <dsp:cNvSpPr/>
      </dsp:nvSpPr>
      <dsp:spPr>
        <a:xfrm rot="10800000">
          <a:off x="613533" y="1930747"/>
          <a:ext cx="7562998" cy="493644"/>
        </a:xfrm>
        <a:prstGeom prst="homePlate">
          <a:avLst/>
        </a:prstGeom>
        <a:noFill/>
        <a:ln>
          <a:noFill/>
        </a:ln>
        <a:effectLst/>
        <a:scene3d>
          <a:camera prst="orthographicFront"/>
          <a:lightRig rig="flat" dir="t"/>
        </a:scene3d>
        <a:sp3d/>
      </dsp:spPr>
      <dsp:style>
        <a:lnRef idx="0">
          <a:scrgbClr r="0" g="0" b="0"/>
        </a:lnRef>
        <a:fillRef idx="0">
          <a:scrgbClr r="0" g="0" b="0"/>
        </a:fillRef>
        <a:effectRef idx="0">
          <a:scrgbClr r="0" g="0" b="0"/>
        </a:effectRef>
        <a:fontRef idx="minor">
          <a:schemeClr val="dk1"/>
        </a:fontRef>
      </dsp:style>
      <dsp:txBody>
        <a:bodyPr spcFirstLastPara="0" vert="horz" wrap="square" lIns="217684" tIns="76200" rIns="142240" bIns="76200" numCol="1" spcCol="1270" anchor="ctr" anchorCtr="0">
          <a:noAutofit/>
        </a:bodyPr>
        <a:lstStyle/>
        <a:p>
          <a:pPr lvl="0" algn="just" defTabSz="889000">
            <a:lnSpc>
              <a:spcPct val="90000"/>
            </a:lnSpc>
            <a:spcBef>
              <a:spcPct val="0"/>
            </a:spcBef>
            <a:spcAft>
              <a:spcPct val="35000"/>
            </a:spcAft>
          </a:pPr>
          <a:r>
            <a:rPr lang="en-US" sz="2000" kern="1200" dirty="0" err="1">
              <a:solidFill>
                <a:srgbClr val="FF0000"/>
              </a:solidFill>
              <a:latin typeface="Tahoma" pitchFamily="34" charset="0"/>
              <a:ea typeface="Tahoma" pitchFamily="34" charset="0"/>
              <a:cs typeface="Tahoma" pitchFamily="34" charset="0"/>
            </a:rPr>
            <a:t>Mã</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hóa</a:t>
          </a:r>
          <a:r>
            <a:rPr lang="en-US" sz="2000" kern="1200" dirty="0">
              <a:solidFill>
                <a:srgbClr val="FF0000"/>
              </a:solidFill>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và</a:t>
          </a:r>
          <a:r>
            <a:rPr lang="en-US" sz="2000" kern="1200" dirty="0">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đặt</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mật</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khẩu</a:t>
          </a:r>
          <a:r>
            <a:rPr lang="en-US" sz="2000" kern="1200" dirty="0">
              <a:solidFill>
                <a:srgbClr val="FF0000"/>
              </a:solidFill>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để</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bảo</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vệ</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các</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thông</a:t>
          </a:r>
          <a:r>
            <a:rPr lang="en-US" sz="2000" kern="1200" dirty="0">
              <a:latin typeface="Tahoma" pitchFamily="34" charset="0"/>
              <a:ea typeface="Tahoma" pitchFamily="34" charset="0"/>
              <a:cs typeface="Tahoma" pitchFamily="34" charset="0"/>
            </a:rPr>
            <a:t> tin </a:t>
          </a:r>
          <a:r>
            <a:rPr lang="en-US" sz="2000" kern="1200" dirty="0" err="1">
              <a:latin typeface="Tahoma" pitchFamily="34" charset="0"/>
              <a:ea typeface="Tahoma" pitchFamily="34" charset="0"/>
              <a:cs typeface="Tahoma" pitchFamily="34" charset="0"/>
            </a:rPr>
            <a:t>nhạy</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cảm</a:t>
          </a:r>
          <a:endParaRPr lang="en-US" sz="2000" kern="1200" dirty="0">
            <a:latin typeface="Tahoma" pitchFamily="34" charset="0"/>
            <a:ea typeface="Tahoma" pitchFamily="34" charset="0"/>
            <a:cs typeface="Tahoma" pitchFamily="34" charset="0"/>
          </a:endParaRPr>
        </a:p>
      </dsp:txBody>
      <dsp:txXfrm rot="10800000">
        <a:off x="736944" y="1930747"/>
        <a:ext cx="7439587" cy="493644"/>
      </dsp:txXfrm>
    </dsp:sp>
    <dsp:sp modelId="{7A8CFFB7-F892-49A7-B06F-3362B428C7FE}">
      <dsp:nvSpPr>
        <dsp:cNvPr id="0" name=""/>
        <dsp:cNvSpPr/>
      </dsp:nvSpPr>
      <dsp:spPr>
        <a:xfrm>
          <a:off x="118383" y="1918396"/>
          <a:ext cx="674106" cy="493644"/>
        </a:xfrm>
        <a:prstGeom prst="ellipse">
          <a:avLst/>
        </a:prstGeom>
        <a:blipFill rotWithShape="1">
          <a:blip xmlns:r="http://schemas.openxmlformats.org/officeDocument/2006/relationships" r:embed="rId4"/>
          <a:srcRect/>
          <a:stretch>
            <a:fillRect t="-6000" b="-6000"/>
          </a:stretch>
        </a:blipFill>
        <a:ln w="9525" cap="flat" cmpd="sng" algn="ctr">
          <a:solidFill>
            <a:schemeClr val="tx1"/>
          </a:solidFill>
          <a:prstDash val="solid"/>
        </a:ln>
        <a:effectLst>
          <a:outerShdw blurRad="50800" dist="38100" dir="2700000" algn="tl" rotWithShape="0">
            <a:prstClr val="black">
              <a:alpha val="40000"/>
            </a:prstClr>
          </a:outerShdw>
        </a:effectLst>
        <a:scene3d>
          <a:camera prst="orthographicFront"/>
          <a:lightRig rig="threePt" dir="t"/>
        </a:scene3d>
        <a:sp3d>
          <a:bevelT/>
        </a:sp3d>
      </dsp:spPr>
      <dsp:style>
        <a:lnRef idx="1">
          <a:scrgbClr r="0" g="0" b="0"/>
        </a:lnRef>
        <a:fillRef idx="1">
          <a:scrgbClr r="0" g="0" b="0"/>
        </a:fillRef>
        <a:effectRef idx="1">
          <a:scrgbClr r="0" g="0" b="0"/>
        </a:effectRef>
        <a:fontRef idx="minor"/>
      </dsp:style>
    </dsp:sp>
    <dsp:sp modelId="{03970893-8FB5-40D9-8772-A10AEF4C2A82}">
      <dsp:nvSpPr>
        <dsp:cNvPr id="0" name=""/>
        <dsp:cNvSpPr/>
      </dsp:nvSpPr>
      <dsp:spPr>
        <a:xfrm rot="10800000">
          <a:off x="613533" y="2571748"/>
          <a:ext cx="7562998" cy="493644"/>
        </a:xfrm>
        <a:prstGeom prst="homePlate">
          <a:avLst/>
        </a:prstGeom>
        <a:noFill/>
        <a:ln>
          <a:noFill/>
        </a:ln>
        <a:effectLst/>
        <a:scene3d>
          <a:camera prst="orthographicFront"/>
          <a:lightRig rig="flat" dir="t"/>
        </a:scene3d>
        <a:sp3d/>
      </dsp:spPr>
      <dsp:style>
        <a:lnRef idx="0">
          <a:scrgbClr r="0" g="0" b="0"/>
        </a:lnRef>
        <a:fillRef idx="0">
          <a:scrgbClr r="0" g="0" b="0"/>
        </a:fillRef>
        <a:effectRef idx="0">
          <a:scrgbClr r="0" g="0" b="0"/>
        </a:effectRef>
        <a:fontRef idx="minor">
          <a:schemeClr val="dk1"/>
        </a:fontRef>
      </dsp:style>
      <dsp:txBody>
        <a:bodyPr spcFirstLastPara="0" vert="horz" wrap="square" lIns="217684" tIns="76200" rIns="142240" bIns="76200" numCol="1" spcCol="1270" anchor="ctr" anchorCtr="0">
          <a:noAutofit/>
        </a:bodyPr>
        <a:lstStyle/>
        <a:p>
          <a:pPr lvl="0" algn="just" defTabSz="889000">
            <a:lnSpc>
              <a:spcPct val="90000"/>
            </a:lnSpc>
            <a:spcBef>
              <a:spcPct val="0"/>
            </a:spcBef>
            <a:spcAft>
              <a:spcPct val="35000"/>
            </a:spcAft>
          </a:pPr>
          <a:r>
            <a:rPr lang="en-US" sz="2000" kern="1200" dirty="0" err="1">
              <a:solidFill>
                <a:srgbClr val="FF0000"/>
              </a:solidFill>
              <a:latin typeface="Tahoma" pitchFamily="34" charset="0"/>
              <a:ea typeface="Tahoma" pitchFamily="34" charset="0"/>
              <a:cs typeface="Tahoma" pitchFamily="34" charset="0"/>
            </a:rPr>
            <a:t>Vô</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hiệu</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hóa</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liệt</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kê</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thư</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mục</a:t>
          </a:r>
          <a:r>
            <a:rPr lang="en-US" sz="2000" kern="1200" dirty="0">
              <a:solidFill>
                <a:srgbClr val="FF0000"/>
              </a:solidFill>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trên</a:t>
          </a:r>
          <a:r>
            <a:rPr lang="en-US" sz="2000" kern="1200" dirty="0">
              <a:latin typeface="Tahoma" pitchFamily="34" charset="0"/>
              <a:ea typeface="Tahoma" pitchFamily="34" charset="0"/>
              <a:cs typeface="Tahoma" pitchFamily="34" charset="0"/>
            </a:rPr>
            <a:t> Web Server</a:t>
          </a:r>
        </a:p>
      </dsp:txBody>
      <dsp:txXfrm rot="10800000">
        <a:off x="736944" y="2571748"/>
        <a:ext cx="7439587" cy="493644"/>
      </dsp:txXfrm>
    </dsp:sp>
    <dsp:sp modelId="{F931FF67-145D-440A-B817-E786BCF01315}">
      <dsp:nvSpPr>
        <dsp:cNvPr id="0" name=""/>
        <dsp:cNvSpPr/>
      </dsp:nvSpPr>
      <dsp:spPr>
        <a:xfrm>
          <a:off x="118383" y="2559397"/>
          <a:ext cx="674106" cy="493644"/>
        </a:xfrm>
        <a:prstGeom prst="ellipse">
          <a:avLst/>
        </a:prstGeom>
        <a:blipFill rotWithShape="1">
          <a:blip xmlns:r="http://schemas.openxmlformats.org/officeDocument/2006/relationships" r:embed="rId5"/>
          <a:srcRect/>
          <a:stretch>
            <a:fillRect t="-19000" b="-19000"/>
          </a:stretch>
        </a:blipFill>
        <a:ln w="9525" cap="flat" cmpd="sng" algn="ctr">
          <a:solidFill>
            <a:schemeClr val="tx1"/>
          </a:solidFill>
          <a:prstDash val="solid"/>
        </a:ln>
        <a:effectLst>
          <a:outerShdw blurRad="50800" dist="38100" dir="2700000" algn="tl" rotWithShape="0">
            <a:prstClr val="black">
              <a:alpha val="40000"/>
            </a:prstClr>
          </a:outerShdw>
        </a:effectLst>
        <a:scene3d>
          <a:camera prst="orthographicFront"/>
          <a:lightRig rig="threePt" dir="t"/>
        </a:scene3d>
        <a:sp3d>
          <a:bevelT/>
        </a:sp3d>
      </dsp:spPr>
      <dsp:style>
        <a:lnRef idx="1">
          <a:scrgbClr r="0" g="0" b="0"/>
        </a:lnRef>
        <a:fillRef idx="1">
          <a:scrgbClr r="0" g="0" b="0"/>
        </a:fillRef>
        <a:effectRef idx="1">
          <a:scrgbClr r="0" g="0" b="0"/>
        </a:effectRef>
        <a:fontRef idx="minor"/>
      </dsp:style>
    </dsp:sp>
    <dsp:sp modelId="{0CBCF602-F781-426A-9240-39D0C2769F75}">
      <dsp:nvSpPr>
        <dsp:cNvPr id="0" name=""/>
        <dsp:cNvSpPr/>
      </dsp:nvSpPr>
      <dsp:spPr>
        <a:xfrm rot="10800000">
          <a:off x="613533" y="3212749"/>
          <a:ext cx="7562998" cy="493644"/>
        </a:xfrm>
        <a:prstGeom prst="homePlate">
          <a:avLst/>
        </a:prstGeom>
        <a:noFill/>
        <a:ln>
          <a:noFill/>
        </a:ln>
        <a:effectLst/>
        <a:scene3d>
          <a:camera prst="orthographicFront"/>
          <a:lightRig rig="flat" dir="t"/>
        </a:scene3d>
        <a:sp3d/>
      </dsp:spPr>
      <dsp:style>
        <a:lnRef idx="0">
          <a:scrgbClr r="0" g="0" b="0"/>
        </a:lnRef>
        <a:fillRef idx="0">
          <a:scrgbClr r="0" g="0" b="0"/>
        </a:fillRef>
        <a:effectRef idx="0">
          <a:scrgbClr r="0" g="0" b="0"/>
        </a:effectRef>
        <a:fontRef idx="minor">
          <a:schemeClr val="dk1"/>
        </a:fontRef>
      </dsp:style>
      <dsp:txBody>
        <a:bodyPr spcFirstLastPara="0" vert="horz" wrap="square" lIns="217684" tIns="76200" rIns="142240" bIns="76200" numCol="1" spcCol="1270" anchor="ctr" anchorCtr="0">
          <a:noAutofit/>
        </a:bodyPr>
        <a:lstStyle/>
        <a:p>
          <a:pPr lvl="0" algn="just" defTabSz="889000">
            <a:lnSpc>
              <a:spcPct val="90000"/>
            </a:lnSpc>
            <a:spcBef>
              <a:spcPct val="0"/>
            </a:spcBef>
            <a:spcAft>
              <a:spcPct val="35000"/>
            </a:spcAft>
          </a:pPr>
          <a:r>
            <a:rPr lang="en-US" sz="2000" kern="1200" dirty="0" err="1">
              <a:latin typeface="Tahoma" pitchFamily="34" charset="0"/>
              <a:ea typeface="Tahoma" pitchFamily="34" charset="0"/>
              <a:cs typeface="Tahoma" pitchFamily="34" charset="0"/>
            </a:rPr>
            <a:t>Luôn</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sử</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dụng</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bộ</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lọc</a:t>
          </a:r>
          <a:r>
            <a:rPr lang="en-US" sz="2000" kern="1200" dirty="0">
              <a:latin typeface="Tahoma" pitchFamily="34" charset="0"/>
              <a:ea typeface="Tahoma" pitchFamily="34" charset="0"/>
              <a:cs typeface="Tahoma" pitchFamily="34" charset="0"/>
            </a:rPr>
            <a:t> </a:t>
          </a:r>
          <a:r>
            <a:rPr lang="en-US" sz="2000" kern="1200" dirty="0">
              <a:solidFill>
                <a:srgbClr val="FF0000"/>
              </a:solidFill>
              <a:latin typeface="Tahoma" pitchFamily="34" charset="0"/>
              <a:ea typeface="Tahoma" pitchFamily="34" charset="0"/>
              <a:cs typeface="Tahoma" pitchFamily="34" charset="0"/>
            </a:rPr>
            <a:t>TCP/IP </a:t>
          </a:r>
          <a:r>
            <a:rPr lang="en-US" sz="2000" kern="1200" dirty="0" err="1">
              <a:latin typeface="Tahoma" pitchFamily="34" charset="0"/>
              <a:ea typeface="Tahoma" pitchFamily="34" charset="0"/>
              <a:cs typeface="Tahoma" pitchFamily="34" charset="0"/>
            </a:rPr>
            <a:t>và</a:t>
          </a:r>
          <a:r>
            <a:rPr lang="en-US" sz="2000" kern="1200" dirty="0">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IPSec</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để</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bảo</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vệ</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thông</a:t>
          </a:r>
          <a:r>
            <a:rPr lang="en-US" sz="2000" kern="1200" dirty="0">
              <a:latin typeface="Tahoma" pitchFamily="34" charset="0"/>
              <a:ea typeface="Tahoma" pitchFamily="34" charset="0"/>
              <a:cs typeface="Tahoma" pitchFamily="34" charset="0"/>
            </a:rPr>
            <a:t> tin</a:t>
          </a:r>
        </a:p>
      </dsp:txBody>
      <dsp:txXfrm rot="10800000">
        <a:off x="736944" y="3212749"/>
        <a:ext cx="7439587" cy="493644"/>
      </dsp:txXfrm>
    </dsp:sp>
    <dsp:sp modelId="{5BD2B7BB-9D69-4583-8306-BE3EBF382FA4}">
      <dsp:nvSpPr>
        <dsp:cNvPr id="0" name=""/>
        <dsp:cNvSpPr/>
      </dsp:nvSpPr>
      <dsp:spPr>
        <a:xfrm>
          <a:off x="118383" y="3200398"/>
          <a:ext cx="674106" cy="493644"/>
        </a:xfrm>
        <a:prstGeom prst="ellipse">
          <a:avLst/>
        </a:prstGeom>
        <a:blipFill rotWithShape="1">
          <a:blip xmlns:r="http://schemas.openxmlformats.org/officeDocument/2006/relationships" r:embed="rId6"/>
          <a:srcRect/>
          <a:stretch>
            <a:fillRect l="-8000" r="-8000"/>
          </a:stretch>
        </a:blipFill>
        <a:ln w="9525" cap="flat" cmpd="sng" algn="ctr">
          <a:solidFill>
            <a:schemeClr val="tx1"/>
          </a:solidFill>
          <a:prstDash val="solid"/>
        </a:ln>
        <a:effectLst>
          <a:outerShdw blurRad="50800" dist="38100" dir="2700000" algn="tl" rotWithShape="0">
            <a:prstClr val="black">
              <a:alpha val="40000"/>
            </a:prstClr>
          </a:outerShdw>
        </a:effectLst>
        <a:scene3d>
          <a:camera prst="orthographicFront"/>
          <a:lightRig rig="threePt" dir="t"/>
        </a:scene3d>
        <a:sp3d>
          <a:bevelT/>
        </a:sp3d>
      </dsp:spPr>
      <dsp:style>
        <a:lnRef idx="1">
          <a:scrgbClr r="0" g="0" b="0"/>
        </a:lnRef>
        <a:fillRef idx="1">
          <a:scrgbClr r="0" g="0" b="0"/>
        </a:fillRef>
        <a:effectRef idx="1">
          <a:scrgbClr r="0" g="0" b="0"/>
        </a:effectRef>
        <a:fontRef idx="minor"/>
      </dsp:style>
    </dsp:sp>
    <dsp:sp modelId="{C8ED37B2-D7E3-4BD7-AA28-8895F7666662}">
      <dsp:nvSpPr>
        <dsp:cNvPr id="0" name=""/>
        <dsp:cNvSpPr/>
      </dsp:nvSpPr>
      <dsp:spPr>
        <a:xfrm rot="10800000">
          <a:off x="613533" y="3849756"/>
          <a:ext cx="7562998" cy="493644"/>
        </a:xfrm>
        <a:prstGeom prst="homePlate">
          <a:avLst/>
        </a:prstGeom>
        <a:noFill/>
        <a:ln>
          <a:noFill/>
        </a:ln>
        <a:effectLst/>
        <a:scene3d>
          <a:camera prst="orthographicFront"/>
          <a:lightRig rig="flat" dir="t"/>
        </a:scene3d>
        <a:sp3d/>
      </dsp:spPr>
      <dsp:style>
        <a:lnRef idx="0">
          <a:scrgbClr r="0" g="0" b="0"/>
        </a:lnRef>
        <a:fillRef idx="0">
          <a:scrgbClr r="0" g="0" b="0"/>
        </a:fillRef>
        <a:effectRef idx="0">
          <a:scrgbClr r="0" g="0" b="0"/>
        </a:effectRef>
        <a:fontRef idx="minor">
          <a:schemeClr val="dk1"/>
        </a:fontRef>
      </dsp:style>
      <dsp:txBody>
        <a:bodyPr spcFirstLastPara="0" vert="horz" wrap="square" lIns="217684" tIns="76200" rIns="142240" bIns="76200" numCol="1" spcCol="1270" anchor="ctr" anchorCtr="0">
          <a:noAutofit/>
        </a:bodyPr>
        <a:lstStyle/>
        <a:p>
          <a:pPr lvl="0" algn="just" defTabSz="889000">
            <a:lnSpc>
              <a:spcPct val="90000"/>
            </a:lnSpc>
            <a:spcBef>
              <a:spcPct val="0"/>
            </a:spcBef>
            <a:spcAft>
              <a:spcPct val="35000"/>
            </a:spcAft>
          </a:pPr>
          <a:r>
            <a:rPr lang="en-US" sz="2000" kern="1200" dirty="0" err="1">
              <a:latin typeface="Tahoma" pitchFamily="34" charset="0"/>
              <a:ea typeface="Tahoma" pitchFamily="34" charset="0"/>
              <a:cs typeface="Tahoma" pitchFamily="34" charset="0"/>
            </a:rPr>
            <a:t>Đặt</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các</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máy</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chủ</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đằng</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sau</a:t>
          </a:r>
          <a:r>
            <a:rPr lang="en-US" sz="2000" kern="1200" dirty="0">
              <a:latin typeface="Tahoma" pitchFamily="34" charset="0"/>
              <a:ea typeface="Tahoma" pitchFamily="34" charset="0"/>
              <a:cs typeface="Tahoma" pitchFamily="34" charset="0"/>
            </a:rPr>
            <a:t> </a:t>
          </a:r>
          <a:r>
            <a:rPr lang="en-US" sz="2000" kern="1200" dirty="0">
              <a:solidFill>
                <a:srgbClr val="FF0000"/>
              </a:solidFill>
              <a:latin typeface="Tahoma" pitchFamily="34" charset="0"/>
              <a:ea typeface="Tahoma" pitchFamily="34" charset="0"/>
              <a:cs typeface="Tahoma" pitchFamily="34" charset="0"/>
            </a:rPr>
            <a:t>proxy</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để</a:t>
          </a:r>
          <a:r>
            <a:rPr lang="en-US" sz="2000" kern="1200" dirty="0">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che</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giấu</a:t>
          </a:r>
          <a:r>
            <a:rPr lang="en-US" sz="2000" kern="1200" dirty="0">
              <a:solidFill>
                <a:srgbClr val="FF0000"/>
              </a:solidFill>
              <a:latin typeface="Tahoma" pitchFamily="34" charset="0"/>
              <a:ea typeface="Tahoma" pitchFamily="34" charset="0"/>
              <a:cs typeface="Tahoma" pitchFamily="34" charset="0"/>
            </a:rPr>
            <a:t> </a:t>
          </a:r>
          <a:r>
            <a:rPr lang="en-US" sz="2000" kern="1200" dirty="0" err="1">
              <a:solidFill>
                <a:srgbClr val="FF0000"/>
              </a:solidFill>
              <a:latin typeface="Tahoma" pitchFamily="34" charset="0"/>
              <a:ea typeface="Tahoma" pitchFamily="34" charset="0"/>
              <a:cs typeface="Tahoma" pitchFamily="34" charset="0"/>
            </a:rPr>
            <a:t>các</a:t>
          </a:r>
          <a:r>
            <a:rPr lang="en-US" sz="2000" kern="1200" dirty="0">
              <a:solidFill>
                <a:srgbClr val="FF0000"/>
              </a:solidFill>
              <a:latin typeface="Tahoma" pitchFamily="34" charset="0"/>
              <a:ea typeface="Tahoma" pitchFamily="34" charset="0"/>
              <a:cs typeface="Tahoma" pitchFamily="34" charset="0"/>
            </a:rPr>
            <a:t>  IP </a:t>
          </a:r>
          <a:r>
            <a:rPr lang="en-US" sz="2000" kern="1200" dirty="0" err="1">
              <a:latin typeface="Tahoma" pitchFamily="34" charset="0"/>
              <a:ea typeface="Tahoma" pitchFamily="34" charset="0"/>
              <a:cs typeface="Tahoma" pitchFamily="34" charset="0"/>
            </a:rPr>
            <a:t>nội</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bộ</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bên</a:t>
          </a:r>
          <a:r>
            <a:rPr lang="en-US" sz="2000" kern="1200" dirty="0">
              <a:latin typeface="Tahoma" pitchFamily="34" charset="0"/>
              <a:ea typeface="Tahoma" pitchFamily="34" charset="0"/>
              <a:cs typeface="Tahoma" pitchFamily="34" charset="0"/>
            </a:rPr>
            <a:t> </a:t>
          </a:r>
          <a:r>
            <a:rPr lang="en-US" sz="2000" kern="1200" dirty="0" err="1">
              <a:latin typeface="Tahoma" pitchFamily="34" charset="0"/>
              <a:ea typeface="Tahoma" pitchFamily="34" charset="0"/>
              <a:cs typeface="Tahoma" pitchFamily="34" charset="0"/>
            </a:rPr>
            <a:t>trong</a:t>
          </a:r>
          <a:endParaRPr lang="en-US" sz="2000" kern="1200" dirty="0">
            <a:latin typeface="Tahoma" pitchFamily="34" charset="0"/>
            <a:ea typeface="Tahoma" pitchFamily="34" charset="0"/>
            <a:cs typeface="Tahoma" pitchFamily="34" charset="0"/>
          </a:endParaRPr>
        </a:p>
      </dsp:txBody>
      <dsp:txXfrm rot="10800000">
        <a:off x="736944" y="3849756"/>
        <a:ext cx="7439587" cy="493644"/>
      </dsp:txXfrm>
    </dsp:sp>
    <dsp:sp modelId="{512B3A08-546F-4AF1-9125-3B9B87C87F85}">
      <dsp:nvSpPr>
        <dsp:cNvPr id="0" name=""/>
        <dsp:cNvSpPr/>
      </dsp:nvSpPr>
      <dsp:spPr>
        <a:xfrm>
          <a:off x="118383" y="3823332"/>
          <a:ext cx="674106" cy="493644"/>
        </a:xfrm>
        <a:prstGeom prst="ellipse">
          <a:avLst/>
        </a:prstGeom>
        <a:blipFill rotWithShape="1">
          <a:blip xmlns:r="http://schemas.openxmlformats.org/officeDocument/2006/relationships" r:embed="rId7"/>
          <a:srcRect/>
          <a:stretch>
            <a:fillRect t="-16000" b="-16000"/>
          </a:stretch>
        </a:blipFill>
        <a:ln w="9525" cap="flat" cmpd="sng" algn="ctr">
          <a:solidFill>
            <a:schemeClr val="tx1"/>
          </a:solidFill>
          <a:prstDash val="solid"/>
        </a:ln>
        <a:effectLst>
          <a:outerShdw blurRad="50800" dist="38100" dir="2700000" algn="tl" rotWithShape="0">
            <a:prstClr val="black">
              <a:alpha val="40000"/>
            </a:prstClr>
          </a:outerShdw>
        </a:effectLst>
        <a:scene3d>
          <a:camera prst="orthographicFront"/>
          <a:lightRig rig="threePt" dir="t"/>
        </a:scene3d>
        <a:sp3d>
          <a:bevelT/>
        </a:sp3d>
      </dsp:spPr>
      <dsp:style>
        <a:lnRef idx="1">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169" y="-3330150"/>
          <a:ext cx="921060" cy="7681800"/>
        </a:xfrm>
        <a:prstGeom prst="round2SameRect">
          <a:avLst/>
        </a:prstGeom>
        <a:solidFill>
          <a:srgbClr val="00FF00">
            <a:alpha val="90000"/>
          </a:srgb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b="0" kern="1200" noProof="0" dirty="0" err="1" smtClean="0"/>
            <a:t>Khái</a:t>
          </a:r>
          <a:r>
            <a:rPr lang="en-US" sz="4300" b="0" kern="1200" noProof="0" dirty="0" smtClean="0"/>
            <a:t> </a:t>
          </a:r>
          <a:r>
            <a:rPr lang="en-US" sz="4300" b="0" kern="1200" noProof="0" dirty="0" err="1" smtClean="0"/>
            <a:t>niệm</a:t>
          </a:r>
          <a:r>
            <a:rPr lang="en-US" sz="4300" b="0" kern="1200" noProof="0" dirty="0" smtClean="0"/>
            <a:t> </a:t>
          </a:r>
          <a:r>
            <a:rPr lang="en-US" sz="4300" b="0" kern="1200" noProof="0" dirty="0" err="1" smtClean="0"/>
            <a:t>cơ</a:t>
          </a:r>
          <a:r>
            <a:rPr lang="en-US" sz="4300" b="0" kern="1200" noProof="0" dirty="0" smtClean="0"/>
            <a:t> </a:t>
          </a:r>
          <a:r>
            <a:rPr lang="en-US" sz="4300" b="0" kern="1200" noProof="0" dirty="0" err="1" smtClean="0"/>
            <a:t>bản</a:t>
          </a:r>
          <a:endParaRPr lang="vi-VN" sz="4300" b="0" kern="1200" noProof="0" dirty="0"/>
        </a:p>
      </dsp:txBody>
      <dsp:txXfrm rot="-5400000">
        <a:off x="928799" y="95182"/>
        <a:ext cx="7636838" cy="831136"/>
      </dsp:txXfrm>
    </dsp:sp>
    <dsp:sp modelId="{7D701CF5-2CC3-48B9-A656-E2968A10AA3B}">
      <dsp:nvSpPr>
        <dsp:cNvPr id="0" name=""/>
        <dsp:cNvSpPr/>
      </dsp:nvSpPr>
      <dsp:spPr>
        <a:xfrm>
          <a:off x="0" y="123749"/>
          <a:ext cx="774000" cy="774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vi-VN" sz="3900" b="1" kern="1200" noProof="0" dirty="0" smtClean="0"/>
            <a:t>1</a:t>
          </a:r>
          <a:endParaRPr lang="vi-VN" sz="3900" b="1" kern="1200" noProof="0" dirty="0"/>
        </a:p>
      </dsp:txBody>
      <dsp:txXfrm>
        <a:off x="113350" y="237099"/>
        <a:ext cx="547300" cy="547300"/>
      </dsp:txXfrm>
    </dsp:sp>
    <dsp:sp modelId="{5012D0F9-E426-4C44-85B1-B5D15A7B4879}">
      <dsp:nvSpPr>
        <dsp:cNvPr id="0" name=""/>
        <dsp:cNvSpPr/>
      </dsp:nvSpPr>
      <dsp:spPr>
        <a:xfrm rot="5400000">
          <a:off x="4309169" y="-225429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noProof="0" dirty="0" err="1" smtClean="0"/>
            <a:t>Phương</a:t>
          </a:r>
          <a:r>
            <a:rPr lang="en-US" sz="4300" kern="1200" noProof="0" dirty="0" smtClean="0"/>
            <a:t> </a:t>
          </a:r>
          <a:r>
            <a:rPr lang="en-US" sz="4300" kern="1200" noProof="0" dirty="0" err="1" smtClean="0"/>
            <a:t>pháp</a:t>
          </a:r>
          <a:r>
            <a:rPr lang="en-US" sz="4300" kern="1200" noProof="0" dirty="0" smtClean="0"/>
            <a:t> </a:t>
          </a:r>
          <a:r>
            <a:rPr lang="en-US" sz="4300" kern="1200" noProof="0" dirty="0" err="1" smtClean="0"/>
            <a:t>thu</a:t>
          </a:r>
          <a:r>
            <a:rPr lang="en-US" sz="4300" kern="1200" noProof="0" dirty="0" smtClean="0"/>
            <a:t> </a:t>
          </a:r>
          <a:r>
            <a:rPr lang="en-US" sz="4300" kern="1200" noProof="0" dirty="0" err="1" smtClean="0"/>
            <a:t>thập</a:t>
          </a:r>
          <a:r>
            <a:rPr lang="en-US" sz="4300" kern="1200" noProof="0" dirty="0" smtClean="0"/>
            <a:t> </a:t>
          </a:r>
          <a:r>
            <a:rPr lang="en-US" sz="4300" kern="1200" noProof="0" dirty="0" err="1" smtClean="0"/>
            <a:t>thông</a:t>
          </a:r>
          <a:r>
            <a:rPr lang="en-US" sz="4300" kern="1200" noProof="0" dirty="0" smtClean="0"/>
            <a:t> tin</a:t>
          </a:r>
          <a:endParaRPr lang="vi-VN" sz="4300" kern="1200" noProof="0" dirty="0"/>
        </a:p>
      </dsp:txBody>
      <dsp:txXfrm rot="-5400000">
        <a:off x="928799" y="1171042"/>
        <a:ext cx="7636838" cy="831136"/>
      </dsp:txXfrm>
    </dsp:sp>
    <dsp:sp modelId="{52D715E9-012B-492D-85DB-CC49546E7451}">
      <dsp:nvSpPr>
        <dsp:cNvPr id="0" name=""/>
        <dsp:cNvSpPr/>
      </dsp:nvSpPr>
      <dsp:spPr>
        <a:xfrm>
          <a:off x="0" y="1199609"/>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vi-VN" sz="3900" kern="1200" noProof="0" dirty="0" smtClean="0"/>
            <a:t>2</a:t>
          </a:r>
          <a:endParaRPr lang="vi-VN" sz="3900" kern="1200" noProof="0" dirty="0"/>
        </a:p>
      </dsp:txBody>
      <dsp:txXfrm>
        <a:off x="113350" y="1312959"/>
        <a:ext cx="547300" cy="547300"/>
      </dsp:txXfrm>
    </dsp:sp>
    <dsp:sp modelId="{7AD4D8A4-467D-4EC1-89BA-81D31D2890DE}">
      <dsp:nvSpPr>
        <dsp:cNvPr id="0" name=""/>
        <dsp:cNvSpPr/>
      </dsp:nvSpPr>
      <dsp:spPr>
        <a:xfrm rot="5400000">
          <a:off x="4309169" y="-117843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noProof="0" dirty="0" err="1" smtClean="0"/>
            <a:t>Kỹ</a:t>
          </a:r>
          <a:r>
            <a:rPr lang="en-US" sz="4300" kern="1200" noProof="0" dirty="0" smtClean="0"/>
            <a:t> </a:t>
          </a:r>
          <a:r>
            <a:rPr lang="en-US" sz="4300" kern="1200" noProof="0" dirty="0" err="1" smtClean="0"/>
            <a:t>thuật</a:t>
          </a:r>
          <a:r>
            <a:rPr lang="en-US" sz="4300" kern="1200" noProof="0" dirty="0" smtClean="0"/>
            <a:t> </a:t>
          </a:r>
          <a:r>
            <a:rPr lang="en-US" sz="4300" kern="1200" noProof="0" dirty="0" err="1" smtClean="0"/>
            <a:t>tấn</a:t>
          </a:r>
          <a:r>
            <a:rPr lang="en-US" sz="4300" kern="1200" noProof="0" dirty="0" smtClean="0"/>
            <a:t> </a:t>
          </a:r>
          <a:r>
            <a:rPr lang="en-US" sz="4300" kern="1200" noProof="0" dirty="0" err="1" smtClean="0"/>
            <a:t>công</a:t>
          </a:r>
          <a:r>
            <a:rPr lang="en-US" sz="4300" kern="1200" noProof="0" dirty="0" smtClean="0"/>
            <a:t> </a:t>
          </a:r>
          <a:r>
            <a:rPr lang="en-US" sz="4300" kern="1200" noProof="0" dirty="0" err="1" smtClean="0"/>
            <a:t>thăm</a:t>
          </a:r>
          <a:r>
            <a:rPr lang="en-US" sz="4300" kern="1200" noProof="0" dirty="0" smtClean="0"/>
            <a:t> </a:t>
          </a:r>
          <a:r>
            <a:rPr lang="en-US" sz="4300" kern="1200" noProof="0" dirty="0" err="1" smtClean="0"/>
            <a:t>dò</a:t>
          </a:r>
          <a:endParaRPr lang="vi-VN" sz="4300" kern="1200" noProof="0" dirty="0"/>
        </a:p>
      </dsp:txBody>
      <dsp:txXfrm rot="-5400000">
        <a:off x="928799" y="2246902"/>
        <a:ext cx="7636838" cy="831136"/>
      </dsp:txXfrm>
    </dsp:sp>
    <dsp:sp modelId="{F6869E27-91AF-49E9-8A5B-26CFE7722CBC}">
      <dsp:nvSpPr>
        <dsp:cNvPr id="0" name=""/>
        <dsp:cNvSpPr/>
      </dsp:nvSpPr>
      <dsp:spPr>
        <a:xfrm>
          <a:off x="0" y="2275470"/>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vi-VN" sz="3900" kern="1200" noProof="0" dirty="0" smtClean="0"/>
            <a:t>3</a:t>
          </a:r>
          <a:endParaRPr lang="vi-VN" sz="3900" kern="1200" noProof="0" dirty="0"/>
        </a:p>
      </dsp:txBody>
      <dsp:txXfrm>
        <a:off x="113350" y="2388820"/>
        <a:ext cx="547300" cy="547300"/>
      </dsp:txXfrm>
    </dsp:sp>
    <dsp:sp modelId="{C44994EF-AF0A-4F9F-8652-4E07D0CA03C2}">
      <dsp:nvSpPr>
        <dsp:cNvPr id="0" name=""/>
        <dsp:cNvSpPr/>
      </dsp:nvSpPr>
      <dsp:spPr>
        <a:xfrm rot="5400000">
          <a:off x="4309169" y="-102569"/>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dirty="0" err="1" smtClean="0"/>
            <a:t>Dò</a:t>
          </a:r>
          <a:r>
            <a:rPr lang="en-US" sz="4300" kern="1200" dirty="0" smtClean="0"/>
            <a:t> </a:t>
          </a:r>
          <a:r>
            <a:rPr lang="en-US" sz="4300" kern="1200" dirty="0" err="1" smtClean="0"/>
            <a:t>quét</a:t>
          </a:r>
          <a:r>
            <a:rPr lang="en-US" sz="4300" kern="1200" dirty="0" smtClean="0"/>
            <a:t> </a:t>
          </a:r>
          <a:r>
            <a:rPr lang="en-US" sz="4300" kern="1200" dirty="0" err="1" smtClean="0"/>
            <a:t>lỗ</a:t>
          </a:r>
          <a:r>
            <a:rPr lang="en-US" sz="4300" kern="1200" dirty="0" smtClean="0"/>
            <a:t> </a:t>
          </a:r>
          <a:r>
            <a:rPr lang="en-US" sz="4300" kern="1200" dirty="0" err="1" smtClean="0"/>
            <a:t>hổng</a:t>
          </a:r>
          <a:r>
            <a:rPr lang="en-US" sz="4300" kern="1200" dirty="0" smtClean="0"/>
            <a:t> </a:t>
          </a:r>
          <a:r>
            <a:rPr lang="en-US" sz="4300" kern="1200" dirty="0" err="1" smtClean="0"/>
            <a:t>bảo</a:t>
          </a:r>
          <a:r>
            <a:rPr lang="en-US" sz="4300" kern="1200" dirty="0" smtClean="0"/>
            <a:t> </a:t>
          </a:r>
          <a:r>
            <a:rPr lang="en-US" sz="4300" kern="1200" dirty="0" err="1" smtClean="0"/>
            <a:t>mật</a:t>
          </a:r>
          <a:endParaRPr lang="en-US" sz="4300" kern="1200" dirty="0"/>
        </a:p>
      </dsp:txBody>
      <dsp:txXfrm rot="-5400000">
        <a:off x="928799" y="3322763"/>
        <a:ext cx="7636838" cy="831136"/>
      </dsp:txXfrm>
    </dsp:sp>
    <dsp:sp modelId="{9F15EF83-5522-4197-8503-0D006BE245F4}">
      <dsp:nvSpPr>
        <dsp:cNvPr id="0" name=""/>
        <dsp:cNvSpPr/>
      </dsp:nvSpPr>
      <dsp:spPr>
        <a:xfrm>
          <a:off x="0" y="3351330"/>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en-US" sz="3900" kern="1200" noProof="0" smtClean="0"/>
            <a:t>4 </a:t>
          </a:r>
          <a:endParaRPr lang="vi-VN" sz="3900" kern="1200" noProof="0" dirty="0"/>
        </a:p>
      </dsp:txBody>
      <dsp:txXfrm>
        <a:off x="113350" y="3464680"/>
        <a:ext cx="547300" cy="547300"/>
      </dsp:txXfrm>
    </dsp:sp>
    <dsp:sp modelId="{76619EFD-E9BD-4598-A938-144985D725C9}">
      <dsp:nvSpPr>
        <dsp:cNvPr id="0" name=""/>
        <dsp:cNvSpPr/>
      </dsp:nvSpPr>
      <dsp:spPr>
        <a:xfrm rot="5400000">
          <a:off x="4309169" y="97329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dirty="0" err="1" smtClean="0"/>
            <a:t>Kỹ</a:t>
          </a:r>
          <a:r>
            <a:rPr lang="en-US" sz="4300" kern="1200" dirty="0" smtClean="0"/>
            <a:t> </a:t>
          </a:r>
          <a:r>
            <a:rPr lang="en-US" sz="4300" kern="1200" dirty="0" err="1" smtClean="0"/>
            <a:t>thuật</a:t>
          </a:r>
          <a:r>
            <a:rPr lang="en-US" sz="4300" kern="1200" dirty="0" smtClean="0"/>
            <a:t> </a:t>
          </a:r>
          <a:r>
            <a:rPr lang="en-US" sz="4300" kern="1200" dirty="0" err="1" smtClean="0"/>
            <a:t>liệt</a:t>
          </a:r>
          <a:r>
            <a:rPr lang="en-US" sz="4300" kern="1200" dirty="0" smtClean="0"/>
            <a:t> </a:t>
          </a:r>
          <a:r>
            <a:rPr lang="en-US" sz="4300" kern="1200" dirty="0" err="1" smtClean="0"/>
            <a:t>kê</a:t>
          </a:r>
          <a:endParaRPr lang="en-US" sz="4300" kern="1200" dirty="0"/>
        </a:p>
      </dsp:txBody>
      <dsp:txXfrm rot="-5400000">
        <a:off x="928799" y="4398622"/>
        <a:ext cx="7636838" cy="831136"/>
      </dsp:txXfrm>
    </dsp:sp>
    <dsp:sp modelId="{4BD36F1D-42FE-48C7-B733-A2F5936C7C02}">
      <dsp:nvSpPr>
        <dsp:cNvPr id="0" name=""/>
        <dsp:cNvSpPr/>
      </dsp:nvSpPr>
      <dsp:spPr>
        <a:xfrm>
          <a:off x="0" y="4427190"/>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en-US" sz="3900" kern="1200" noProof="0" dirty="0" smtClean="0"/>
            <a:t> 5</a:t>
          </a:r>
          <a:endParaRPr lang="vi-VN" sz="3900" kern="1200" noProof="0" dirty="0"/>
        </a:p>
      </dsp:txBody>
      <dsp:txXfrm>
        <a:off x="113350" y="4540540"/>
        <a:ext cx="547300" cy="547300"/>
      </dsp:txXfrm>
    </dsp:sp>
    <dsp:sp modelId="{A92AC6BF-8ED4-4555-857A-7A16BC77055C}">
      <dsp:nvSpPr>
        <dsp:cNvPr id="0" name=""/>
        <dsp:cNvSpPr/>
      </dsp:nvSpPr>
      <dsp:spPr>
        <a:xfrm rot="5400000">
          <a:off x="4309169" y="204915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dirty="0" err="1" smtClean="0"/>
            <a:t>Giải</a:t>
          </a:r>
          <a:r>
            <a:rPr lang="en-US" sz="4300" kern="1200" dirty="0" smtClean="0"/>
            <a:t> </a:t>
          </a:r>
          <a:r>
            <a:rPr lang="en-US" sz="4300" kern="1200" dirty="0" err="1" smtClean="0"/>
            <a:t>pháp</a:t>
          </a:r>
          <a:r>
            <a:rPr lang="en-US" sz="4300" kern="1200" dirty="0" smtClean="0"/>
            <a:t> </a:t>
          </a:r>
          <a:r>
            <a:rPr lang="en-US" sz="4300" kern="1200" dirty="0" err="1" smtClean="0"/>
            <a:t>phòng</a:t>
          </a:r>
          <a:r>
            <a:rPr lang="en-US" sz="4300" kern="1200" dirty="0" smtClean="0"/>
            <a:t> </a:t>
          </a:r>
          <a:r>
            <a:rPr lang="en-US" sz="4300" kern="1200" dirty="0" err="1" smtClean="0"/>
            <a:t>chống</a:t>
          </a:r>
          <a:endParaRPr lang="en-US" sz="4300" kern="1200" dirty="0"/>
        </a:p>
      </dsp:txBody>
      <dsp:txXfrm rot="-5400000">
        <a:off x="928799" y="5474482"/>
        <a:ext cx="7636838" cy="831136"/>
      </dsp:txXfrm>
    </dsp:sp>
    <dsp:sp modelId="{8E60C14F-9434-4AC3-8FD5-9B718E56A85E}">
      <dsp:nvSpPr>
        <dsp:cNvPr id="0" name=""/>
        <dsp:cNvSpPr/>
      </dsp:nvSpPr>
      <dsp:spPr>
        <a:xfrm>
          <a:off x="0" y="5503050"/>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en-US" sz="3900" kern="1200" noProof="0" dirty="0" smtClean="0"/>
            <a:t>6</a:t>
          </a:r>
          <a:endParaRPr lang="vi-VN" sz="3900" kern="1200" noProof="0" dirty="0"/>
        </a:p>
      </dsp:txBody>
      <dsp:txXfrm>
        <a:off x="113350" y="5616400"/>
        <a:ext cx="547300" cy="5473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169" y="-333015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b="0" kern="1200" noProof="0" dirty="0" err="1" smtClean="0"/>
            <a:t>Khái</a:t>
          </a:r>
          <a:r>
            <a:rPr lang="en-US" sz="4300" b="0" kern="1200" noProof="0" dirty="0" smtClean="0"/>
            <a:t> </a:t>
          </a:r>
          <a:r>
            <a:rPr lang="en-US" sz="4300" b="0" kern="1200" noProof="0" dirty="0" err="1" smtClean="0"/>
            <a:t>niệm</a:t>
          </a:r>
          <a:r>
            <a:rPr lang="en-US" sz="4300" b="0" kern="1200" noProof="0" dirty="0" smtClean="0"/>
            <a:t> </a:t>
          </a:r>
          <a:r>
            <a:rPr lang="en-US" sz="4300" b="0" kern="1200" noProof="0" dirty="0" err="1" smtClean="0"/>
            <a:t>cơ</a:t>
          </a:r>
          <a:r>
            <a:rPr lang="en-US" sz="4300" b="0" kern="1200" noProof="0" dirty="0" smtClean="0"/>
            <a:t> </a:t>
          </a:r>
          <a:r>
            <a:rPr lang="en-US" sz="4300" b="0" kern="1200" noProof="0" dirty="0" err="1" smtClean="0"/>
            <a:t>bản</a:t>
          </a:r>
          <a:endParaRPr lang="vi-VN" sz="4300" b="0" kern="1200" noProof="0" dirty="0"/>
        </a:p>
      </dsp:txBody>
      <dsp:txXfrm rot="-5400000">
        <a:off x="928799" y="95182"/>
        <a:ext cx="7636838" cy="831136"/>
      </dsp:txXfrm>
    </dsp:sp>
    <dsp:sp modelId="{7D701CF5-2CC3-48B9-A656-E2968A10AA3B}">
      <dsp:nvSpPr>
        <dsp:cNvPr id="0" name=""/>
        <dsp:cNvSpPr/>
      </dsp:nvSpPr>
      <dsp:spPr>
        <a:xfrm>
          <a:off x="0" y="123749"/>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vi-VN" sz="3900" b="1" kern="1200" noProof="0" smtClean="0"/>
            <a:t>1</a:t>
          </a:r>
          <a:endParaRPr lang="vi-VN" sz="3900" b="1" kern="1200" noProof="0"/>
        </a:p>
      </dsp:txBody>
      <dsp:txXfrm>
        <a:off x="113350" y="237099"/>
        <a:ext cx="547300" cy="547300"/>
      </dsp:txXfrm>
    </dsp:sp>
    <dsp:sp modelId="{5012D0F9-E426-4C44-85B1-B5D15A7B4879}">
      <dsp:nvSpPr>
        <dsp:cNvPr id="0" name=""/>
        <dsp:cNvSpPr/>
      </dsp:nvSpPr>
      <dsp:spPr>
        <a:xfrm rot="5400000">
          <a:off x="4309169" y="-2254290"/>
          <a:ext cx="921060" cy="7681800"/>
        </a:xfrm>
        <a:prstGeom prst="round2SameRect">
          <a:avLst/>
        </a:prstGeom>
        <a:solidFill>
          <a:srgbClr val="00FF00">
            <a:alpha val="90000"/>
          </a:srgb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noProof="0" dirty="0" err="1" smtClean="0"/>
            <a:t>Phương</a:t>
          </a:r>
          <a:r>
            <a:rPr lang="en-US" sz="4300" kern="1200" noProof="0" dirty="0" smtClean="0"/>
            <a:t> </a:t>
          </a:r>
          <a:r>
            <a:rPr lang="en-US" sz="4300" kern="1200" noProof="0" dirty="0" err="1" smtClean="0"/>
            <a:t>pháp</a:t>
          </a:r>
          <a:r>
            <a:rPr lang="en-US" sz="4300" kern="1200" noProof="0" dirty="0" smtClean="0"/>
            <a:t> </a:t>
          </a:r>
          <a:r>
            <a:rPr lang="en-US" sz="4300" kern="1200" noProof="0" dirty="0" err="1" smtClean="0"/>
            <a:t>thu</a:t>
          </a:r>
          <a:r>
            <a:rPr lang="en-US" sz="4300" kern="1200" noProof="0" dirty="0" smtClean="0"/>
            <a:t> </a:t>
          </a:r>
          <a:r>
            <a:rPr lang="en-US" sz="4300" kern="1200" noProof="0" dirty="0" err="1" smtClean="0"/>
            <a:t>thập</a:t>
          </a:r>
          <a:r>
            <a:rPr lang="en-US" sz="4300" kern="1200" noProof="0" dirty="0" smtClean="0"/>
            <a:t> </a:t>
          </a:r>
          <a:r>
            <a:rPr lang="en-US" sz="4300" kern="1200" noProof="0" dirty="0" err="1" smtClean="0"/>
            <a:t>thông</a:t>
          </a:r>
          <a:r>
            <a:rPr lang="en-US" sz="4300" kern="1200" noProof="0" dirty="0" smtClean="0"/>
            <a:t> tin</a:t>
          </a:r>
          <a:endParaRPr lang="vi-VN" sz="4300" kern="1200" noProof="0" dirty="0"/>
        </a:p>
      </dsp:txBody>
      <dsp:txXfrm rot="-5400000">
        <a:off x="928799" y="1171042"/>
        <a:ext cx="7636838" cy="831136"/>
      </dsp:txXfrm>
    </dsp:sp>
    <dsp:sp modelId="{52D715E9-012B-492D-85DB-CC49546E7451}">
      <dsp:nvSpPr>
        <dsp:cNvPr id="0" name=""/>
        <dsp:cNvSpPr/>
      </dsp:nvSpPr>
      <dsp:spPr>
        <a:xfrm>
          <a:off x="0" y="1199609"/>
          <a:ext cx="774000" cy="774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vi-VN" sz="3900" kern="1200" noProof="0" dirty="0" smtClean="0"/>
            <a:t>2</a:t>
          </a:r>
          <a:endParaRPr lang="vi-VN" sz="3900" kern="1200" noProof="0" dirty="0"/>
        </a:p>
      </dsp:txBody>
      <dsp:txXfrm>
        <a:off x="113350" y="1312959"/>
        <a:ext cx="547300" cy="547300"/>
      </dsp:txXfrm>
    </dsp:sp>
    <dsp:sp modelId="{7AD4D8A4-467D-4EC1-89BA-81D31D2890DE}">
      <dsp:nvSpPr>
        <dsp:cNvPr id="0" name=""/>
        <dsp:cNvSpPr/>
      </dsp:nvSpPr>
      <dsp:spPr>
        <a:xfrm rot="5400000">
          <a:off x="4309169" y="-117843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noProof="0" dirty="0" err="1" smtClean="0"/>
            <a:t>Kỹ</a:t>
          </a:r>
          <a:r>
            <a:rPr lang="en-US" sz="4300" kern="1200" noProof="0" dirty="0" smtClean="0"/>
            <a:t> </a:t>
          </a:r>
          <a:r>
            <a:rPr lang="en-US" sz="4300" kern="1200" noProof="0" dirty="0" err="1" smtClean="0"/>
            <a:t>thuật</a:t>
          </a:r>
          <a:r>
            <a:rPr lang="en-US" sz="4300" kern="1200" noProof="0" dirty="0" smtClean="0"/>
            <a:t> </a:t>
          </a:r>
          <a:r>
            <a:rPr lang="en-US" sz="4300" kern="1200" noProof="0" dirty="0" err="1" smtClean="0"/>
            <a:t>tấn</a:t>
          </a:r>
          <a:r>
            <a:rPr lang="en-US" sz="4300" kern="1200" noProof="0" dirty="0" smtClean="0"/>
            <a:t> </a:t>
          </a:r>
          <a:r>
            <a:rPr lang="en-US" sz="4300" kern="1200" noProof="0" dirty="0" err="1" smtClean="0"/>
            <a:t>công</a:t>
          </a:r>
          <a:r>
            <a:rPr lang="en-US" sz="4300" kern="1200" noProof="0" dirty="0" smtClean="0"/>
            <a:t> </a:t>
          </a:r>
          <a:r>
            <a:rPr lang="en-US" sz="4300" kern="1200" noProof="0" dirty="0" err="1" smtClean="0"/>
            <a:t>thăm</a:t>
          </a:r>
          <a:r>
            <a:rPr lang="en-US" sz="4300" kern="1200" noProof="0" dirty="0" smtClean="0"/>
            <a:t> </a:t>
          </a:r>
          <a:r>
            <a:rPr lang="en-US" sz="4300" kern="1200" noProof="0" dirty="0" err="1" smtClean="0"/>
            <a:t>dò</a:t>
          </a:r>
          <a:endParaRPr lang="vi-VN" sz="4300" kern="1200" noProof="0" dirty="0"/>
        </a:p>
      </dsp:txBody>
      <dsp:txXfrm rot="-5400000">
        <a:off x="928799" y="2246902"/>
        <a:ext cx="7636838" cy="831136"/>
      </dsp:txXfrm>
    </dsp:sp>
    <dsp:sp modelId="{F6869E27-91AF-49E9-8A5B-26CFE7722CBC}">
      <dsp:nvSpPr>
        <dsp:cNvPr id="0" name=""/>
        <dsp:cNvSpPr/>
      </dsp:nvSpPr>
      <dsp:spPr>
        <a:xfrm>
          <a:off x="0" y="2275470"/>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vi-VN" sz="3900" kern="1200" noProof="0" dirty="0" smtClean="0"/>
            <a:t>3</a:t>
          </a:r>
          <a:endParaRPr lang="vi-VN" sz="3900" kern="1200" noProof="0" dirty="0"/>
        </a:p>
      </dsp:txBody>
      <dsp:txXfrm>
        <a:off x="113350" y="2388820"/>
        <a:ext cx="547300" cy="547300"/>
      </dsp:txXfrm>
    </dsp:sp>
    <dsp:sp modelId="{C44994EF-AF0A-4F9F-8652-4E07D0CA03C2}">
      <dsp:nvSpPr>
        <dsp:cNvPr id="0" name=""/>
        <dsp:cNvSpPr/>
      </dsp:nvSpPr>
      <dsp:spPr>
        <a:xfrm rot="5400000">
          <a:off x="4309169" y="-102569"/>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dirty="0" err="1" smtClean="0"/>
            <a:t>Dò</a:t>
          </a:r>
          <a:r>
            <a:rPr lang="en-US" sz="4300" kern="1200" dirty="0" smtClean="0"/>
            <a:t> </a:t>
          </a:r>
          <a:r>
            <a:rPr lang="en-US" sz="4300" kern="1200" dirty="0" err="1" smtClean="0"/>
            <a:t>quét</a:t>
          </a:r>
          <a:r>
            <a:rPr lang="en-US" sz="4300" kern="1200" dirty="0" smtClean="0"/>
            <a:t> </a:t>
          </a:r>
          <a:r>
            <a:rPr lang="en-US" sz="4300" kern="1200" dirty="0" err="1" smtClean="0"/>
            <a:t>lỗ</a:t>
          </a:r>
          <a:r>
            <a:rPr lang="en-US" sz="4300" kern="1200" dirty="0" smtClean="0"/>
            <a:t> </a:t>
          </a:r>
          <a:r>
            <a:rPr lang="en-US" sz="4300" kern="1200" dirty="0" err="1" smtClean="0"/>
            <a:t>hổng</a:t>
          </a:r>
          <a:r>
            <a:rPr lang="en-US" sz="4300" kern="1200" dirty="0" smtClean="0"/>
            <a:t> </a:t>
          </a:r>
          <a:r>
            <a:rPr lang="en-US" sz="4300" kern="1200" dirty="0" err="1" smtClean="0"/>
            <a:t>bảo</a:t>
          </a:r>
          <a:r>
            <a:rPr lang="en-US" sz="4300" kern="1200" dirty="0" smtClean="0"/>
            <a:t> </a:t>
          </a:r>
          <a:r>
            <a:rPr lang="en-US" sz="4300" kern="1200" dirty="0" err="1" smtClean="0"/>
            <a:t>mật</a:t>
          </a:r>
          <a:endParaRPr lang="en-US" sz="4300" kern="1200" dirty="0"/>
        </a:p>
      </dsp:txBody>
      <dsp:txXfrm rot="-5400000">
        <a:off x="928799" y="3322763"/>
        <a:ext cx="7636838" cy="831136"/>
      </dsp:txXfrm>
    </dsp:sp>
    <dsp:sp modelId="{9F15EF83-5522-4197-8503-0D006BE245F4}">
      <dsp:nvSpPr>
        <dsp:cNvPr id="0" name=""/>
        <dsp:cNvSpPr/>
      </dsp:nvSpPr>
      <dsp:spPr>
        <a:xfrm>
          <a:off x="0" y="3351330"/>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en-US" sz="3900" kern="1200" noProof="0" smtClean="0"/>
            <a:t>4 </a:t>
          </a:r>
          <a:endParaRPr lang="vi-VN" sz="3900" kern="1200" noProof="0" dirty="0"/>
        </a:p>
      </dsp:txBody>
      <dsp:txXfrm>
        <a:off x="113350" y="3464680"/>
        <a:ext cx="547300" cy="547300"/>
      </dsp:txXfrm>
    </dsp:sp>
    <dsp:sp modelId="{76619EFD-E9BD-4598-A938-144985D725C9}">
      <dsp:nvSpPr>
        <dsp:cNvPr id="0" name=""/>
        <dsp:cNvSpPr/>
      </dsp:nvSpPr>
      <dsp:spPr>
        <a:xfrm rot="5400000">
          <a:off x="4309169" y="97329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dirty="0" err="1" smtClean="0"/>
            <a:t>Kỹ</a:t>
          </a:r>
          <a:r>
            <a:rPr lang="en-US" sz="4300" kern="1200" dirty="0" smtClean="0"/>
            <a:t> </a:t>
          </a:r>
          <a:r>
            <a:rPr lang="en-US" sz="4300" kern="1200" dirty="0" err="1" smtClean="0"/>
            <a:t>thuật</a:t>
          </a:r>
          <a:r>
            <a:rPr lang="en-US" sz="4300" kern="1200" dirty="0" smtClean="0"/>
            <a:t> </a:t>
          </a:r>
          <a:r>
            <a:rPr lang="en-US" sz="4300" kern="1200" dirty="0" err="1" smtClean="0"/>
            <a:t>liệt</a:t>
          </a:r>
          <a:r>
            <a:rPr lang="en-US" sz="4300" kern="1200" dirty="0" smtClean="0"/>
            <a:t> </a:t>
          </a:r>
          <a:r>
            <a:rPr lang="en-US" sz="4300" kern="1200" dirty="0" err="1" smtClean="0"/>
            <a:t>kê</a:t>
          </a:r>
          <a:endParaRPr lang="en-US" sz="4300" kern="1200" dirty="0"/>
        </a:p>
      </dsp:txBody>
      <dsp:txXfrm rot="-5400000">
        <a:off x="928799" y="4398622"/>
        <a:ext cx="7636838" cy="831136"/>
      </dsp:txXfrm>
    </dsp:sp>
    <dsp:sp modelId="{4BD36F1D-42FE-48C7-B733-A2F5936C7C02}">
      <dsp:nvSpPr>
        <dsp:cNvPr id="0" name=""/>
        <dsp:cNvSpPr/>
      </dsp:nvSpPr>
      <dsp:spPr>
        <a:xfrm>
          <a:off x="0" y="4427190"/>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en-US" sz="3900" kern="1200" noProof="0" dirty="0" smtClean="0"/>
            <a:t> 5</a:t>
          </a:r>
          <a:endParaRPr lang="vi-VN" sz="3900" kern="1200" noProof="0" dirty="0"/>
        </a:p>
      </dsp:txBody>
      <dsp:txXfrm>
        <a:off x="113350" y="4540540"/>
        <a:ext cx="547300" cy="547300"/>
      </dsp:txXfrm>
    </dsp:sp>
    <dsp:sp modelId="{A92AC6BF-8ED4-4555-857A-7A16BC77055C}">
      <dsp:nvSpPr>
        <dsp:cNvPr id="0" name=""/>
        <dsp:cNvSpPr/>
      </dsp:nvSpPr>
      <dsp:spPr>
        <a:xfrm rot="5400000">
          <a:off x="4309169" y="204915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dirty="0" err="1" smtClean="0"/>
            <a:t>Giải</a:t>
          </a:r>
          <a:r>
            <a:rPr lang="en-US" sz="4300" kern="1200" dirty="0" smtClean="0"/>
            <a:t> </a:t>
          </a:r>
          <a:r>
            <a:rPr lang="en-US" sz="4300" kern="1200" dirty="0" err="1" smtClean="0"/>
            <a:t>pháp</a:t>
          </a:r>
          <a:r>
            <a:rPr lang="en-US" sz="4300" kern="1200" dirty="0" smtClean="0"/>
            <a:t> </a:t>
          </a:r>
          <a:r>
            <a:rPr lang="en-US" sz="4300" kern="1200" dirty="0" err="1" smtClean="0"/>
            <a:t>phòng</a:t>
          </a:r>
          <a:r>
            <a:rPr lang="en-US" sz="4300" kern="1200" dirty="0" smtClean="0"/>
            <a:t> </a:t>
          </a:r>
          <a:r>
            <a:rPr lang="en-US" sz="4300" kern="1200" dirty="0" err="1" smtClean="0"/>
            <a:t>chống</a:t>
          </a:r>
          <a:endParaRPr lang="en-US" sz="4300" kern="1200" dirty="0"/>
        </a:p>
      </dsp:txBody>
      <dsp:txXfrm rot="-5400000">
        <a:off x="928799" y="5474482"/>
        <a:ext cx="7636838" cy="831136"/>
      </dsp:txXfrm>
    </dsp:sp>
    <dsp:sp modelId="{8E60C14F-9434-4AC3-8FD5-9B718E56A85E}">
      <dsp:nvSpPr>
        <dsp:cNvPr id="0" name=""/>
        <dsp:cNvSpPr/>
      </dsp:nvSpPr>
      <dsp:spPr>
        <a:xfrm>
          <a:off x="0" y="5503050"/>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en-US" sz="3900" kern="1200" noProof="0" dirty="0" smtClean="0"/>
            <a:t>6</a:t>
          </a:r>
          <a:endParaRPr lang="vi-VN" sz="3900" kern="1200" noProof="0" dirty="0"/>
        </a:p>
      </dsp:txBody>
      <dsp:txXfrm>
        <a:off x="113350" y="5616400"/>
        <a:ext cx="547300" cy="5473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2B90E-19FE-4432-B3F2-2F6C7E6260AF}">
      <dsp:nvSpPr>
        <dsp:cNvPr id="0" name=""/>
        <dsp:cNvSpPr/>
      </dsp:nvSpPr>
      <dsp:spPr>
        <a:xfrm>
          <a:off x="0" y="996553"/>
          <a:ext cx="3214687" cy="1928812"/>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a:t>DIG</a:t>
          </a:r>
          <a:r>
            <a:rPr lang="en-US" sz="2000" kern="1200" dirty="0"/>
            <a:t/>
          </a:r>
          <a:br>
            <a:rPr lang="en-US" sz="2000" kern="1200" dirty="0"/>
          </a:br>
          <a:r>
            <a:rPr lang="en-US" sz="2000" i="1" kern="1200" dirty="0"/>
            <a:t>http://www.kloth.net</a:t>
          </a:r>
        </a:p>
      </dsp:txBody>
      <dsp:txXfrm>
        <a:off x="0" y="996553"/>
        <a:ext cx="3214687" cy="1928812"/>
      </dsp:txXfrm>
    </dsp:sp>
    <dsp:sp modelId="{76A14A5D-9CC3-40E0-A75F-32C39CDD1EEC}">
      <dsp:nvSpPr>
        <dsp:cNvPr id="0" name=""/>
        <dsp:cNvSpPr/>
      </dsp:nvSpPr>
      <dsp:spPr>
        <a:xfrm>
          <a:off x="3536156" y="996553"/>
          <a:ext cx="3214687" cy="1928812"/>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err="1"/>
            <a:t>myDNSTools</a:t>
          </a:r>
          <a:r>
            <a:rPr lang="en-US" sz="2000" kern="1200" dirty="0"/>
            <a:t/>
          </a:r>
          <a:br>
            <a:rPr lang="en-US" sz="2000" kern="1200" dirty="0"/>
          </a:br>
          <a:r>
            <a:rPr lang="en-US" sz="2000" i="1" kern="1200" dirty="0"/>
            <a:t>http://www.mydnstools.info</a:t>
          </a:r>
        </a:p>
      </dsp:txBody>
      <dsp:txXfrm>
        <a:off x="3536156" y="996553"/>
        <a:ext cx="3214687" cy="1928812"/>
      </dsp:txXfrm>
    </dsp:sp>
    <dsp:sp modelId="{E887C889-8F32-450E-AAD0-B4D377E6429F}">
      <dsp:nvSpPr>
        <dsp:cNvPr id="0" name=""/>
        <dsp:cNvSpPr/>
      </dsp:nvSpPr>
      <dsp:spPr>
        <a:xfrm>
          <a:off x="7072312" y="996553"/>
          <a:ext cx="3214687" cy="1928812"/>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a:t>Domain Dossier</a:t>
          </a:r>
          <a:r>
            <a:rPr lang="en-US" sz="2000" kern="1200" dirty="0"/>
            <a:t/>
          </a:r>
          <a:br>
            <a:rPr lang="en-US" sz="2000" kern="1200" dirty="0"/>
          </a:br>
          <a:r>
            <a:rPr lang="en-US" sz="2000" i="1" kern="1200" dirty="0"/>
            <a:t>https://centralops.net</a:t>
          </a:r>
        </a:p>
      </dsp:txBody>
      <dsp:txXfrm>
        <a:off x="7072312" y="996553"/>
        <a:ext cx="3214687" cy="1928812"/>
      </dsp:txXfrm>
    </dsp:sp>
    <dsp:sp modelId="{4DE17012-5AB5-4A1D-991D-4A792672053A}">
      <dsp:nvSpPr>
        <dsp:cNvPr id="0" name=""/>
        <dsp:cNvSpPr/>
      </dsp:nvSpPr>
      <dsp:spPr>
        <a:xfrm>
          <a:off x="1768078" y="3246834"/>
          <a:ext cx="3214687" cy="1928812"/>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err="1"/>
            <a:t>DNSData</a:t>
          </a:r>
          <a:r>
            <a:rPr lang="en-US" sz="2800" b="1" kern="1200" dirty="0"/>
            <a:t> View</a:t>
          </a:r>
          <a:r>
            <a:rPr lang="en-US" sz="2000" kern="1200" dirty="0"/>
            <a:t/>
          </a:r>
          <a:br>
            <a:rPr lang="en-US" sz="2000" kern="1200" dirty="0"/>
          </a:br>
          <a:r>
            <a:rPr lang="en-US" sz="2000" i="1" kern="1200" dirty="0"/>
            <a:t>http://nirsoft.net</a:t>
          </a:r>
        </a:p>
      </dsp:txBody>
      <dsp:txXfrm>
        <a:off x="1768078" y="3246834"/>
        <a:ext cx="3214687" cy="1928812"/>
      </dsp:txXfrm>
    </dsp:sp>
    <dsp:sp modelId="{57EDD6EE-B99C-45E9-8E51-A031766E2D2F}">
      <dsp:nvSpPr>
        <dsp:cNvPr id="0" name=""/>
        <dsp:cNvSpPr/>
      </dsp:nvSpPr>
      <dsp:spPr>
        <a:xfrm>
          <a:off x="5304234" y="3246834"/>
          <a:ext cx="3214687" cy="1928812"/>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err="1"/>
            <a:t>DNSWatch</a:t>
          </a:r>
          <a:r>
            <a:rPr lang="en-US" sz="2000" kern="1200" dirty="0"/>
            <a:t/>
          </a:r>
          <a:br>
            <a:rPr lang="en-US" sz="2000" kern="1200" dirty="0"/>
          </a:br>
          <a:r>
            <a:rPr lang="en-US" sz="2000" i="1" kern="1200" dirty="0"/>
            <a:t>https://www.dnswatch.info</a:t>
          </a:r>
        </a:p>
      </dsp:txBody>
      <dsp:txXfrm>
        <a:off x="5304234" y="3246834"/>
        <a:ext cx="3214687" cy="19288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169" y="-333015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b="0" kern="1200" noProof="0" dirty="0" err="1" smtClean="0"/>
            <a:t>Khái</a:t>
          </a:r>
          <a:r>
            <a:rPr lang="en-US" sz="4300" b="0" kern="1200" noProof="0" dirty="0" smtClean="0"/>
            <a:t> </a:t>
          </a:r>
          <a:r>
            <a:rPr lang="en-US" sz="4300" b="0" kern="1200" noProof="0" dirty="0" err="1" smtClean="0"/>
            <a:t>niệm</a:t>
          </a:r>
          <a:r>
            <a:rPr lang="en-US" sz="4300" b="0" kern="1200" noProof="0" dirty="0" smtClean="0"/>
            <a:t> </a:t>
          </a:r>
          <a:r>
            <a:rPr lang="en-US" sz="4300" b="0" kern="1200" noProof="0" dirty="0" err="1" smtClean="0"/>
            <a:t>cơ</a:t>
          </a:r>
          <a:r>
            <a:rPr lang="en-US" sz="4300" b="0" kern="1200" noProof="0" dirty="0" smtClean="0"/>
            <a:t> </a:t>
          </a:r>
          <a:r>
            <a:rPr lang="en-US" sz="4300" b="0" kern="1200" noProof="0" dirty="0" err="1" smtClean="0"/>
            <a:t>bản</a:t>
          </a:r>
          <a:endParaRPr lang="vi-VN" sz="4300" b="0" kern="1200" noProof="0" dirty="0"/>
        </a:p>
      </dsp:txBody>
      <dsp:txXfrm rot="-5400000">
        <a:off x="928799" y="95182"/>
        <a:ext cx="7636838" cy="831136"/>
      </dsp:txXfrm>
    </dsp:sp>
    <dsp:sp modelId="{7D701CF5-2CC3-48B9-A656-E2968A10AA3B}">
      <dsp:nvSpPr>
        <dsp:cNvPr id="0" name=""/>
        <dsp:cNvSpPr/>
      </dsp:nvSpPr>
      <dsp:spPr>
        <a:xfrm>
          <a:off x="0" y="123749"/>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vi-VN" sz="3900" b="1" kern="1200" noProof="0" smtClean="0"/>
            <a:t>1</a:t>
          </a:r>
          <a:endParaRPr lang="vi-VN" sz="3900" b="1" kern="1200" noProof="0"/>
        </a:p>
      </dsp:txBody>
      <dsp:txXfrm>
        <a:off x="113350" y="237099"/>
        <a:ext cx="547300" cy="547300"/>
      </dsp:txXfrm>
    </dsp:sp>
    <dsp:sp modelId="{5012D0F9-E426-4C44-85B1-B5D15A7B4879}">
      <dsp:nvSpPr>
        <dsp:cNvPr id="0" name=""/>
        <dsp:cNvSpPr/>
      </dsp:nvSpPr>
      <dsp:spPr>
        <a:xfrm rot="5400000">
          <a:off x="4309169" y="-225429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noProof="0" dirty="0" err="1" smtClean="0"/>
            <a:t>Phương</a:t>
          </a:r>
          <a:r>
            <a:rPr lang="en-US" sz="4300" kern="1200" noProof="0" dirty="0" smtClean="0"/>
            <a:t> </a:t>
          </a:r>
          <a:r>
            <a:rPr lang="en-US" sz="4300" kern="1200" noProof="0" dirty="0" err="1" smtClean="0"/>
            <a:t>pháp</a:t>
          </a:r>
          <a:r>
            <a:rPr lang="en-US" sz="4300" kern="1200" noProof="0" dirty="0" smtClean="0"/>
            <a:t> </a:t>
          </a:r>
          <a:r>
            <a:rPr lang="en-US" sz="4300" kern="1200" noProof="0" dirty="0" err="1" smtClean="0"/>
            <a:t>thu</a:t>
          </a:r>
          <a:r>
            <a:rPr lang="en-US" sz="4300" kern="1200" noProof="0" dirty="0" smtClean="0"/>
            <a:t> </a:t>
          </a:r>
          <a:r>
            <a:rPr lang="en-US" sz="4300" kern="1200" noProof="0" dirty="0" err="1" smtClean="0"/>
            <a:t>thập</a:t>
          </a:r>
          <a:r>
            <a:rPr lang="en-US" sz="4300" kern="1200" noProof="0" dirty="0" smtClean="0"/>
            <a:t> </a:t>
          </a:r>
          <a:r>
            <a:rPr lang="en-US" sz="4300" kern="1200" noProof="0" dirty="0" err="1" smtClean="0"/>
            <a:t>thông</a:t>
          </a:r>
          <a:r>
            <a:rPr lang="en-US" sz="4300" kern="1200" noProof="0" dirty="0" smtClean="0"/>
            <a:t> tin</a:t>
          </a:r>
          <a:endParaRPr lang="vi-VN" sz="4300" kern="1200" noProof="0" dirty="0"/>
        </a:p>
      </dsp:txBody>
      <dsp:txXfrm rot="-5400000">
        <a:off x="928799" y="1171042"/>
        <a:ext cx="7636838" cy="831136"/>
      </dsp:txXfrm>
    </dsp:sp>
    <dsp:sp modelId="{52D715E9-012B-492D-85DB-CC49546E7451}">
      <dsp:nvSpPr>
        <dsp:cNvPr id="0" name=""/>
        <dsp:cNvSpPr/>
      </dsp:nvSpPr>
      <dsp:spPr>
        <a:xfrm>
          <a:off x="0" y="1199609"/>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vi-VN" sz="3900" kern="1200" noProof="0" dirty="0" smtClean="0"/>
            <a:t>2</a:t>
          </a:r>
          <a:endParaRPr lang="vi-VN" sz="3900" kern="1200" noProof="0" dirty="0"/>
        </a:p>
      </dsp:txBody>
      <dsp:txXfrm>
        <a:off x="113350" y="1312959"/>
        <a:ext cx="547300" cy="547300"/>
      </dsp:txXfrm>
    </dsp:sp>
    <dsp:sp modelId="{7AD4D8A4-467D-4EC1-89BA-81D31D2890DE}">
      <dsp:nvSpPr>
        <dsp:cNvPr id="0" name=""/>
        <dsp:cNvSpPr/>
      </dsp:nvSpPr>
      <dsp:spPr>
        <a:xfrm rot="5400000">
          <a:off x="4309169" y="-1178430"/>
          <a:ext cx="921060" cy="7681800"/>
        </a:xfrm>
        <a:prstGeom prst="round2SameRect">
          <a:avLst/>
        </a:prstGeom>
        <a:solidFill>
          <a:srgbClr val="00FF00">
            <a:alpha val="90000"/>
          </a:srgb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noProof="0" dirty="0" err="1" smtClean="0"/>
            <a:t>Kỹ</a:t>
          </a:r>
          <a:r>
            <a:rPr lang="en-US" sz="4300" kern="1200" noProof="0" dirty="0" smtClean="0"/>
            <a:t> </a:t>
          </a:r>
          <a:r>
            <a:rPr lang="en-US" sz="4300" kern="1200" noProof="0" dirty="0" err="1" smtClean="0"/>
            <a:t>thuật</a:t>
          </a:r>
          <a:r>
            <a:rPr lang="en-US" sz="4300" kern="1200" noProof="0" dirty="0" smtClean="0"/>
            <a:t> </a:t>
          </a:r>
          <a:r>
            <a:rPr lang="en-US" sz="4300" kern="1200" noProof="0" dirty="0" err="1" smtClean="0"/>
            <a:t>tấn</a:t>
          </a:r>
          <a:r>
            <a:rPr lang="en-US" sz="4300" kern="1200" noProof="0" dirty="0" smtClean="0"/>
            <a:t> </a:t>
          </a:r>
          <a:r>
            <a:rPr lang="en-US" sz="4300" kern="1200" noProof="0" dirty="0" err="1" smtClean="0"/>
            <a:t>công</a:t>
          </a:r>
          <a:r>
            <a:rPr lang="en-US" sz="4300" kern="1200" noProof="0" dirty="0" smtClean="0"/>
            <a:t> </a:t>
          </a:r>
          <a:r>
            <a:rPr lang="en-US" sz="4300" kern="1200" noProof="0" dirty="0" err="1" smtClean="0"/>
            <a:t>thăm</a:t>
          </a:r>
          <a:r>
            <a:rPr lang="en-US" sz="4300" kern="1200" noProof="0" dirty="0" smtClean="0"/>
            <a:t> </a:t>
          </a:r>
          <a:r>
            <a:rPr lang="en-US" sz="4300" kern="1200" noProof="0" dirty="0" err="1" smtClean="0"/>
            <a:t>dò</a:t>
          </a:r>
          <a:endParaRPr lang="vi-VN" sz="4300" kern="1200" noProof="0" dirty="0"/>
        </a:p>
      </dsp:txBody>
      <dsp:txXfrm rot="-5400000">
        <a:off x="928799" y="2246902"/>
        <a:ext cx="7636838" cy="831136"/>
      </dsp:txXfrm>
    </dsp:sp>
    <dsp:sp modelId="{F6869E27-91AF-49E9-8A5B-26CFE7722CBC}">
      <dsp:nvSpPr>
        <dsp:cNvPr id="0" name=""/>
        <dsp:cNvSpPr/>
      </dsp:nvSpPr>
      <dsp:spPr>
        <a:xfrm>
          <a:off x="0" y="2275470"/>
          <a:ext cx="774000" cy="774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vi-VN" sz="3900" kern="1200" noProof="0" dirty="0" smtClean="0"/>
            <a:t>3</a:t>
          </a:r>
          <a:endParaRPr lang="vi-VN" sz="3900" kern="1200" noProof="0" dirty="0"/>
        </a:p>
      </dsp:txBody>
      <dsp:txXfrm>
        <a:off x="113350" y="2388820"/>
        <a:ext cx="547300" cy="547300"/>
      </dsp:txXfrm>
    </dsp:sp>
    <dsp:sp modelId="{C44994EF-AF0A-4F9F-8652-4E07D0CA03C2}">
      <dsp:nvSpPr>
        <dsp:cNvPr id="0" name=""/>
        <dsp:cNvSpPr/>
      </dsp:nvSpPr>
      <dsp:spPr>
        <a:xfrm rot="5400000">
          <a:off x="4309169" y="-102569"/>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dirty="0" err="1" smtClean="0"/>
            <a:t>Dò</a:t>
          </a:r>
          <a:r>
            <a:rPr lang="en-US" sz="4300" kern="1200" dirty="0" smtClean="0"/>
            <a:t> </a:t>
          </a:r>
          <a:r>
            <a:rPr lang="en-US" sz="4300" kern="1200" dirty="0" err="1" smtClean="0"/>
            <a:t>quét</a:t>
          </a:r>
          <a:r>
            <a:rPr lang="en-US" sz="4300" kern="1200" dirty="0" smtClean="0"/>
            <a:t> </a:t>
          </a:r>
          <a:r>
            <a:rPr lang="en-US" sz="4300" kern="1200" dirty="0" err="1" smtClean="0"/>
            <a:t>lỗ</a:t>
          </a:r>
          <a:r>
            <a:rPr lang="en-US" sz="4300" kern="1200" dirty="0" smtClean="0"/>
            <a:t> </a:t>
          </a:r>
          <a:r>
            <a:rPr lang="en-US" sz="4300" kern="1200" dirty="0" err="1" smtClean="0"/>
            <a:t>hổng</a:t>
          </a:r>
          <a:r>
            <a:rPr lang="en-US" sz="4300" kern="1200" dirty="0" smtClean="0"/>
            <a:t> </a:t>
          </a:r>
          <a:r>
            <a:rPr lang="en-US" sz="4300" kern="1200" dirty="0" err="1" smtClean="0"/>
            <a:t>bảo</a:t>
          </a:r>
          <a:r>
            <a:rPr lang="en-US" sz="4300" kern="1200" dirty="0" smtClean="0"/>
            <a:t> </a:t>
          </a:r>
          <a:r>
            <a:rPr lang="en-US" sz="4300" kern="1200" dirty="0" err="1" smtClean="0"/>
            <a:t>mật</a:t>
          </a:r>
          <a:endParaRPr lang="en-US" sz="4300" kern="1200" dirty="0"/>
        </a:p>
      </dsp:txBody>
      <dsp:txXfrm rot="-5400000">
        <a:off x="928799" y="3322763"/>
        <a:ext cx="7636838" cy="831136"/>
      </dsp:txXfrm>
    </dsp:sp>
    <dsp:sp modelId="{9F15EF83-5522-4197-8503-0D006BE245F4}">
      <dsp:nvSpPr>
        <dsp:cNvPr id="0" name=""/>
        <dsp:cNvSpPr/>
      </dsp:nvSpPr>
      <dsp:spPr>
        <a:xfrm>
          <a:off x="0" y="3351330"/>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en-US" sz="3900" kern="1200" noProof="0" smtClean="0"/>
            <a:t>4 </a:t>
          </a:r>
          <a:endParaRPr lang="vi-VN" sz="3900" kern="1200" noProof="0" dirty="0"/>
        </a:p>
      </dsp:txBody>
      <dsp:txXfrm>
        <a:off x="113350" y="3464680"/>
        <a:ext cx="547300" cy="547300"/>
      </dsp:txXfrm>
    </dsp:sp>
    <dsp:sp modelId="{76619EFD-E9BD-4598-A938-144985D725C9}">
      <dsp:nvSpPr>
        <dsp:cNvPr id="0" name=""/>
        <dsp:cNvSpPr/>
      </dsp:nvSpPr>
      <dsp:spPr>
        <a:xfrm rot="5400000">
          <a:off x="4309169" y="97329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dirty="0" err="1" smtClean="0"/>
            <a:t>Kỹ</a:t>
          </a:r>
          <a:r>
            <a:rPr lang="en-US" sz="4300" kern="1200" dirty="0" smtClean="0"/>
            <a:t> </a:t>
          </a:r>
          <a:r>
            <a:rPr lang="en-US" sz="4300" kern="1200" dirty="0" err="1" smtClean="0"/>
            <a:t>thuật</a:t>
          </a:r>
          <a:r>
            <a:rPr lang="en-US" sz="4300" kern="1200" dirty="0" smtClean="0"/>
            <a:t> </a:t>
          </a:r>
          <a:r>
            <a:rPr lang="en-US" sz="4300" kern="1200" dirty="0" err="1" smtClean="0"/>
            <a:t>liệt</a:t>
          </a:r>
          <a:r>
            <a:rPr lang="en-US" sz="4300" kern="1200" dirty="0" smtClean="0"/>
            <a:t> </a:t>
          </a:r>
          <a:r>
            <a:rPr lang="en-US" sz="4300" kern="1200" dirty="0" err="1" smtClean="0"/>
            <a:t>kê</a:t>
          </a:r>
          <a:endParaRPr lang="en-US" sz="4300" kern="1200" dirty="0"/>
        </a:p>
      </dsp:txBody>
      <dsp:txXfrm rot="-5400000">
        <a:off x="928799" y="4398622"/>
        <a:ext cx="7636838" cy="831136"/>
      </dsp:txXfrm>
    </dsp:sp>
    <dsp:sp modelId="{4BD36F1D-42FE-48C7-B733-A2F5936C7C02}">
      <dsp:nvSpPr>
        <dsp:cNvPr id="0" name=""/>
        <dsp:cNvSpPr/>
      </dsp:nvSpPr>
      <dsp:spPr>
        <a:xfrm>
          <a:off x="0" y="4427190"/>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en-US" sz="3900" kern="1200" noProof="0" dirty="0" smtClean="0"/>
            <a:t> 5</a:t>
          </a:r>
          <a:endParaRPr lang="vi-VN" sz="3900" kern="1200" noProof="0" dirty="0"/>
        </a:p>
      </dsp:txBody>
      <dsp:txXfrm>
        <a:off x="113350" y="4540540"/>
        <a:ext cx="547300" cy="547300"/>
      </dsp:txXfrm>
    </dsp:sp>
    <dsp:sp modelId="{A92AC6BF-8ED4-4555-857A-7A16BC77055C}">
      <dsp:nvSpPr>
        <dsp:cNvPr id="0" name=""/>
        <dsp:cNvSpPr/>
      </dsp:nvSpPr>
      <dsp:spPr>
        <a:xfrm rot="5400000">
          <a:off x="4309169" y="204915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dirty="0" err="1" smtClean="0"/>
            <a:t>Giải</a:t>
          </a:r>
          <a:r>
            <a:rPr lang="en-US" sz="4300" kern="1200" dirty="0" smtClean="0"/>
            <a:t> </a:t>
          </a:r>
          <a:r>
            <a:rPr lang="en-US" sz="4300" kern="1200" dirty="0" err="1" smtClean="0"/>
            <a:t>pháp</a:t>
          </a:r>
          <a:r>
            <a:rPr lang="en-US" sz="4300" kern="1200" dirty="0" smtClean="0"/>
            <a:t> </a:t>
          </a:r>
          <a:r>
            <a:rPr lang="en-US" sz="4300" kern="1200" dirty="0" err="1" smtClean="0"/>
            <a:t>phòng</a:t>
          </a:r>
          <a:r>
            <a:rPr lang="en-US" sz="4300" kern="1200" dirty="0" smtClean="0"/>
            <a:t> </a:t>
          </a:r>
          <a:r>
            <a:rPr lang="en-US" sz="4300" kern="1200" dirty="0" err="1" smtClean="0"/>
            <a:t>chống</a:t>
          </a:r>
          <a:endParaRPr lang="en-US" sz="4300" kern="1200" dirty="0"/>
        </a:p>
      </dsp:txBody>
      <dsp:txXfrm rot="-5400000">
        <a:off x="928799" y="5474482"/>
        <a:ext cx="7636838" cy="831136"/>
      </dsp:txXfrm>
    </dsp:sp>
    <dsp:sp modelId="{8E60C14F-9434-4AC3-8FD5-9B718E56A85E}">
      <dsp:nvSpPr>
        <dsp:cNvPr id="0" name=""/>
        <dsp:cNvSpPr/>
      </dsp:nvSpPr>
      <dsp:spPr>
        <a:xfrm>
          <a:off x="0" y="5503050"/>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en-US" sz="3900" kern="1200" noProof="0" dirty="0" smtClean="0"/>
            <a:t>6</a:t>
          </a:r>
          <a:endParaRPr lang="vi-VN" sz="3900" kern="1200" noProof="0" dirty="0"/>
        </a:p>
      </dsp:txBody>
      <dsp:txXfrm>
        <a:off x="113350" y="5616400"/>
        <a:ext cx="547300" cy="5473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03BDA-8C4A-4153-99CB-F3735B9FF93E}">
      <dsp:nvSpPr>
        <dsp:cNvPr id="0" name=""/>
        <dsp:cNvSpPr/>
      </dsp:nvSpPr>
      <dsp:spPr>
        <a:xfrm>
          <a:off x="0" y="1031"/>
          <a:ext cx="3340086" cy="669436"/>
        </a:xfrm>
        <a:prstGeom prst="roundRect">
          <a:avLst/>
        </a:prstGeom>
        <a:solidFill>
          <a:schemeClr val="accent1">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latin typeface="Tahoma"/>
              <a:ea typeface="Tahoma"/>
              <a:cs typeface="Tahoma"/>
            </a:rPr>
            <a:t>Tor</a:t>
          </a:r>
          <a:endParaRPr lang="en-US" sz="1400" b="0" kern="1200" dirty="0"/>
        </a:p>
        <a:p>
          <a:pPr lvl="0" algn="ctr" defTabSz="711200">
            <a:lnSpc>
              <a:spcPct val="90000"/>
            </a:lnSpc>
            <a:spcBef>
              <a:spcPct val="0"/>
            </a:spcBef>
            <a:spcAft>
              <a:spcPct val="35000"/>
            </a:spcAft>
          </a:pPr>
          <a:r>
            <a:rPr lang="en-US" sz="1400" b="0" kern="1200" dirty="0"/>
            <a:t>https://www.torproject.org</a:t>
          </a:r>
          <a:endParaRPr lang="en-US" sz="1400" b="1" kern="1200" dirty="0">
            <a:latin typeface="Tahoma"/>
            <a:ea typeface="Tahoma"/>
            <a:cs typeface="Tahoma"/>
          </a:endParaRPr>
        </a:p>
      </dsp:txBody>
      <dsp:txXfrm>
        <a:off x="32679" y="33710"/>
        <a:ext cx="3274728" cy="604078"/>
      </dsp:txXfrm>
    </dsp:sp>
    <dsp:sp modelId="{CFD302F7-4C84-4751-83BF-1C98257FFEBC}">
      <dsp:nvSpPr>
        <dsp:cNvPr id="0" name=""/>
        <dsp:cNvSpPr/>
      </dsp:nvSpPr>
      <dsp:spPr>
        <a:xfrm>
          <a:off x="0" y="686249"/>
          <a:ext cx="3340086" cy="669436"/>
        </a:xfrm>
        <a:prstGeom prst="roundRect">
          <a:avLst/>
        </a:prstGeom>
        <a:solidFill>
          <a:srgbClr val="A2F2A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a:latin typeface="Tahoma"/>
              <a:ea typeface="Tahoma"/>
              <a:cs typeface="Tahoma"/>
            </a:rPr>
            <a:t>Burp Suite</a:t>
          </a:r>
          <a:endParaRPr lang="en-US" sz="1400" kern="1200" dirty="0"/>
        </a:p>
        <a:p>
          <a:pPr lvl="0" algn="ctr" defTabSz="711200">
            <a:lnSpc>
              <a:spcPct val="90000"/>
            </a:lnSpc>
            <a:spcBef>
              <a:spcPct val="0"/>
            </a:spcBef>
            <a:spcAft>
              <a:spcPct val="35000"/>
            </a:spcAft>
          </a:pPr>
          <a:r>
            <a:rPr lang="en-US" sz="1400" kern="1200" dirty="0"/>
            <a:t>https://portswigger.net/burp</a:t>
          </a:r>
        </a:p>
      </dsp:txBody>
      <dsp:txXfrm>
        <a:off x="32679" y="718928"/>
        <a:ext cx="3274728" cy="604078"/>
      </dsp:txXfrm>
    </dsp:sp>
    <dsp:sp modelId="{08A17B10-167A-4813-A21B-85C90EEDD1D3}">
      <dsp:nvSpPr>
        <dsp:cNvPr id="0" name=""/>
        <dsp:cNvSpPr/>
      </dsp:nvSpPr>
      <dsp:spPr>
        <a:xfrm>
          <a:off x="0" y="1396313"/>
          <a:ext cx="3340086" cy="669436"/>
        </a:xfrm>
        <a:prstGeom prst="roundRect">
          <a:avLst/>
        </a:prstGeom>
        <a:solidFill>
          <a:schemeClr val="accent6">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a:latin typeface="Tahoma"/>
              <a:ea typeface="Tahoma"/>
              <a:cs typeface="Tahoma"/>
            </a:rPr>
            <a:t>Hotspot Shield</a:t>
          </a:r>
          <a:endParaRPr lang="en-US" sz="1400" kern="1200" dirty="0"/>
        </a:p>
        <a:p>
          <a:pPr lvl="0" algn="ctr" defTabSz="711200">
            <a:lnSpc>
              <a:spcPct val="90000"/>
            </a:lnSpc>
            <a:spcBef>
              <a:spcPct val="0"/>
            </a:spcBef>
            <a:spcAft>
              <a:spcPct val="35000"/>
            </a:spcAft>
          </a:pPr>
          <a:r>
            <a:rPr lang="en-US" sz="1400" kern="1200" dirty="0"/>
            <a:t>https://www.hotspotshield.com</a:t>
          </a:r>
        </a:p>
      </dsp:txBody>
      <dsp:txXfrm>
        <a:off x="32679" y="1428992"/>
        <a:ext cx="3274728" cy="604078"/>
      </dsp:txXfrm>
    </dsp:sp>
    <dsp:sp modelId="{BA5AEFE4-73FC-4552-AB31-02FFBD0E778F}">
      <dsp:nvSpPr>
        <dsp:cNvPr id="0" name=""/>
        <dsp:cNvSpPr/>
      </dsp:nvSpPr>
      <dsp:spPr>
        <a:xfrm>
          <a:off x="0" y="2049208"/>
          <a:ext cx="3340086" cy="669436"/>
        </a:xfrm>
        <a:prstGeom prst="roundRect">
          <a:avLst/>
        </a:prstGeom>
        <a:solidFill>
          <a:schemeClr val="accent4">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latin typeface="Tahoma"/>
              <a:ea typeface="Tahoma"/>
              <a:cs typeface="Tahoma"/>
            </a:rPr>
            <a:t>Proxifier</a:t>
          </a:r>
          <a:endParaRPr lang="en-US" sz="1400" kern="1200" dirty="0"/>
        </a:p>
        <a:p>
          <a:pPr lvl="0" algn="ctr" defTabSz="711200">
            <a:lnSpc>
              <a:spcPct val="90000"/>
            </a:lnSpc>
            <a:spcBef>
              <a:spcPct val="0"/>
            </a:spcBef>
            <a:spcAft>
              <a:spcPct val="35000"/>
            </a:spcAft>
          </a:pPr>
          <a:r>
            <a:rPr lang="en-US" sz="1400" kern="1200" dirty="0"/>
            <a:t>https://www.proxifier.com</a:t>
          </a:r>
        </a:p>
      </dsp:txBody>
      <dsp:txXfrm>
        <a:off x="32679" y="2081887"/>
        <a:ext cx="3274728" cy="604078"/>
      </dsp:txXfrm>
    </dsp:sp>
    <dsp:sp modelId="{39A9AC8C-1F54-404C-B07C-F4706CFE4BCB}">
      <dsp:nvSpPr>
        <dsp:cNvPr id="0" name=""/>
        <dsp:cNvSpPr/>
      </dsp:nvSpPr>
      <dsp:spPr>
        <a:xfrm>
          <a:off x="0" y="2727021"/>
          <a:ext cx="3340086" cy="669436"/>
        </a:xfrm>
        <a:prstGeom prst="roundRect">
          <a:avLst/>
        </a:prstGeom>
        <a:solidFill>
          <a:srgbClr val="B31D96"/>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latin typeface="Tahoma"/>
              <a:ea typeface="Tahoma"/>
              <a:cs typeface="Tahoma"/>
            </a:rPr>
            <a:t>Charlet</a:t>
          </a:r>
          <a:endParaRPr lang="en-US" sz="1400" kern="1200" dirty="0"/>
        </a:p>
        <a:p>
          <a:pPr lvl="0" algn="ctr" defTabSz="711200">
            <a:lnSpc>
              <a:spcPct val="90000"/>
            </a:lnSpc>
            <a:spcBef>
              <a:spcPct val="0"/>
            </a:spcBef>
            <a:spcAft>
              <a:spcPct val="35000"/>
            </a:spcAft>
          </a:pPr>
          <a:r>
            <a:rPr lang="en-US" sz="1400" kern="1200" dirty="0"/>
            <a:t>https://www.charlesproxy.com</a:t>
          </a:r>
        </a:p>
      </dsp:txBody>
      <dsp:txXfrm>
        <a:off x="32679" y="2759700"/>
        <a:ext cx="3274728" cy="6040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03BDA-8C4A-4153-99CB-F3735B9FF93E}">
      <dsp:nvSpPr>
        <dsp:cNvPr id="0" name=""/>
        <dsp:cNvSpPr/>
      </dsp:nvSpPr>
      <dsp:spPr>
        <a:xfrm>
          <a:off x="0" y="1721"/>
          <a:ext cx="3340086" cy="669036"/>
        </a:xfrm>
        <a:prstGeom prst="roundRect">
          <a:avLst/>
        </a:prstGeom>
        <a:solidFill>
          <a:schemeClr val="accent1">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dirty="0">
              <a:latin typeface="Tahoma"/>
              <a:ea typeface="Tahoma"/>
              <a:cs typeface="Tahoma"/>
            </a:rPr>
            <a:t>CyberGhost VPN</a:t>
          </a:r>
          <a:endParaRPr lang="en-US" sz="1400" b="0" kern="1200" dirty="0"/>
        </a:p>
        <a:p>
          <a:pPr lvl="0" algn="ctr" defTabSz="622300">
            <a:lnSpc>
              <a:spcPct val="90000"/>
            </a:lnSpc>
            <a:spcBef>
              <a:spcPct val="0"/>
            </a:spcBef>
            <a:spcAft>
              <a:spcPct val="35000"/>
            </a:spcAft>
          </a:pPr>
          <a:r>
            <a:rPr lang="en-US" sz="1400" b="0" kern="1200" dirty="0"/>
            <a:t>https://www.cyberghostvpn.com</a:t>
          </a:r>
          <a:endParaRPr lang="en-US" sz="1400" kern="1200" dirty="0"/>
        </a:p>
      </dsp:txBody>
      <dsp:txXfrm>
        <a:off x="32660" y="34381"/>
        <a:ext cx="3274766" cy="603716"/>
      </dsp:txXfrm>
    </dsp:sp>
    <dsp:sp modelId="{CFD302F7-4C84-4751-83BF-1C98257FFEBC}">
      <dsp:nvSpPr>
        <dsp:cNvPr id="0" name=""/>
        <dsp:cNvSpPr/>
      </dsp:nvSpPr>
      <dsp:spPr>
        <a:xfrm>
          <a:off x="0" y="686723"/>
          <a:ext cx="3340086" cy="669036"/>
        </a:xfrm>
        <a:prstGeom prst="roundRect">
          <a:avLst/>
        </a:prstGeom>
        <a:solidFill>
          <a:srgbClr val="A2F2A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a:latin typeface="Tahoma"/>
              <a:ea typeface="Tahoma"/>
              <a:cs typeface="Tahoma"/>
            </a:rPr>
            <a:t>Server Ultimate</a:t>
          </a:r>
          <a:endParaRPr lang="en-US" sz="1400" kern="1200" dirty="0"/>
        </a:p>
        <a:p>
          <a:pPr lvl="0" algn="ctr" defTabSz="622300">
            <a:lnSpc>
              <a:spcPct val="90000"/>
            </a:lnSpc>
            <a:spcBef>
              <a:spcPct val="0"/>
            </a:spcBef>
            <a:spcAft>
              <a:spcPct val="35000"/>
            </a:spcAft>
          </a:pPr>
          <a:r>
            <a:rPr lang="en-US" sz="1400" kern="1200" dirty="0"/>
            <a:t>https://</a:t>
          </a:r>
          <a:r>
            <a:rPr lang="en-US" sz="1400" kern="1200" dirty="0">
              <a:latin typeface="Calibri"/>
            </a:rPr>
            <a:t>www.icecoldapps.com</a:t>
          </a:r>
          <a:endParaRPr lang="en-US" sz="1400" kern="1200" dirty="0"/>
        </a:p>
      </dsp:txBody>
      <dsp:txXfrm>
        <a:off x="32660" y="719383"/>
        <a:ext cx="3274766" cy="603716"/>
      </dsp:txXfrm>
    </dsp:sp>
    <dsp:sp modelId="{08A17B10-167A-4813-A21B-85C90EEDD1D3}">
      <dsp:nvSpPr>
        <dsp:cNvPr id="0" name=""/>
        <dsp:cNvSpPr/>
      </dsp:nvSpPr>
      <dsp:spPr>
        <a:xfrm>
          <a:off x="0" y="1396658"/>
          <a:ext cx="3340086" cy="669036"/>
        </a:xfrm>
        <a:prstGeom prst="roundRect">
          <a:avLst/>
        </a:prstGeom>
        <a:solidFill>
          <a:schemeClr val="accent6">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a:latin typeface="Tahoma"/>
              <a:ea typeface="Tahoma"/>
              <a:cs typeface="Tahoma"/>
            </a:rPr>
            <a:t>Hotspot Shield</a:t>
          </a:r>
          <a:endParaRPr lang="en-US" sz="1400" kern="1200" dirty="0"/>
        </a:p>
        <a:p>
          <a:pPr lvl="0" algn="ctr" defTabSz="711200">
            <a:lnSpc>
              <a:spcPct val="90000"/>
            </a:lnSpc>
            <a:spcBef>
              <a:spcPct val="0"/>
            </a:spcBef>
            <a:spcAft>
              <a:spcPct val="35000"/>
            </a:spcAft>
          </a:pPr>
          <a:r>
            <a:rPr lang="en-US" sz="1400" kern="1200" dirty="0"/>
            <a:t>https://www.hotspotshield.com</a:t>
          </a:r>
        </a:p>
      </dsp:txBody>
      <dsp:txXfrm>
        <a:off x="32660" y="1429318"/>
        <a:ext cx="3274766" cy="603716"/>
      </dsp:txXfrm>
    </dsp:sp>
    <dsp:sp modelId="{BA5AEFE4-73FC-4552-AB31-02FFBD0E778F}">
      <dsp:nvSpPr>
        <dsp:cNvPr id="0" name=""/>
        <dsp:cNvSpPr/>
      </dsp:nvSpPr>
      <dsp:spPr>
        <a:xfrm>
          <a:off x="0" y="2049163"/>
          <a:ext cx="3340086" cy="669036"/>
        </a:xfrm>
        <a:prstGeom prst="roundRect">
          <a:avLst/>
        </a:prstGeom>
        <a:solidFill>
          <a:schemeClr val="accent4">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latin typeface="Tahoma"/>
              <a:ea typeface="Tahoma"/>
              <a:cs typeface="Tahoma"/>
            </a:rPr>
            <a:t>NetShade</a:t>
          </a:r>
          <a:endParaRPr lang="en-US" sz="1400" kern="1200" dirty="0"/>
        </a:p>
        <a:p>
          <a:pPr lvl="0" algn="ctr" defTabSz="622300">
            <a:lnSpc>
              <a:spcPct val="90000"/>
            </a:lnSpc>
            <a:spcBef>
              <a:spcPct val="0"/>
            </a:spcBef>
            <a:spcAft>
              <a:spcPct val="35000"/>
            </a:spcAft>
          </a:pPr>
          <a:r>
            <a:rPr lang="en-US" sz="1400" kern="1200" dirty="0"/>
            <a:t>https://www</a:t>
          </a:r>
          <a:r>
            <a:rPr lang="en-US" sz="1400" kern="1200" dirty="0">
              <a:latin typeface="Calibri"/>
            </a:rPr>
            <a:t>.roynersw</a:t>
          </a:r>
          <a:r>
            <a:rPr lang="en-US" sz="1400" kern="1200" dirty="0"/>
            <a:t>.com</a:t>
          </a:r>
        </a:p>
      </dsp:txBody>
      <dsp:txXfrm>
        <a:off x="32660" y="2081823"/>
        <a:ext cx="3274766" cy="603716"/>
      </dsp:txXfrm>
    </dsp:sp>
    <dsp:sp modelId="{39A9AC8C-1F54-404C-B07C-F4706CFE4BCB}">
      <dsp:nvSpPr>
        <dsp:cNvPr id="0" name=""/>
        <dsp:cNvSpPr/>
      </dsp:nvSpPr>
      <dsp:spPr>
        <a:xfrm>
          <a:off x="0" y="2726673"/>
          <a:ext cx="3340086" cy="669036"/>
        </a:xfrm>
        <a:prstGeom prst="roundRect">
          <a:avLst/>
        </a:prstGeom>
        <a:solidFill>
          <a:srgbClr val="B31D96"/>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a:latin typeface="Tahoma"/>
              <a:ea typeface="Tahoma"/>
              <a:cs typeface="Tahoma"/>
            </a:rPr>
            <a:t>Proxy Manager</a:t>
          </a:r>
          <a:endParaRPr lang="en-US" sz="1400" kern="1200" dirty="0"/>
        </a:p>
        <a:p>
          <a:pPr lvl="0" algn="ctr" defTabSz="622300">
            <a:lnSpc>
              <a:spcPct val="90000"/>
            </a:lnSpc>
            <a:spcBef>
              <a:spcPct val="0"/>
            </a:spcBef>
            <a:spcAft>
              <a:spcPct val="35000"/>
            </a:spcAft>
          </a:pPr>
          <a:r>
            <a:rPr lang="en-US" sz="1400" kern="1200" dirty="0"/>
            <a:t>https</a:t>
          </a:r>
          <a:r>
            <a:rPr lang="en-US" sz="1400" kern="1200" dirty="0">
              <a:latin typeface="Calibri"/>
            </a:rPr>
            <a:t>://ploy.google.</a:t>
          </a:r>
          <a:r>
            <a:rPr lang="en-US" sz="1400" kern="1200" dirty="0"/>
            <a:t>com</a:t>
          </a:r>
        </a:p>
      </dsp:txBody>
      <dsp:txXfrm>
        <a:off x="32660" y="2759333"/>
        <a:ext cx="3274766" cy="6037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03BDA-8C4A-4153-99CB-F3735B9FF93E}">
      <dsp:nvSpPr>
        <dsp:cNvPr id="0" name=""/>
        <dsp:cNvSpPr/>
      </dsp:nvSpPr>
      <dsp:spPr>
        <a:xfrm>
          <a:off x="0" y="5600"/>
          <a:ext cx="3340086" cy="655200"/>
        </a:xfrm>
        <a:prstGeom prst="roundRect">
          <a:avLst/>
        </a:prstGeom>
        <a:solidFill>
          <a:schemeClr val="accent1">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dirty="0">
              <a:latin typeface="Tahoma"/>
              <a:ea typeface="Tahoma"/>
              <a:cs typeface="Tahoma"/>
            </a:rPr>
            <a:t>TunnelBear</a:t>
          </a:r>
          <a:endParaRPr lang="en-US" sz="1400" b="0" kern="1200" dirty="0"/>
        </a:p>
        <a:p>
          <a:pPr lvl="0" algn="ctr" defTabSz="622300">
            <a:lnSpc>
              <a:spcPct val="90000"/>
            </a:lnSpc>
            <a:spcBef>
              <a:spcPct val="0"/>
            </a:spcBef>
            <a:spcAft>
              <a:spcPct val="35000"/>
            </a:spcAft>
          </a:pPr>
          <a:r>
            <a:rPr lang="en-US" sz="1400" b="0" kern="1200" dirty="0"/>
            <a:t>https://www.tunnelbear.com</a:t>
          </a:r>
          <a:endParaRPr lang="en-US" sz="1400" kern="1200" dirty="0"/>
        </a:p>
      </dsp:txBody>
      <dsp:txXfrm>
        <a:off x="31984" y="37584"/>
        <a:ext cx="3276118" cy="591232"/>
      </dsp:txXfrm>
    </dsp:sp>
    <dsp:sp modelId="{AEB5DEA9-C686-4BCA-9348-E852DAE644FB}">
      <dsp:nvSpPr>
        <dsp:cNvPr id="0" name=""/>
        <dsp:cNvSpPr/>
      </dsp:nvSpPr>
      <dsp:spPr>
        <a:xfrm>
          <a:off x="0" y="689601"/>
          <a:ext cx="3340086" cy="6552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0" kern="1200" dirty="0">
              <a:latin typeface="Tahoma"/>
              <a:ea typeface="Tahoma"/>
              <a:cs typeface="Tahoma"/>
            </a:rPr>
            <a:t>Invisible</a:t>
          </a:r>
          <a:r>
            <a:rPr lang="en-US" sz="1000" kern="1200" dirty="0">
              <a:latin typeface="Tahoma"/>
              <a:ea typeface="Tahoma"/>
              <a:cs typeface="Tahoma"/>
            </a:rPr>
            <a:t> Internet Project</a:t>
          </a:r>
          <a:endParaRPr lang="en-US" sz="1000" kern="1200" dirty="0"/>
        </a:p>
        <a:p>
          <a:pPr lvl="0" algn="ctr" defTabSz="444500">
            <a:lnSpc>
              <a:spcPct val="90000"/>
            </a:lnSpc>
            <a:spcBef>
              <a:spcPct val="0"/>
            </a:spcBef>
            <a:spcAft>
              <a:spcPct val="35000"/>
            </a:spcAft>
          </a:pPr>
          <a:r>
            <a:rPr lang="en-US" sz="1000" kern="1200" dirty="0"/>
            <a:t>https://geti2p.net</a:t>
          </a:r>
        </a:p>
      </dsp:txBody>
      <dsp:txXfrm>
        <a:off x="31984" y="721585"/>
        <a:ext cx="3276118" cy="591232"/>
      </dsp:txXfrm>
    </dsp:sp>
    <dsp:sp modelId="{08A17B10-167A-4813-A21B-85C90EEDD1D3}">
      <dsp:nvSpPr>
        <dsp:cNvPr id="0" name=""/>
        <dsp:cNvSpPr/>
      </dsp:nvSpPr>
      <dsp:spPr>
        <a:xfrm>
          <a:off x="0" y="1418590"/>
          <a:ext cx="3340086" cy="655200"/>
        </a:xfrm>
        <a:prstGeom prst="roundRect">
          <a:avLst/>
        </a:prstGeom>
        <a:solidFill>
          <a:schemeClr val="accent6">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a:latin typeface="Tahoma"/>
              <a:ea typeface="Tahoma"/>
              <a:cs typeface="Tahoma"/>
            </a:rPr>
            <a:t>Jon Do</a:t>
          </a:r>
          <a:endParaRPr lang="en-US" sz="1400" kern="1200" dirty="0"/>
        </a:p>
        <a:p>
          <a:pPr lvl="0" algn="ctr" defTabSz="622300">
            <a:lnSpc>
              <a:spcPct val="90000"/>
            </a:lnSpc>
            <a:spcBef>
              <a:spcPct val="0"/>
            </a:spcBef>
            <a:spcAft>
              <a:spcPct val="35000"/>
            </a:spcAft>
          </a:pPr>
          <a:r>
            <a:rPr lang="en-US" sz="1400" kern="1200" dirty="0"/>
            <a:t>https://</a:t>
          </a:r>
          <a:r>
            <a:rPr lang="en-US" sz="1400" kern="1200" dirty="0">
              <a:latin typeface="Calibri"/>
            </a:rPr>
            <a:t>anonymous-proxy-servers.net</a:t>
          </a:r>
          <a:endParaRPr lang="en-US" sz="1400" kern="1200" dirty="0"/>
        </a:p>
      </dsp:txBody>
      <dsp:txXfrm>
        <a:off x="31984" y="1450574"/>
        <a:ext cx="3276118" cy="591232"/>
      </dsp:txXfrm>
    </dsp:sp>
    <dsp:sp modelId="{BA5AEFE4-73FC-4552-AB31-02FFBD0E778F}">
      <dsp:nvSpPr>
        <dsp:cNvPr id="0" name=""/>
        <dsp:cNvSpPr/>
      </dsp:nvSpPr>
      <dsp:spPr>
        <a:xfrm>
          <a:off x="0" y="2057601"/>
          <a:ext cx="3340086" cy="655200"/>
        </a:xfrm>
        <a:prstGeom prst="roundRect">
          <a:avLst/>
        </a:prstGeom>
        <a:solidFill>
          <a:schemeClr val="accent4">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latin typeface="Tahoma"/>
              <a:ea typeface="Tahoma"/>
              <a:cs typeface="Tahoma"/>
            </a:rPr>
            <a:t>proxify</a:t>
          </a:r>
          <a:endParaRPr lang="en-US" sz="1400" kern="1200" dirty="0"/>
        </a:p>
        <a:p>
          <a:pPr lvl="0" algn="ctr" defTabSz="622300">
            <a:lnSpc>
              <a:spcPct val="90000"/>
            </a:lnSpc>
            <a:spcBef>
              <a:spcPct val="0"/>
            </a:spcBef>
            <a:spcAft>
              <a:spcPct val="35000"/>
            </a:spcAft>
          </a:pPr>
          <a:r>
            <a:rPr lang="en-US" sz="1400" kern="1200" dirty="0"/>
            <a:t>https://</a:t>
          </a:r>
          <a:r>
            <a:rPr lang="en-US" sz="1400" kern="1200" dirty="0">
              <a:latin typeface="Calibri"/>
            </a:rPr>
            <a:t>proxify.com</a:t>
          </a:r>
          <a:endParaRPr lang="en-US" sz="1400" kern="1200" dirty="0"/>
        </a:p>
      </dsp:txBody>
      <dsp:txXfrm>
        <a:off x="31984" y="2089585"/>
        <a:ext cx="3276118" cy="591232"/>
      </dsp:txXfrm>
    </dsp:sp>
    <dsp:sp modelId="{39A9AC8C-1F54-404C-B07C-F4706CFE4BCB}">
      <dsp:nvSpPr>
        <dsp:cNvPr id="0" name=""/>
        <dsp:cNvSpPr/>
      </dsp:nvSpPr>
      <dsp:spPr>
        <a:xfrm>
          <a:off x="0" y="2730955"/>
          <a:ext cx="3340086" cy="655200"/>
        </a:xfrm>
        <a:prstGeom prst="roundRect">
          <a:avLst/>
        </a:prstGeom>
        <a:solidFill>
          <a:srgbClr val="B31D96"/>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a:latin typeface="Tahoma"/>
              <a:ea typeface="Tahoma"/>
              <a:cs typeface="Tahoma"/>
            </a:rPr>
            <a:t>Psiphon</a:t>
          </a:r>
          <a:endParaRPr lang="en-US" sz="1400" kern="1200" dirty="0"/>
        </a:p>
        <a:p>
          <a:pPr lvl="0" algn="ctr" defTabSz="622300">
            <a:lnSpc>
              <a:spcPct val="90000"/>
            </a:lnSpc>
            <a:spcBef>
              <a:spcPct val="0"/>
            </a:spcBef>
            <a:spcAft>
              <a:spcPct val="35000"/>
            </a:spcAft>
          </a:pPr>
          <a:r>
            <a:rPr lang="en-US" sz="1400" kern="1200" dirty="0">
              <a:hlinkClick xmlns:r="http://schemas.openxmlformats.org/officeDocument/2006/relationships" r:id="rId1"/>
            </a:rPr>
            <a:t>https://www.psiphon3.com</a:t>
          </a:r>
          <a:endParaRPr lang="en-US" sz="1400" kern="1200" dirty="0">
            <a:latin typeface="Calibri"/>
          </a:endParaRPr>
        </a:p>
      </dsp:txBody>
      <dsp:txXfrm>
        <a:off x="31984" y="2762939"/>
        <a:ext cx="3276118" cy="5912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169" y="-333015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b="0" kern="1200" noProof="0" dirty="0" err="1" smtClean="0"/>
            <a:t>Khái</a:t>
          </a:r>
          <a:r>
            <a:rPr lang="en-US" sz="4300" b="0" kern="1200" noProof="0" dirty="0" smtClean="0"/>
            <a:t> </a:t>
          </a:r>
          <a:r>
            <a:rPr lang="en-US" sz="4300" b="0" kern="1200" noProof="0" dirty="0" err="1" smtClean="0"/>
            <a:t>niệm</a:t>
          </a:r>
          <a:r>
            <a:rPr lang="en-US" sz="4300" b="0" kern="1200" noProof="0" dirty="0" smtClean="0"/>
            <a:t> </a:t>
          </a:r>
          <a:r>
            <a:rPr lang="en-US" sz="4300" b="0" kern="1200" noProof="0" dirty="0" err="1" smtClean="0"/>
            <a:t>cơ</a:t>
          </a:r>
          <a:r>
            <a:rPr lang="en-US" sz="4300" b="0" kern="1200" noProof="0" dirty="0" smtClean="0"/>
            <a:t> </a:t>
          </a:r>
          <a:r>
            <a:rPr lang="en-US" sz="4300" b="0" kern="1200" noProof="0" dirty="0" err="1" smtClean="0"/>
            <a:t>bản</a:t>
          </a:r>
          <a:endParaRPr lang="vi-VN" sz="4300" b="0" kern="1200" noProof="0" dirty="0"/>
        </a:p>
      </dsp:txBody>
      <dsp:txXfrm rot="-5400000">
        <a:off x="928799" y="95182"/>
        <a:ext cx="7636838" cy="831136"/>
      </dsp:txXfrm>
    </dsp:sp>
    <dsp:sp modelId="{7D701CF5-2CC3-48B9-A656-E2968A10AA3B}">
      <dsp:nvSpPr>
        <dsp:cNvPr id="0" name=""/>
        <dsp:cNvSpPr/>
      </dsp:nvSpPr>
      <dsp:spPr>
        <a:xfrm>
          <a:off x="0" y="123749"/>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vi-VN" sz="3900" b="1" kern="1200" noProof="0" smtClean="0"/>
            <a:t>1</a:t>
          </a:r>
          <a:endParaRPr lang="vi-VN" sz="3900" b="1" kern="1200" noProof="0"/>
        </a:p>
      </dsp:txBody>
      <dsp:txXfrm>
        <a:off x="113350" y="237099"/>
        <a:ext cx="547300" cy="547300"/>
      </dsp:txXfrm>
    </dsp:sp>
    <dsp:sp modelId="{5012D0F9-E426-4C44-85B1-B5D15A7B4879}">
      <dsp:nvSpPr>
        <dsp:cNvPr id="0" name=""/>
        <dsp:cNvSpPr/>
      </dsp:nvSpPr>
      <dsp:spPr>
        <a:xfrm rot="5400000">
          <a:off x="4309169" y="-225429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noProof="0" dirty="0" err="1" smtClean="0"/>
            <a:t>Phương</a:t>
          </a:r>
          <a:r>
            <a:rPr lang="en-US" sz="4300" kern="1200" noProof="0" dirty="0" smtClean="0"/>
            <a:t> </a:t>
          </a:r>
          <a:r>
            <a:rPr lang="en-US" sz="4300" kern="1200" noProof="0" dirty="0" err="1" smtClean="0"/>
            <a:t>pháp</a:t>
          </a:r>
          <a:r>
            <a:rPr lang="en-US" sz="4300" kern="1200" noProof="0" dirty="0" smtClean="0"/>
            <a:t> </a:t>
          </a:r>
          <a:r>
            <a:rPr lang="en-US" sz="4300" kern="1200" noProof="0" dirty="0" err="1" smtClean="0"/>
            <a:t>thu</a:t>
          </a:r>
          <a:r>
            <a:rPr lang="en-US" sz="4300" kern="1200" noProof="0" dirty="0" smtClean="0"/>
            <a:t> </a:t>
          </a:r>
          <a:r>
            <a:rPr lang="en-US" sz="4300" kern="1200" noProof="0" dirty="0" err="1" smtClean="0"/>
            <a:t>thập</a:t>
          </a:r>
          <a:r>
            <a:rPr lang="en-US" sz="4300" kern="1200" noProof="0" dirty="0" smtClean="0"/>
            <a:t> </a:t>
          </a:r>
          <a:r>
            <a:rPr lang="en-US" sz="4300" kern="1200" noProof="0" dirty="0" err="1" smtClean="0"/>
            <a:t>thông</a:t>
          </a:r>
          <a:r>
            <a:rPr lang="en-US" sz="4300" kern="1200" noProof="0" dirty="0" smtClean="0"/>
            <a:t> tin</a:t>
          </a:r>
          <a:endParaRPr lang="vi-VN" sz="4300" kern="1200" noProof="0" dirty="0"/>
        </a:p>
      </dsp:txBody>
      <dsp:txXfrm rot="-5400000">
        <a:off x="928799" y="1171042"/>
        <a:ext cx="7636838" cy="831136"/>
      </dsp:txXfrm>
    </dsp:sp>
    <dsp:sp modelId="{52D715E9-012B-492D-85DB-CC49546E7451}">
      <dsp:nvSpPr>
        <dsp:cNvPr id="0" name=""/>
        <dsp:cNvSpPr/>
      </dsp:nvSpPr>
      <dsp:spPr>
        <a:xfrm>
          <a:off x="0" y="1199609"/>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vi-VN" sz="3900" kern="1200" noProof="0" dirty="0" smtClean="0"/>
            <a:t>2</a:t>
          </a:r>
          <a:endParaRPr lang="vi-VN" sz="3900" kern="1200" noProof="0" dirty="0"/>
        </a:p>
      </dsp:txBody>
      <dsp:txXfrm>
        <a:off x="113350" y="1312959"/>
        <a:ext cx="547300" cy="547300"/>
      </dsp:txXfrm>
    </dsp:sp>
    <dsp:sp modelId="{7AD4D8A4-467D-4EC1-89BA-81D31D2890DE}">
      <dsp:nvSpPr>
        <dsp:cNvPr id="0" name=""/>
        <dsp:cNvSpPr/>
      </dsp:nvSpPr>
      <dsp:spPr>
        <a:xfrm rot="5400000">
          <a:off x="4309169" y="-117843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noProof="0" dirty="0" err="1" smtClean="0"/>
            <a:t>Kỹ</a:t>
          </a:r>
          <a:r>
            <a:rPr lang="en-US" sz="4300" kern="1200" noProof="0" dirty="0" smtClean="0"/>
            <a:t> </a:t>
          </a:r>
          <a:r>
            <a:rPr lang="en-US" sz="4300" kern="1200" noProof="0" dirty="0" err="1" smtClean="0"/>
            <a:t>thuật</a:t>
          </a:r>
          <a:r>
            <a:rPr lang="en-US" sz="4300" kern="1200" noProof="0" dirty="0" smtClean="0"/>
            <a:t> </a:t>
          </a:r>
          <a:r>
            <a:rPr lang="en-US" sz="4300" kern="1200" noProof="0" dirty="0" err="1" smtClean="0"/>
            <a:t>tấn</a:t>
          </a:r>
          <a:r>
            <a:rPr lang="en-US" sz="4300" kern="1200" noProof="0" dirty="0" smtClean="0"/>
            <a:t> </a:t>
          </a:r>
          <a:r>
            <a:rPr lang="en-US" sz="4300" kern="1200" noProof="0" dirty="0" err="1" smtClean="0"/>
            <a:t>công</a:t>
          </a:r>
          <a:r>
            <a:rPr lang="en-US" sz="4300" kern="1200" noProof="0" dirty="0" smtClean="0"/>
            <a:t> </a:t>
          </a:r>
          <a:r>
            <a:rPr lang="en-US" sz="4300" kern="1200" noProof="0" dirty="0" err="1" smtClean="0"/>
            <a:t>thăm</a:t>
          </a:r>
          <a:r>
            <a:rPr lang="en-US" sz="4300" kern="1200" noProof="0" dirty="0" smtClean="0"/>
            <a:t> </a:t>
          </a:r>
          <a:r>
            <a:rPr lang="en-US" sz="4300" kern="1200" noProof="0" dirty="0" err="1" smtClean="0"/>
            <a:t>dò</a:t>
          </a:r>
          <a:endParaRPr lang="vi-VN" sz="4300" kern="1200" noProof="0" dirty="0"/>
        </a:p>
      </dsp:txBody>
      <dsp:txXfrm rot="-5400000">
        <a:off x="928799" y="2246902"/>
        <a:ext cx="7636838" cy="831136"/>
      </dsp:txXfrm>
    </dsp:sp>
    <dsp:sp modelId="{F6869E27-91AF-49E9-8A5B-26CFE7722CBC}">
      <dsp:nvSpPr>
        <dsp:cNvPr id="0" name=""/>
        <dsp:cNvSpPr/>
      </dsp:nvSpPr>
      <dsp:spPr>
        <a:xfrm>
          <a:off x="0" y="2275470"/>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vi-VN" sz="3900" kern="1200" noProof="0" dirty="0" smtClean="0"/>
            <a:t>3</a:t>
          </a:r>
          <a:endParaRPr lang="vi-VN" sz="3900" kern="1200" noProof="0" dirty="0"/>
        </a:p>
      </dsp:txBody>
      <dsp:txXfrm>
        <a:off x="113350" y="2388820"/>
        <a:ext cx="547300" cy="547300"/>
      </dsp:txXfrm>
    </dsp:sp>
    <dsp:sp modelId="{C44994EF-AF0A-4F9F-8652-4E07D0CA03C2}">
      <dsp:nvSpPr>
        <dsp:cNvPr id="0" name=""/>
        <dsp:cNvSpPr/>
      </dsp:nvSpPr>
      <dsp:spPr>
        <a:xfrm rot="5400000">
          <a:off x="4309169" y="-102569"/>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dirty="0" err="1" smtClean="0"/>
            <a:t>Dò</a:t>
          </a:r>
          <a:r>
            <a:rPr lang="en-US" sz="4300" kern="1200" dirty="0" smtClean="0"/>
            <a:t> </a:t>
          </a:r>
          <a:r>
            <a:rPr lang="en-US" sz="4300" kern="1200" dirty="0" err="1" smtClean="0"/>
            <a:t>quét</a:t>
          </a:r>
          <a:r>
            <a:rPr lang="en-US" sz="4300" kern="1200" dirty="0" smtClean="0"/>
            <a:t> </a:t>
          </a:r>
          <a:r>
            <a:rPr lang="en-US" sz="4300" kern="1200" dirty="0" err="1" smtClean="0"/>
            <a:t>lỗ</a:t>
          </a:r>
          <a:r>
            <a:rPr lang="en-US" sz="4300" kern="1200" dirty="0" smtClean="0"/>
            <a:t> </a:t>
          </a:r>
          <a:r>
            <a:rPr lang="en-US" sz="4300" kern="1200" dirty="0" err="1" smtClean="0"/>
            <a:t>hổng</a:t>
          </a:r>
          <a:r>
            <a:rPr lang="en-US" sz="4300" kern="1200" dirty="0" smtClean="0"/>
            <a:t> </a:t>
          </a:r>
          <a:r>
            <a:rPr lang="en-US" sz="4300" kern="1200" dirty="0" err="1" smtClean="0"/>
            <a:t>bảo</a:t>
          </a:r>
          <a:r>
            <a:rPr lang="en-US" sz="4300" kern="1200" dirty="0" smtClean="0"/>
            <a:t> </a:t>
          </a:r>
          <a:r>
            <a:rPr lang="en-US" sz="4300" kern="1200" dirty="0" err="1" smtClean="0"/>
            <a:t>mật</a:t>
          </a:r>
          <a:endParaRPr lang="en-US" sz="4300" kern="1200" dirty="0"/>
        </a:p>
      </dsp:txBody>
      <dsp:txXfrm rot="-5400000">
        <a:off x="928799" y="3322763"/>
        <a:ext cx="7636838" cy="831136"/>
      </dsp:txXfrm>
    </dsp:sp>
    <dsp:sp modelId="{9F15EF83-5522-4197-8503-0D006BE245F4}">
      <dsp:nvSpPr>
        <dsp:cNvPr id="0" name=""/>
        <dsp:cNvSpPr/>
      </dsp:nvSpPr>
      <dsp:spPr>
        <a:xfrm>
          <a:off x="0" y="3351330"/>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en-US" sz="3900" kern="1200" noProof="0" smtClean="0"/>
            <a:t>4 </a:t>
          </a:r>
          <a:endParaRPr lang="vi-VN" sz="3900" kern="1200" noProof="0" dirty="0"/>
        </a:p>
      </dsp:txBody>
      <dsp:txXfrm>
        <a:off x="113350" y="3464680"/>
        <a:ext cx="547300" cy="547300"/>
      </dsp:txXfrm>
    </dsp:sp>
    <dsp:sp modelId="{76619EFD-E9BD-4598-A938-144985D725C9}">
      <dsp:nvSpPr>
        <dsp:cNvPr id="0" name=""/>
        <dsp:cNvSpPr/>
      </dsp:nvSpPr>
      <dsp:spPr>
        <a:xfrm rot="5400000">
          <a:off x="4309169" y="973290"/>
          <a:ext cx="921060" cy="7681800"/>
        </a:xfrm>
        <a:prstGeom prst="round2SameRect">
          <a:avLst/>
        </a:prstGeom>
        <a:solidFill>
          <a:srgbClr val="00FF00">
            <a:alpha val="90000"/>
          </a:srgb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dirty="0" err="1" smtClean="0"/>
            <a:t>Kỹ</a:t>
          </a:r>
          <a:r>
            <a:rPr lang="en-US" sz="4300" kern="1200" dirty="0" smtClean="0"/>
            <a:t> </a:t>
          </a:r>
          <a:r>
            <a:rPr lang="en-US" sz="4300" kern="1200" dirty="0" err="1" smtClean="0"/>
            <a:t>thuật</a:t>
          </a:r>
          <a:r>
            <a:rPr lang="en-US" sz="4300" kern="1200" dirty="0" smtClean="0"/>
            <a:t> </a:t>
          </a:r>
          <a:r>
            <a:rPr lang="en-US" sz="4300" kern="1200" dirty="0" err="1" smtClean="0"/>
            <a:t>liệt</a:t>
          </a:r>
          <a:r>
            <a:rPr lang="en-US" sz="4300" kern="1200" dirty="0" smtClean="0"/>
            <a:t> </a:t>
          </a:r>
          <a:r>
            <a:rPr lang="en-US" sz="4300" kern="1200" dirty="0" err="1" smtClean="0"/>
            <a:t>kê</a:t>
          </a:r>
          <a:endParaRPr lang="en-US" sz="4300" kern="1200" dirty="0"/>
        </a:p>
      </dsp:txBody>
      <dsp:txXfrm rot="-5400000">
        <a:off x="928799" y="4398622"/>
        <a:ext cx="7636838" cy="831136"/>
      </dsp:txXfrm>
    </dsp:sp>
    <dsp:sp modelId="{4BD36F1D-42FE-48C7-B733-A2F5936C7C02}">
      <dsp:nvSpPr>
        <dsp:cNvPr id="0" name=""/>
        <dsp:cNvSpPr/>
      </dsp:nvSpPr>
      <dsp:spPr>
        <a:xfrm>
          <a:off x="0" y="4427190"/>
          <a:ext cx="774000" cy="774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en-US" sz="3900" kern="1200" noProof="0" dirty="0" smtClean="0"/>
            <a:t> 5</a:t>
          </a:r>
          <a:endParaRPr lang="vi-VN" sz="3900" kern="1200" noProof="0" dirty="0"/>
        </a:p>
      </dsp:txBody>
      <dsp:txXfrm>
        <a:off x="113350" y="4540540"/>
        <a:ext cx="547300" cy="547300"/>
      </dsp:txXfrm>
    </dsp:sp>
    <dsp:sp modelId="{A92AC6BF-8ED4-4555-857A-7A16BC77055C}">
      <dsp:nvSpPr>
        <dsp:cNvPr id="0" name=""/>
        <dsp:cNvSpPr/>
      </dsp:nvSpPr>
      <dsp:spPr>
        <a:xfrm rot="5400000">
          <a:off x="4309169" y="2049150"/>
          <a:ext cx="921060" cy="7681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en-US" sz="4300" kern="1200" dirty="0" err="1" smtClean="0"/>
            <a:t>Giải</a:t>
          </a:r>
          <a:r>
            <a:rPr lang="en-US" sz="4300" kern="1200" dirty="0" smtClean="0"/>
            <a:t> </a:t>
          </a:r>
          <a:r>
            <a:rPr lang="en-US" sz="4300" kern="1200" dirty="0" err="1" smtClean="0"/>
            <a:t>pháp</a:t>
          </a:r>
          <a:r>
            <a:rPr lang="en-US" sz="4300" kern="1200" dirty="0" smtClean="0"/>
            <a:t> </a:t>
          </a:r>
          <a:r>
            <a:rPr lang="en-US" sz="4300" kern="1200" dirty="0" err="1" smtClean="0"/>
            <a:t>phòng</a:t>
          </a:r>
          <a:r>
            <a:rPr lang="en-US" sz="4300" kern="1200" dirty="0" smtClean="0"/>
            <a:t> </a:t>
          </a:r>
          <a:r>
            <a:rPr lang="en-US" sz="4300" kern="1200" dirty="0" err="1" smtClean="0"/>
            <a:t>chống</a:t>
          </a:r>
          <a:endParaRPr lang="en-US" sz="4300" kern="1200" dirty="0"/>
        </a:p>
      </dsp:txBody>
      <dsp:txXfrm rot="-5400000">
        <a:off x="928799" y="5474482"/>
        <a:ext cx="7636838" cy="831136"/>
      </dsp:txXfrm>
    </dsp:sp>
    <dsp:sp modelId="{8E60C14F-9434-4AC3-8FD5-9B718E56A85E}">
      <dsp:nvSpPr>
        <dsp:cNvPr id="0" name=""/>
        <dsp:cNvSpPr/>
      </dsp:nvSpPr>
      <dsp:spPr>
        <a:xfrm>
          <a:off x="0" y="5503050"/>
          <a:ext cx="774000" cy="77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en-US" sz="3900" kern="1200" noProof="0" dirty="0" smtClean="0"/>
            <a:t>6</a:t>
          </a:r>
          <a:endParaRPr lang="vi-VN" sz="3900" kern="1200" noProof="0" dirty="0"/>
        </a:p>
      </dsp:txBody>
      <dsp:txXfrm>
        <a:off x="113350" y="5616400"/>
        <a:ext cx="547300" cy="547300"/>
      </dsp:txXfrm>
    </dsp:sp>
  </dsp:spTree>
</dsp:drawing>
</file>

<file path=ppt/diagrams/layout1.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3.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69EAC2-54E7-48A0-90A2-D840D132A8F4}" type="datetimeFigureOut">
              <a:rPr lang="ru-RU" smtClean="0"/>
              <a:t>07.11.2022</a:t>
            </a:fld>
            <a:endParaRPr lang="ru-R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B1A0DB-1EAA-4C53-B789-915FAA4AD919}" type="slidenum">
              <a:rPr lang="ru-RU" smtClean="0"/>
              <a:t>‹#›</a:t>
            </a:fld>
            <a:endParaRPr lang="ru-RU"/>
          </a:p>
        </p:txBody>
      </p:sp>
    </p:spTree>
    <p:extLst>
      <p:ext uri="{BB962C8B-B14F-4D97-AF65-F5344CB8AC3E}">
        <p14:creationId xmlns:p14="http://schemas.microsoft.com/office/powerpoint/2010/main" val="40540620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681965-FCAA-4097-8FD4-122EC1DCA7FF}" type="datetimeFigureOut">
              <a:rPr lang="ru-RU" smtClean="0"/>
              <a:t>07.11.2022</a:t>
            </a:fld>
            <a:endParaRPr lang="ru-R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F8C0C-5812-497D-B352-B5908CC200C0}" type="slidenum">
              <a:rPr lang="ru-RU" smtClean="0"/>
              <a:t>‹#›</a:t>
            </a:fld>
            <a:endParaRPr lang="ru-RU"/>
          </a:p>
        </p:txBody>
      </p:sp>
    </p:spTree>
    <p:extLst>
      <p:ext uri="{BB962C8B-B14F-4D97-AF65-F5344CB8AC3E}">
        <p14:creationId xmlns:p14="http://schemas.microsoft.com/office/powerpoint/2010/main" val="326904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sec.gov/edgar.shtml"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s://www.businesswire.com/portal/site/home/" TargetMode="External"/><Relationship Id="rId4" Type="http://schemas.openxmlformats.org/officeDocument/2006/relationships/hyperlink" Target="https://www.lexisnexis.com/"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copernic.com/"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www.similarweb.com/" TargetMode="External"/><Relationship Id="rId5" Type="http://schemas.openxmlformats.org/officeDocument/2006/relationships/hyperlink" Target="https://www.proquest.com/" TargetMode="External"/><Relationship Id="rId4" Type="http://schemas.openxmlformats.org/officeDocument/2006/relationships/hyperlink" Target="https://www.semrush.com/"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licky.com/" TargetMode="External"/><Relationship Id="rId7" Type="http://schemas.openxmlformats.org/officeDocument/2006/relationships/hyperlink" Target="https://www.alexa.com/"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www.web-stat.com/" TargetMode="External"/><Relationship Id="rId5" Type="http://schemas.openxmlformats.org/officeDocument/2006/relationships/hyperlink" Target="https://analytics.google.com/" TargetMode="External"/><Relationship Id="rId4" Type="http://schemas.openxmlformats.org/officeDocument/2006/relationships/hyperlink" Target="https://www.opentracker.net/"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1</a:t>
            </a:fld>
            <a:endParaRPr lang="ru-RU"/>
          </a:p>
        </p:txBody>
      </p:sp>
    </p:spTree>
    <p:extLst>
      <p:ext uri="{BB962C8B-B14F-4D97-AF65-F5344CB8AC3E}">
        <p14:creationId xmlns:p14="http://schemas.microsoft.com/office/powerpoint/2010/main" val="676179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20</a:t>
            </a:fld>
            <a:endParaRPr lang="ru-RU"/>
          </a:p>
        </p:txBody>
      </p:sp>
    </p:spTree>
    <p:extLst>
      <p:ext uri="{BB962C8B-B14F-4D97-AF65-F5344CB8AC3E}">
        <p14:creationId xmlns:p14="http://schemas.microsoft.com/office/powerpoint/2010/main" val="4095496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21</a:t>
            </a:fld>
            <a:endParaRPr lang="ru-RU"/>
          </a:p>
        </p:txBody>
      </p:sp>
    </p:spTree>
    <p:extLst>
      <p:ext uri="{BB962C8B-B14F-4D97-AF65-F5344CB8AC3E}">
        <p14:creationId xmlns:p14="http://schemas.microsoft.com/office/powerpoint/2010/main" val="1344230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22</a:t>
            </a:fld>
            <a:endParaRPr lang="ru-RU"/>
          </a:p>
        </p:txBody>
      </p:sp>
    </p:spTree>
    <p:extLst>
      <p:ext uri="{BB962C8B-B14F-4D97-AF65-F5344CB8AC3E}">
        <p14:creationId xmlns:p14="http://schemas.microsoft.com/office/powerpoint/2010/main" val="329016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23</a:t>
            </a:fld>
            <a:endParaRPr lang="ru-RU"/>
          </a:p>
        </p:txBody>
      </p:sp>
    </p:spTree>
    <p:extLst>
      <p:ext uri="{BB962C8B-B14F-4D97-AF65-F5344CB8AC3E}">
        <p14:creationId xmlns:p14="http://schemas.microsoft.com/office/powerpoint/2010/main" val="992127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24</a:t>
            </a:fld>
            <a:endParaRPr lang="ru-RU"/>
          </a:p>
        </p:txBody>
      </p:sp>
    </p:spTree>
    <p:extLst>
      <p:ext uri="{BB962C8B-B14F-4D97-AF65-F5344CB8AC3E}">
        <p14:creationId xmlns:p14="http://schemas.microsoft.com/office/powerpoint/2010/main" val="2930922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26</a:t>
            </a:fld>
            <a:endParaRPr lang="ru-RU"/>
          </a:p>
        </p:txBody>
      </p:sp>
    </p:spTree>
    <p:extLst>
      <p:ext uri="{BB962C8B-B14F-4D97-AF65-F5344CB8AC3E}">
        <p14:creationId xmlns:p14="http://schemas.microsoft.com/office/powerpoint/2010/main" val="4095808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27</a:t>
            </a:fld>
            <a:endParaRPr lang="ru-RU"/>
          </a:p>
        </p:txBody>
      </p:sp>
    </p:spTree>
    <p:extLst>
      <p:ext uri="{BB962C8B-B14F-4D97-AF65-F5344CB8AC3E}">
        <p14:creationId xmlns:p14="http://schemas.microsoft.com/office/powerpoint/2010/main" val="3345267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28</a:t>
            </a:fld>
            <a:endParaRPr lang="ru-RU"/>
          </a:p>
        </p:txBody>
      </p:sp>
    </p:spTree>
    <p:extLst>
      <p:ext uri="{BB962C8B-B14F-4D97-AF65-F5344CB8AC3E}">
        <p14:creationId xmlns:p14="http://schemas.microsoft.com/office/powerpoint/2010/main" val="4240754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30</a:t>
            </a:fld>
            <a:endParaRPr lang="ru-RU"/>
          </a:p>
        </p:txBody>
      </p:sp>
    </p:spTree>
    <p:extLst>
      <p:ext uri="{BB962C8B-B14F-4D97-AF65-F5344CB8AC3E}">
        <p14:creationId xmlns:p14="http://schemas.microsoft.com/office/powerpoint/2010/main" val="1736315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91F8C0C-5812-497D-B352-B5908CC200C0}" type="slidenum">
              <a:rPr lang="ru-RU" smtClean="0"/>
              <a:t>36</a:t>
            </a:fld>
            <a:endParaRPr lang="ru-RU"/>
          </a:p>
        </p:txBody>
      </p:sp>
    </p:spTree>
    <p:extLst>
      <p:ext uri="{BB962C8B-B14F-4D97-AF65-F5344CB8AC3E}">
        <p14:creationId xmlns:p14="http://schemas.microsoft.com/office/powerpoint/2010/main" val="540477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3</a:t>
            </a:fld>
            <a:endParaRPr lang="ru-RU"/>
          </a:p>
        </p:txBody>
      </p:sp>
    </p:spTree>
    <p:extLst>
      <p:ext uri="{BB962C8B-B14F-4D97-AF65-F5344CB8AC3E}">
        <p14:creationId xmlns:p14="http://schemas.microsoft.com/office/powerpoint/2010/main" val="2178817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91F8C0C-5812-497D-B352-B5908CC200C0}" type="slidenum">
              <a:rPr lang="ru-RU" smtClean="0"/>
              <a:t>37</a:t>
            </a:fld>
            <a:endParaRPr lang="ru-RU"/>
          </a:p>
        </p:txBody>
      </p:sp>
    </p:spTree>
    <p:extLst>
      <p:ext uri="{BB962C8B-B14F-4D97-AF65-F5344CB8AC3E}">
        <p14:creationId xmlns:p14="http://schemas.microsoft.com/office/powerpoint/2010/main" val="900452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91F8C0C-5812-497D-B352-B5908CC200C0}" type="slidenum">
              <a:rPr lang="ru-RU" smtClean="0"/>
              <a:t>38</a:t>
            </a:fld>
            <a:endParaRPr lang="ru-RU"/>
          </a:p>
        </p:txBody>
      </p:sp>
    </p:spTree>
    <p:extLst>
      <p:ext uri="{BB962C8B-B14F-4D97-AF65-F5344CB8AC3E}">
        <p14:creationId xmlns:p14="http://schemas.microsoft.com/office/powerpoint/2010/main" val="1335669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91F8C0C-5812-497D-B352-B5908CC200C0}" type="slidenum">
              <a:rPr lang="ru-RU" smtClean="0"/>
              <a:t>40</a:t>
            </a:fld>
            <a:endParaRPr lang="ru-RU"/>
          </a:p>
        </p:txBody>
      </p:sp>
    </p:spTree>
    <p:extLst>
      <p:ext uri="{BB962C8B-B14F-4D97-AF65-F5344CB8AC3E}">
        <p14:creationId xmlns:p14="http://schemas.microsoft.com/office/powerpoint/2010/main" val="2166401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91F8C0C-5812-497D-B352-B5908CC200C0}" type="slidenum">
              <a:rPr lang="ru-RU" smtClean="0"/>
              <a:t>41</a:t>
            </a:fld>
            <a:endParaRPr lang="ru-RU"/>
          </a:p>
        </p:txBody>
      </p:sp>
    </p:spTree>
    <p:extLst>
      <p:ext uri="{BB962C8B-B14F-4D97-AF65-F5344CB8AC3E}">
        <p14:creationId xmlns:p14="http://schemas.microsoft.com/office/powerpoint/2010/main" val="1550909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Thông</a:t>
            </a:r>
            <a:r>
              <a:rPr lang="en-US" dirty="0"/>
              <a:t> tin </a:t>
            </a:r>
            <a:r>
              <a:rPr lang="en-US" dirty="0" err="1"/>
              <a:t>cạnh</a:t>
            </a:r>
            <a:r>
              <a:rPr lang="en-US" dirty="0"/>
              <a:t> </a:t>
            </a:r>
            <a:r>
              <a:rPr lang="en-US" dirty="0" err="1"/>
              <a:t>tranh</a:t>
            </a:r>
            <a:r>
              <a:rPr lang="en-US" dirty="0"/>
              <a:t> ( </a:t>
            </a:r>
            <a:r>
              <a:rPr lang="en-US" dirty="0" err="1"/>
              <a:t>Comprtitive</a:t>
            </a:r>
            <a:r>
              <a:rPr lang="en-US" dirty="0"/>
              <a:t> Intelligence) </a:t>
            </a:r>
            <a:r>
              <a:rPr lang="en-US" dirty="0" err="1"/>
              <a:t>là</a:t>
            </a:r>
            <a:r>
              <a:rPr lang="en-US" dirty="0"/>
              <a:t> </a:t>
            </a:r>
            <a:r>
              <a:rPr lang="en-US" dirty="0" err="1"/>
              <a:t>một</a:t>
            </a:r>
            <a:r>
              <a:rPr lang="en-US" dirty="0"/>
              <a:t> </a:t>
            </a:r>
            <a:r>
              <a:rPr lang="en-US" dirty="0" err="1"/>
              <a:t>quá</a:t>
            </a:r>
            <a:r>
              <a:rPr lang="en-US" dirty="0"/>
              <a:t> </a:t>
            </a:r>
            <a:r>
              <a:rPr lang="en-US" dirty="0" err="1"/>
              <a:t>trình</a:t>
            </a:r>
            <a:r>
              <a:rPr lang="en-US" dirty="0"/>
              <a:t> </a:t>
            </a:r>
            <a:r>
              <a:rPr lang="en-US" dirty="0" err="1"/>
              <a:t>bao</a:t>
            </a:r>
            <a:r>
              <a:rPr lang="en-US" dirty="0"/>
              <a:t> </a:t>
            </a:r>
            <a:r>
              <a:rPr lang="en-US" dirty="0" err="1"/>
              <a:t>gồm</a:t>
            </a:r>
            <a:r>
              <a:rPr lang="en-US" dirty="0"/>
              <a:t> </a:t>
            </a:r>
            <a:r>
              <a:rPr lang="en-US" dirty="0" err="1"/>
              <a:t>việc</a:t>
            </a:r>
            <a:r>
              <a:rPr lang="en-US" dirty="0"/>
              <a:t> : </a:t>
            </a:r>
            <a:r>
              <a:rPr lang="en-US" dirty="0" err="1"/>
              <a:t>thu</a:t>
            </a:r>
            <a:r>
              <a:rPr lang="en-US" dirty="0"/>
              <a:t> </a:t>
            </a:r>
            <a:r>
              <a:rPr lang="en-US" dirty="0" err="1"/>
              <a:t>thập</a:t>
            </a:r>
            <a:r>
              <a:rPr lang="en-US" dirty="0"/>
              <a:t>, </a:t>
            </a:r>
            <a:r>
              <a:rPr lang="en-US" dirty="0" err="1"/>
              <a:t>phân</a:t>
            </a:r>
            <a:r>
              <a:rPr lang="en-US" dirty="0"/>
              <a:t> </a:t>
            </a:r>
            <a:r>
              <a:rPr lang="en-US" dirty="0" err="1"/>
              <a:t>tích</a:t>
            </a:r>
            <a:r>
              <a:rPr lang="en-US" dirty="0"/>
              <a:t>, </a:t>
            </a:r>
            <a:r>
              <a:rPr lang="en-US" dirty="0" err="1"/>
              <a:t>lấy</a:t>
            </a:r>
            <a:r>
              <a:rPr lang="en-US" dirty="0"/>
              <a:t> </a:t>
            </a:r>
            <a:r>
              <a:rPr lang="en-US" dirty="0" err="1"/>
              <a:t>thông</a:t>
            </a:r>
            <a:r>
              <a:rPr lang="en-US" dirty="0"/>
              <a:t> tin </a:t>
            </a:r>
            <a:r>
              <a:rPr lang="en-US" dirty="0" err="1"/>
              <a:t>về</a:t>
            </a:r>
            <a:r>
              <a:rPr lang="en-US" dirty="0"/>
              <a:t> 1 </a:t>
            </a:r>
            <a:r>
              <a:rPr lang="en-US" dirty="0" err="1"/>
              <a:t>sản</a:t>
            </a:r>
            <a:r>
              <a:rPr lang="en-US" dirty="0"/>
              <a:t> </a:t>
            </a:r>
            <a:r>
              <a:rPr lang="en-US" dirty="0" err="1"/>
              <a:t>phầm</a:t>
            </a:r>
            <a:r>
              <a:rPr lang="en-US" dirty="0"/>
              <a:t>, </a:t>
            </a:r>
            <a:r>
              <a:rPr lang="en-US" dirty="0" err="1"/>
              <a:t>khách</a:t>
            </a:r>
            <a:r>
              <a:rPr lang="en-US" dirty="0"/>
              <a:t> </a:t>
            </a:r>
            <a:r>
              <a:rPr lang="en-US" dirty="0" err="1"/>
              <a:t>hàng</a:t>
            </a:r>
            <a:r>
              <a:rPr lang="en-US" dirty="0"/>
              <a:t>, </a:t>
            </a:r>
            <a:r>
              <a:rPr lang="en-US" dirty="0" err="1"/>
              <a:t>đối</a:t>
            </a:r>
            <a:r>
              <a:rPr lang="en-US" dirty="0"/>
              <a:t> </a:t>
            </a:r>
            <a:r>
              <a:rPr lang="en-US" dirty="0" err="1"/>
              <a:t>thủ</a:t>
            </a:r>
            <a:r>
              <a:rPr lang="en-US" dirty="0"/>
              <a:t>,..</a:t>
            </a:r>
          </a:p>
          <a:p>
            <a:r>
              <a:rPr lang="en-US" dirty="0" err="1"/>
              <a:t>Việc</a:t>
            </a:r>
            <a:r>
              <a:rPr lang="en-US" dirty="0"/>
              <a:t> </a:t>
            </a:r>
            <a:r>
              <a:rPr lang="en-US" dirty="0" err="1"/>
              <a:t>này</a:t>
            </a:r>
            <a:r>
              <a:rPr lang="en-US" dirty="0"/>
              <a:t> </a:t>
            </a:r>
            <a:r>
              <a:rPr lang="en-US" dirty="0" err="1"/>
              <a:t>giúp</a:t>
            </a:r>
            <a:r>
              <a:rPr lang="en-US" dirty="0"/>
              <a:t> </a:t>
            </a:r>
            <a:r>
              <a:rPr lang="en-US" dirty="0" err="1"/>
              <a:t>các</a:t>
            </a:r>
            <a:r>
              <a:rPr lang="en-US" dirty="0"/>
              <a:t> </a:t>
            </a:r>
            <a:r>
              <a:rPr lang="en-US" dirty="0" err="1"/>
              <a:t>công</a:t>
            </a:r>
            <a:r>
              <a:rPr lang="en-US" dirty="0"/>
              <a:t> ty </a:t>
            </a:r>
            <a:r>
              <a:rPr lang="en-US" dirty="0" err="1"/>
              <a:t>có</a:t>
            </a:r>
            <a:r>
              <a:rPr lang="en-US" dirty="0"/>
              <a:t> </a:t>
            </a:r>
            <a:r>
              <a:rPr lang="en-US" dirty="0" err="1"/>
              <a:t>thể</a:t>
            </a:r>
            <a:r>
              <a:rPr lang="en-US" dirty="0"/>
              <a:t> </a:t>
            </a:r>
            <a:r>
              <a:rPr lang="en-US" dirty="0" err="1"/>
              <a:t>quản</a:t>
            </a:r>
            <a:r>
              <a:rPr lang="en-US" dirty="0"/>
              <a:t> </a:t>
            </a:r>
            <a:r>
              <a:rPr lang="en-US" dirty="0" err="1"/>
              <a:t>lý</a:t>
            </a:r>
            <a:r>
              <a:rPr lang="en-US" dirty="0"/>
              <a:t>, </a:t>
            </a:r>
            <a:r>
              <a:rPr lang="en-US" dirty="0" err="1"/>
              <a:t>vận</a:t>
            </a:r>
            <a:r>
              <a:rPr lang="en-US" dirty="0"/>
              <a:t> </a:t>
            </a:r>
            <a:r>
              <a:rPr lang="en-US" dirty="0" err="1"/>
              <a:t>hành</a:t>
            </a:r>
            <a:r>
              <a:rPr lang="en-US" dirty="0"/>
              <a:t>, </a:t>
            </a:r>
            <a:r>
              <a:rPr lang="en-US" dirty="0" err="1"/>
              <a:t>đưa</a:t>
            </a:r>
            <a:r>
              <a:rPr lang="en-US" dirty="0"/>
              <a:t> </a:t>
            </a:r>
            <a:r>
              <a:rPr lang="en-US" dirty="0" err="1"/>
              <a:t>ra</a:t>
            </a:r>
            <a:r>
              <a:rPr lang="en-US" dirty="0"/>
              <a:t> </a:t>
            </a:r>
            <a:r>
              <a:rPr lang="en-US" dirty="0" err="1"/>
              <a:t>các</a:t>
            </a:r>
            <a:r>
              <a:rPr lang="en-US" dirty="0"/>
              <a:t> </a:t>
            </a:r>
            <a:r>
              <a:rPr lang="en-US" dirty="0" err="1"/>
              <a:t>quyết</a:t>
            </a:r>
            <a:r>
              <a:rPr lang="en-US" dirty="0"/>
              <a:t> </a:t>
            </a:r>
            <a:r>
              <a:rPr lang="en-US" dirty="0" err="1"/>
              <a:t>định</a:t>
            </a:r>
            <a:r>
              <a:rPr lang="en-US" dirty="0"/>
              <a:t> </a:t>
            </a:r>
            <a:r>
              <a:rPr lang="en-US" dirty="0" err="1"/>
              <a:t>chiến</a:t>
            </a:r>
            <a:r>
              <a:rPr lang="en-US" dirty="0"/>
              <a:t> </a:t>
            </a:r>
            <a:r>
              <a:rPr lang="en-US" dirty="0" err="1"/>
              <a:t>lược</a:t>
            </a:r>
            <a:endParaRPr lang="en-US" dirty="0"/>
          </a:p>
          <a:p>
            <a:endParaRPr lang="en-US" dirty="0"/>
          </a:p>
          <a:p>
            <a:r>
              <a:rPr lang="en-US" dirty="0" err="1"/>
              <a:t>Phương</a:t>
            </a:r>
            <a:r>
              <a:rPr lang="en-US" dirty="0"/>
              <a:t> </a:t>
            </a:r>
            <a:r>
              <a:rPr lang="en-US" dirty="0" err="1"/>
              <a:t>pháp</a:t>
            </a:r>
            <a:r>
              <a:rPr lang="en-US" dirty="0"/>
              <a:t> </a:t>
            </a:r>
            <a:r>
              <a:rPr lang="en-US" dirty="0" err="1"/>
              <a:t>giúp</a:t>
            </a:r>
            <a:r>
              <a:rPr lang="en-US" dirty="0"/>
              <a:t> ta:</a:t>
            </a:r>
          </a:p>
          <a:p>
            <a:pPr lvl="1"/>
            <a:r>
              <a:rPr lang="en-US" dirty="0" err="1"/>
              <a:t>Biết</a:t>
            </a:r>
            <a:r>
              <a:rPr lang="en-US" dirty="0"/>
              <a:t> </a:t>
            </a:r>
            <a:r>
              <a:rPr lang="en-US" dirty="0" err="1"/>
              <a:t>được</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đối</a:t>
            </a:r>
            <a:r>
              <a:rPr lang="en-US" dirty="0"/>
              <a:t> </a:t>
            </a:r>
            <a:r>
              <a:rPr lang="en-US" dirty="0" err="1"/>
              <a:t>phương</a:t>
            </a:r>
            <a:endParaRPr lang="en-US" dirty="0"/>
          </a:p>
          <a:p>
            <a:pPr lvl="1"/>
            <a:r>
              <a:rPr lang="en-US" dirty="0" err="1"/>
              <a:t>Đối</a:t>
            </a:r>
            <a:r>
              <a:rPr lang="en-US" dirty="0"/>
              <a:t> </a:t>
            </a:r>
            <a:r>
              <a:rPr lang="en-US" dirty="0" err="1"/>
              <a:t>phương</a:t>
            </a:r>
            <a:r>
              <a:rPr lang="en-US" dirty="0"/>
              <a:t> </a:t>
            </a:r>
            <a:r>
              <a:rPr lang="en-US" dirty="0" err="1"/>
              <a:t>bố</a:t>
            </a:r>
            <a:r>
              <a:rPr lang="en-US" dirty="0"/>
              <a:t> </a:t>
            </a:r>
            <a:r>
              <a:rPr lang="en-US" dirty="0" err="1"/>
              <a:t>trí</a:t>
            </a:r>
            <a:r>
              <a:rPr lang="en-US" dirty="0"/>
              <a:t> </a:t>
            </a:r>
            <a:r>
              <a:rPr lang="en-US" dirty="0" err="1"/>
              <a:t>các</a:t>
            </a:r>
            <a:r>
              <a:rPr lang="en-US" dirty="0"/>
              <a:t> </a:t>
            </a:r>
            <a:r>
              <a:rPr lang="en-US" dirty="0" err="1"/>
              <a:t>sản</a:t>
            </a:r>
            <a:r>
              <a:rPr lang="en-US" dirty="0"/>
              <a:t> </a:t>
            </a:r>
            <a:r>
              <a:rPr lang="en-US" dirty="0" err="1"/>
              <a:t>phẩm</a:t>
            </a:r>
            <a:r>
              <a:rPr lang="en-US" dirty="0"/>
              <a:t>, </a:t>
            </a:r>
            <a:r>
              <a:rPr lang="en-US" dirty="0" err="1"/>
              <a:t>dịch</a:t>
            </a:r>
            <a:r>
              <a:rPr lang="en-US" dirty="0"/>
              <a:t> </a:t>
            </a:r>
            <a:r>
              <a:rPr lang="en-US" dirty="0" err="1"/>
              <a:t>vụ</a:t>
            </a:r>
            <a:r>
              <a:rPr lang="en-US" dirty="0"/>
              <a:t> </a:t>
            </a:r>
            <a:r>
              <a:rPr lang="en-US" dirty="0" err="1"/>
              <a:t>của</a:t>
            </a:r>
            <a:r>
              <a:rPr lang="en-US" dirty="0"/>
              <a:t> </a:t>
            </a:r>
            <a:r>
              <a:rPr lang="en-US" dirty="0" err="1"/>
              <a:t>họ</a:t>
            </a:r>
            <a:r>
              <a:rPr lang="en-US" dirty="0"/>
              <a:t> </a:t>
            </a:r>
            <a:r>
              <a:rPr lang="en-US" dirty="0" err="1"/>
              <a:t>như</a:t>
            </a:r>
            <a:r>
              <a:rPr lang="en-US" dirty="0"/>
              <a:t> </a:t>
            </a:r>
            <a:r>
              <a:rPr lang="en-US" dirty="0" err="1"/>
              <a:t>thế</a:t>
            </a:r>
            <a:r>
              <a:rPr lang="en-US" dirty="0"/>
              <a:t> </a:t>
            </a:r>
            <a:r>
              <a:rPr lang="en-US" dirty="0" err="1"/>
              <a:t>nào</a:t>
            </a:r>
            <a:r>
              <a:rPr lang="en-US" dirty="0"/>
              <a:t>.</a:t>
            </a:r>
          </a:p>
          <a:p>
            <a:r>
              <a:rPr lang="en-US" dirty="0" err="1"/>
              <a:t>Tốn</a:t>
            </a:r>
            <a:r>
              <a:rPr lang="en-US" dirty="0"/>
              <a:t> </a:t>
            </a:r>
            <a:r>
              <a:rPr lang="en-US" dirty="0" err="1"/>
              <a:t>ít</a:t>
            </a:r>
            <a:r>
              <a:rPr lang="en-US" dirty="0"/>
              <a:t> chi </a:t>
            </a:r>
            <a:r>
              <a:rPr lang="en-US" dirty="0" err="1"/>
              <a:t>phí</a:t>
            </a:r>
            <a:endParaRPr lang="en-US" dirty="0"/>
          </a:p>
          <a:p>
            <a:endParaRPr lang="en-US" dirty="0"/>
          </a:p>
          <a:p>
            <a:r>
              <a:rPr lang="en-US" dirty="0" err="1"/>
              <a:t>Nguồn</a:t>
            </a:r>
            <a:r>
              <a:rPr lang="en-US" dirty="0"/>
              <a:t> Thu </a:t>
            </a:r>
            <a:r>
              <a:rPr lang="en-US" dirty="0" err="1"/>
              <a:t>Thập</a:t>
            </a:r>
            <a:r>
              <a:rPr lang="en-US" dirty="0"/>
              <a:t> </a:t>
            </a:r>
            <a:r>
              <a:rPr lang="en-US" dirty="0" err="1"/>
              <a:t>Thông</a:t>
            </a:r>
            <a:r>
              <a:rPr lang="en-US" dirty="0"/>
              <a:t> Tin</a:t>
            </a:r>
          </a:p>
          <a:p>
            <a:r>
              <a:rPr lang="en-US" dirty="0" err="1"/>
              <a:t>Có</a:t>
            </a:r>
            <a:r>
              <a:rPr lang="en-US" dirty="0"/>
              <a:t> </a:t>
            </a:r>
            <a:r>
              <a:rPr lang="en-US" dirty="0" err="1"/>
              <a:t>thể</a:t>
            </a:r>
            <a:r>
              <a:rPr lang="en-US" dirty="0"/>
              <a:t> </a:t>
            </a:r>
            <a:r>
              <a:rPr lang="en-US" dirty="0" err="1"/>
              <a:t>thu</a:t>
            </a:r>
            <a:r>
              <a:rPr lang="en-US" dirty="0"/>
              <a:t> </a:t>
            </a:r>
            <a:r>
              <a:rPr lang="en-US" dirty="0" err="1"/>
              <a:t>thập</a:t>
            </a:r>
            <a:r>
              <a:rPr lang="en-US" dirty="0"/>
              <a:t> </a:t>
            </a:r>
            <a:r>
              <a:rPr lang="en-US" dirty="0" err="1"/>
              <a:t>một</a:t>
            </a:r>
            <a:r>
              <a:rPr lang="en-US" dirty="0"/>
              <a:t> </a:t>
            </a:r>
            <a:r>
              <a:rPr lang="en-US" dirty="0" err="1"/>
              <a:t>cách</a:t>
            </a:r>
            <a:r>
              <a:rPr lang="en-US" dirty="0"/>
              <a:t> </a:t>
            </a:r>
            <a:r>
              <a:rPr lang="en-US" dirty="0" err="1"/>
              <a:t>trực</a:t>
            </a:r>
            <a:r>
              <a:rPr lang="en-US" dirty="0"/>
              <a:t> </a:t>
            </a:r>
            <a:r>
              <a:rPr lang="en-US" dirty="0" err="1"/>
              <a:t>tiếp</a:t>
            </a:r>
            <a:r>
              <a:rPr lang="en-US" dirty="0"/>
              <a:t> </a:t>
            </a:r>
            <a:r>
              <a:rPr lang="en-US" dirty="0" err="1"/>
              <a:t>hoặc</a:t>
            </a:r>
            <a:r>
              <a:rPr lang="en-US" dirty="0"/>
              <a:t> </a:t>
            </a:r>
            <a:r>
              <a:rPr lang="en-US" dirty="0" err="1"/>
              <a:t>gián</a:t>
            </a:r>
            <a:r>
              <a:rPr lang="en-US" dirty="0"/>
              <a:t> </a:t>
            </a:r>
            <a:r>
              <a:rPr lang="en-US" dirty="0" err="1"/>
              <a:t>tiếp</a:t>
            </a:r>
            <a:endParaRPr lang="en-US" dirty="0"/>
          </a:p>
          <a:p>
            <a:pPr lvl="1"/>
            <a:r>
              <a:rPr lang="en-US" dirty="0"/>
              <a:t>	</a:t>
            </a:r>
            <a:r>
              <a:rPr lang="en-US" dirty="0" err="1"/>
              <a:t>Trực</a:t>
            </a:r>
            <a:r>
              <a:rPr lang="en-US" dirty="0"/>
              <a:t> </a:t>
            </a:r>
            <a:r>
              <a:rPr lang="en-US" dirty="0" err="1"/>
              <a:t>tiếp</a:t>
            </a:r>
            <a:r>
              <a:rPr lang="en-US" dirty="0"/>
              <a:t>: </a:t>
            </a:r>
            <a:r>
              <a:rPr lang="en-US" dirty="0" err="1"/>
              <a:t>đây</a:t>
            </a:r>
            <a:r>
              <a:rPr lang="en-US" dirty="0"/>
              <a:t> </a:t>
            </a:r>
            <a:r>
              <a:rPr lang="en-US" dirty="0" err="1"/>
              <a:t>là</a:t>
            </a:r>
            <a:r>
              <a:rPr lang="en-US" dirty="0"/>
              <a:t> </a:t>
            </a:r>
            <a:r>
              <a:rPr lang="en-US" dirty="0" err="1"/>
              <a:t>phương</a:t>
            </a:r>
            <a:r>
              <a:rPr lang="en-US" dirty="0"/>
              <a:t> </a:t>
            </a:r>
            <a:r>
              <a:rPr lang="en-US" dirty="0" err="1"/>
              <a:t>pháp</a:t>
            </a:r>
            <a:r>
              <a:rPr lang="en-US" dirty="0"/>
              <a:t> </a:t>
            </a:r>
            <a:r>
              <a:rPr lang="en-US" dirty="0" err="1"/>
              <a:t>chủ</a:t>
            </a:r>
            <a:r>
              <a:rPr lang="en-US" dirty="0"/>
              <a:t> </a:t>
            </a:r>
            <a:r>
              <a:rPr lang="en-US" dirty="0" err="1"/>
              <a:t>yếu</a:t>
            </a:r>
            <a:r>
              <a:rPr lang="en-US" dirty="0"/>
              <a:t>, ta </a:t>
            </a:r>
            <a:r>
              <a:rPr lang="en-US" dirty="0" err="1"/>
              <a:t>sẽ</a:t>
            </a:r>
            <a:r>
              <a:rPr lang="en-US" dirty="0"/>
              <a:t> </a:t>
            </a:r>
            <a:r>
              <a:rPr lang="en-US" dirty="0" err="1"/>
              <a:t>thu</a:t>
            </a:r>
            <a:r>
              <a:rPr lang="en-US" dirty="0"/>
              <a:t> </a:t>
            </a:r>
            <a:r>
              <a:rPr lang="en-US" dirty="0" err="1"/>
              <a:t>thập</a:t>
            </a:r>
            <a:r>
              <a:rPr lang="en-US" dirty="0"/>
              <a:t> </a:t>
            </a:r>
            <a:r>
              <a:rPr lang="en-US" dirty="0" err="1"/>
              <a:t>thông</a:t>
            </a:r>
            <a:r>
              <a:rPr lang="en-US" dirty="0"/>
              <a:t> tin </a:t>
            </a:r>
            <a:r>
              <a:rPr lang="en-US" dirty="0" err="1"/>
              <a:t>từ</a:t>
            </a:r>
            <a:r>
              <a:rPr lang="en-US" dirty="0"/>
              <a:t> </a:t>
            </a:r>
            <a:r>
              <a:rPr lang="en-US" dirty="0" err="1"/>
              <a:t>các</a:t>
            </a:r>
            <a:r>
              <a:rPr lang="en-US" dirty="0"/>
              <a:t> </a:t>
            </a:r>
            <a:r>
              <a:rPr lang="en-US" dirty="0" err="1"/>
              <a:t>triển</a:t>
            </a:r>
            <a:r>
              <a:rPr lang="en-US" dirty="0"/>
              <a:t> </a:t>
            </a:r>
            <a:r>
              <a:rPr lang="en-US" dirty="0" err="1"/>
              <a:t>lãm</a:t>
            </a:r>
            <a:r>
              <a:rPr lang="en-US" dirty="0"/>
              <a:t>, </a:t>
            </a:r>
            <a:r>
              <a:rPr lang="en-US" dirty="0" err="1"/>
              <a:t>nhân</a:t>
            </a:r>
            <a:r>
              <a:rPr lang="en-US" dirty="0"/>
              <a:t> </a:t>
            </a:r>
            <a:r>
              <a:rPr lang="en-US" dirty="0" err="1"/>
              <a:t>viên</a:t>
            </a:r>
            <a:r>
              <a:rPr lang="en-US" dirty="0"/>
              <a:t>, </a:t>
            </a:r>
            <a:r>
              <a:rPr lang="en-US" dirty="0" err="1"/>
              <a:t>khách</a:t>
            </a:r>
            <a:r>
              <a:rPr lang="en-US" dirty="0"/>
              <a:t> </a:t>
            </a:r>
            <a:r>
              <a:rPr lang="en-US" dirty="0" err="1"/>
              <a:t>hàng</a:t>
            </a:r>
            <a:r>
              <a:rPr lang="en-US" dirty="0"/>
              <a:t>, </a:t>
            </a:r>
            <a:r>
              <a:rPr lang="en-US" dirty="0" err="1"/>
              <a:t>kỹ</a:t>
            </a:r>
            <a:r>
              <a:rPr lang="en-US" dirty="0"/>
              <a:t> </a:t>
            </a:r>
            <a:r>
              <a:rPr lang="en-US" dirty="0" err="1"/>
              <a:t>nghệ</a:t>
            </a:r>
            <a:r>
              <a:rPr lang="en-US" dirty="0"/>
              <a:t> </a:t>
            </a:r>
            <a:r>
              <a:rPr lang="en-US" dirty="0" err="1"/>
              <a:t>xã</a:t>
            </a:r>
            <a:r>
              <a:rPr lang="en-US" dirty="0"/>
              <a:t> </a:t>
            </a:r>
            <a:r>
              <a:rPr lang="en-US" dirty="0" err="1"/>
              <a:t>hội</a:t>
            </a:r>
            <a:r>
              <a:rPr lang="en-US"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Gián</a:t>
            </a:r>
            <a:r>
              <a:rPr lang="en-US" dirty="0"/>
              <a:t> </a:t>
            </a:r>
            <a:r>
              <a:rPr lang="en-US" dirty="0" err="1"/>
              <a:t>tiếp</a:t>
            </a:r>
            <a:r>
              <a:rPr lang="en-US" dirty="0"/>
              <a:t>: Thu </a:t>
            </a:r>
            <a:r>
              <a:rPr lang="en-US" dirty="0" err="1"/>
              <a:t>thập</a:t>
            </a:r>
            <a:r>
              <a:rPr lang="en-US" dirty="0"/>
              <a:t> </a:t>
            </a:r>
            <a:r>
              <a:rPr lang="en-US" dirty="0" err="1"/>
              <a:t>thông</a:t>
            </a:r>
            <a:r>
              <a:rPr lang="en-US" dirty="0"/>
              <a:t> tin </a:t>
            </a:r>
            <a:r>
              <a:rPr lang="en-US" dirty="0" err="1"/>
              <a:t>thông</a:t>
            </a:r>
            <a:r>
              <a:rPr lang="en-US" dirty="0"/>
              <a:t> qua </a:t>
            </a:r>
            <a:r>
              <a:rPr lang="en-US" dirty="0" err="1"/>
              <a:t>các</a:t>
            </a:r>
            <a:r>
              <a:rPr lang="en-US" dirty="0"/>
              <a:t> </a:t>
            </a:r>
            <a:r>
              <a:rPr lang="en-US" dirty="0" err="1"/>
              <a:t>công</a:t>
            </a:r>
            <a:r>
              <a:rPr lang="en-US" dirty="0"/>
              <a:t> </a:t>
            </a:r>
            <a:r>
              <a:rPr lang="en-US" dirty="0" err="1"/>
              <a:t>cụ</a:t>
            </a:r>
            <a:r>
              <a:rPr lang="en-US" dirty="0"/>
              <a:t> </a:t>
            </a:r>
            <a:r>
              <a:rPr lang="en-US" dirty="0" err="1"/>
              <a:t>trực</a:t>
            </a:r>
            <a:r>
              <a:rPr lang="en-US" dirty="0"/>
              <a:t> </a:t>
            </a:r>
            <a:r>
              <a:rPr lang="en-US" dirty="0" err="1"/>
              <a:t>tuyến</a:t>
            </a:r>
            <a:r>
              <a:rPr lang="en-US" dirty="0"/>
              <a:t> </a:t>
            </a:r>
            <a:r>
              <a:rPr lang="en-US" dirty="0" err="1"/>
              <a:t>như</a:t>
            </a:r>
            <a:r>
              <a:rPr lang="en-US" dirty="0"/>
              <a:t> </a:t>
            </a:r>
            <a:r>
              <a:rPr lang="en-US" dirty="0" err="1"/>
              <a:t>là</a:t>
            </a:r>
            <a:r>
              <a:rPr lang="en-US" dirty="0"/>
              <a:t>:</a:t>
            </a:r>
          </a:p>
          <a:p>
            <a:endParaRPr lang="en-US" dirty="0"/>
          </a:p>
        </p:txBody>
      </p:sp>
      <p:sp>
        <p:nvSpPr>
          <p:cNvPr id="4" name="Slide Number Placeholder 3"/>
          <p:cNvSpPr>
            <a:spLocks noGrp="1"/>
          </p:cNvSpPr>
          <p:nvPr>
            <p:ph type="sldNum" sz="quarter" idx="10"/>
          </p:nvPr>
        </p:nvSpPr>
        <p:spPr/>
        <p:txBody>
          <a:bodyPr/>
          <a:lstStyle/>
          <a:p>
            <a:fld id="{89DBB4F3-67F1-4CE2-BBF2-C991025F259B}" type="slidenum">
              <a:rPr lang="en-US" smtClean="0"/>
              <a:t>45</a:t>
            </a:fld>
            <a:endParaRPr lang="en-US"/>
          </a:p>
        </p:txBody>
      </p:sp>
    </p:spTree>
    <p:extLst>
      <p:ext uri="{BB962C8B-B14F-4D97-AF65-F5344CB8AC3E}">
        <p14:creationId xmlns:p14="http://schemas.microsoft.com/office/powerpoint/2010/main" val="1551710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Những</a:t>
            </a:r>
            <a:r>
              <a:rPr lang="en-US" dirty="0"/>
              <a:t> </a:t>
            </a:r>
            <a:r>
              <a:rPr lang="en-US" dirty="0" err="1"/>
              <a:t>thông</a:t>
            </a:r>
            <a:r>
              <a:rPr lang="en-US" dirty="0"/>
              <a:t> tin </a:t>
            </a:r>
            <a:r>
              <a:rPr lang="en-US" dirty="0" err="1"/>
              <a:t>trả</a:t>
            </a:r>
            <a:r>
              <a:rPr lang="en-US" dirty="0"/>
              <a:t> </a:t>
            </a:r>
            <a:r>
              <a:rPr lang="en-US" dirty="0" err="1"/>
              <a:t>lời</a:t>
            </a:r>
            <a:r>
              <a:rPr lang="en-US" dirty="0"/>
              <a:t> </a:t>
            </a:r>
            <a:r>
              <a:rPr lang="en-US" dirty="0" err="1"/>
              <a:t>cho</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giúp</a:t>
            </a:r>
            <a:r>
              <a:rPr lang="en-US" dirty="0"/>
              <a:t> </a:t>
            </a:r>
            <a:r>
              <a:rPr lang="en-US" dirty="0" err="1"/>
              <a:t>chúng</a:t>
            </a:r>
            <a:r>
              <a:rPr lang="en-US" dirty="0"/>
              <a:t> ta </a:t>
            </a:r>
            <a:r>
              <a:rPr lang="en-US" dirty="0" err="1"/>
              <a:t>cải</a:t>
            </a:r>
            <a:r>
              <a:rPr lang="en-US" dirty="0"/>
              <a:t> </a:t>
            </a:r>
            <a:r>
              <a:rPr lang="en-US" dirty="0" err="1"/>
              <a:t>thiện</a:t>
            </a:r>
            <a:r>
              <a:rPr lang="en-US" dirty="0"/>
              <a:t> </a:t>
            </a:r>
            <a:r>
              <a:rPr lang="en-US" dirty="0" err="1"/>
              <a:t>hiệu</a:t>
            </a:r>
            <a:r>
              <a:rPr lang="en-US" dirty="0"/>
              <a:t> </a:t>
            </a:r>
            <a:r>
              <a:rPr lang="en-US" dirty="0" err="1"/>
              <a:t>năng</a:t>
            </a:r>
            <a:r>
              <a:rPr lang="en-US" dirty="0"/>
              <a:t> </a:t>
            </a:r>
            <a:r>
              <a:rPr lang="en-US" dirty="0" err="1"/>
              <a:t>công</a:t>
            </a:r>
            <a:r>
              <a:rPr lang="en-US" dirty="0"/>
              <a:t> ty </a:t>
            </a:r>
            <a:r>
              <a:rPr lang="en-US" dirty="0" err="1"/>
              <a:t>bản</a:t>
            </a:r>
            <a:r>
              <a:rPr lang="en-US" dirty="0"/>
              <a:t> </a:t>
            </a:r>
            <a:r>
              <a:rPr lang="en-US" dirty="0" err="1"/>
              <a:t>thân</a:t>
            </a:r>
            <a:r>
              <a:rPr lang="en-US" dirty="0"/>
              <a:t>, </a:t>
            </a:r>
            <a:r>
              <a:rPr lang="en-US" dirty="0" err="1"/>
              <a:t>tăng</a:t>
            </a:r>
            <a:r>
              <a:rPr lang="en-US" dirty="0"/>
              <a:t> </a:t>
            </a:r>
            <a:r>
              <a:rPr lang="en-US" dirty="0" err="1"/>
              <a:t>lợi</a:t>
            </a:r>
            <a:r>
              <a:rPr lang="en-US" dirty="0"/>
              <a:t> </a:t>
            </a:r>
            <a:r>
              <a:rPr lang="en-US" dirty="0" err="1"/>
              <a:t>nhuận</a:t>
            </a:r>
            <a:r>
              <a:rPr lang="en-US" dirty="0"/>
              <a:t>, </a:t>
            </a:r>
            <a:r>
              <a:rPr lang="en-US" dirty="0" err="1"/>
              <a:t>bằng</a:t>
            </a:r>
            <a:r>
              <a:rPr lang="en-US" dirty="0"/>
              <a:t> </a:t>
            </a:r>
            <a:r>
              <a:rPr lang="en-US" dirty="0" err="1"/>
              <a:t>cách</a:t>
            </a:r>
            <a:r>
              <a:rPr lang="en-US" dirty="0"/>
              <a:t> </a:t>
            </a:r>
            <a:r>
              <a:rPr lang="en-US" dirty="0" err="1"/>
              <a:t>bắt</a:t>
            </a:r>
            <a:r>
              <a:rPr lang="en-US" dirty="0"/>
              <a:t> </a:t>
            </a:r>
            <a:r>
              <a:rPr lang="en-US" dirty="0" err="1"/>
              <a:t>chước</a:t>
            </a:r>
            <a:r>
              <a:rPr lang="en-US" dirty="0"/>
              <a:t> </a:t>
            </a:r>
            <a:r>
              <a:rPr lang="en-US" dirty="0" err="1"/>
              <a:t>sự</a:t>
            </a:r>
            <a:r>
              <a:rPr lang="en-US" dirty="0"/>
              <a:t> </a:t>
            </a:r>
            <a:r>
              <a:rPr lang="en-US" dirty="0" err="1"/>
              <a:t>tăng</a:t>
            </a:r>
            <a:r>
              <a:rPr lang="en-US" dirty="0"/>
              <a:t> </a:t>
            </a:r>
            <a:r>
              <a:rPr lang="en-US" dirty="0" err="1"/>
              <a:t>trưởng</a:t>
            </a:r>
            <a:r>
              <a:rPr lang="en-US" dirty="0"/>
              <a:t> </a:t>
            </a:r>
            <a:r>
              <a:rPr lang="en-US" dirty="0" err="1"/>
              <a:t>của</a:t>
            </a:r>
            <a:r>
              <a:rPr lang="en-US" dirty="0"/>
              <a:t> </a:t>
            </a:r>
            <a:r>
              <a:rPr lang="en-US" dirty="0" err="1"/>
              <a:t>các</a:t>
            </a:r>
            <a:r>
              <a:rPr lang="en-US" dirty="0"/>
              <a:t> </a:t>
            </a:r>
            <a:r>
              <a:rPr lang="en-US" dirty="0" err="1"/>
              <a:t>công</a:t>
            </a:r>
            <a:r>
              <a:rPr lang="en-US" dirty="0"/>
              <a:t> ty </a:t>
            </a:r>
            <a:r>
              <a:rPr lang="en-US" dirty="0" err="1"/>
              <a:t>khác</a:t>
            </a:r>
            <a:r>
              <a:rPr lang="en-US" dirty="0"/>
              <a:t>.</a:t>
            </a:r>
          </a:p>
          <a:p>
            <a:pPr lvl="1"/>
            <a:r>
              <a:rPr lang="en-US" dirty="0">
                <a:hlinkClick r:id="rId3"/>
              </a:rPr>
              <a:t>https://www.sec.gov/edgar.shtml</a:t>
            </a:r>
            <a:endParaRPr lang="en-US" dirty="0"/>
          </a:p>
          <a:p>
            <a:pPr lvl="1"/>
            <a:r>
              <a:rPr lang="en-US" dirty="0"/>
              <a:t>Ta </a:t>
            </a:r>
            <a:r>
              <a:rPr lang="en-US" dirty="0" err="1"/>
              <a:t>có</a:t>
            </a:r>
            <a:r>
              <a:rPr lang="en-US" dirty="0"/>
              <a:t> </a:t>
            </a:r>
            <a:r>
              <a:rPr lang="en-US" dirty="0" err="1"/>
              <a:t>thể</a:t>
            </a:r>
            <a:r>
              <a:rPr lang="en-US" dirty="0"/>
              <a:t> </a:t>
            </a:r>
            <a:r>
              <a:rPr lang="en-US" dirty="0" err="1"/>
              <a:t>tìm</a:t>
            </a:r>
            <a:r>
              <a:rPr lang="en-US" dirty="0"/>
              <a:t> </a:t>
            </a:r>
            <a:r>
              <a:rPr lang="en-US" dirty="0" err="1"/>
              <a:t>được</a:t>
            </a:r>
            <a:r>
              <a:rPr lang="en-US" dirty="0"/>
              <a:t> </a:t>
            </a:r>
            <a:r>
              <a:rPr lang="en-US" dirty="0" err="1"/>
              <a:t>các</a:t>
            </a:r>
            <a:r>
              <a:rPr lang="en-US" dirty="0"/>
              <a:t> </a:t>
            </a:r>
            <a:r>
              <a:rPr lang="en-US" dirty="0" err="1"/>
              <a:t>văn</a:t>
            </a:r>
            <a:r>
              <a:rPr lang="en-US" dirty="0"/>
              <a:t> </a:t>
            </a:r>
            <a:r>
              <a:rPr lang="en-US" dirty="0" err="1"/>
              <a:t>bản</a:t>
            </a:r>
            <a:r>
              <a:rPr lang="en-US" dirty="0"/>
              <a:t> </a:t>
            </a:r>
            <a:r>
              <a:rPr lang="en-US" dirty="0" err="1"/>
              <a:t>báo</a:t>
            </a:r>
            <a:r>
              <a:rPr lang="en-US" dirty="0"/>
              <a:t> </a:t>
            </a:r>
            <a:r>
              <a:rPr lang="en-US" dirty="0" err="1"/>
              <a:t>cáo</a:t>
            </a:r>
            <a:r>
              <a:rPr lang="en-US" dirty="0"/>
              <a:t>, </a:t>
            </a:r>
            <a:r>
              <a:rPr lang="en-US" dirty="0" err="1"/>
              <a:t>hồ</a:t>
            </a:r>
            <a:r>
              <a:rPr lang="en-US" dirty="0"/>
              <a:t> </a:t>
            </a:r>
            <a:r>
              <a:rPr lang="en-US" dirty="0" err="1"/>
              <a:t>sơ</a:t>
            </a:r>
            <a:r>
              <a:rPr lang="en-US" dirty="0"/>
              <a:t> </a:t>
            </a:r>
            <a:r>
              <a:rPr lang="en-US" dirty="0" err="1"/>
              <a:t>công</a:t>
            </a:r>
            <a:r>
              <a:rPr lang="en-US" dirty="0"/>
              <a:t> ty, </a:t>
            </a:r>
            <a:r>
              <a:rPr lang="en-US" dirty="0" err="1"/>
              <a:t>các</a:t>
            </a:r>
            <a:r>
              <a:rPr lang="en-US" dirty="0"/>
              <a:t> </a:t>
            </a:r>
            <a:r>
              <a:rPr lang="en-US" dirty="0" err="1"/>
              <a:t>biểu</a:t>
            </a:r>
            <a:r>
              <a:rPr lang="en-US" dirty="0"/>
              <a:t> </a:t>
            </a:r>
            <a:r>
              <a:rPr lang="en-US" dirty="0" err="1"/>
              <a:t>mẫu</a:t>
            </a:r>
            <a:r>
              <a:rPr lang="en-US" dirty="0"/>
              <a:t> </a:t>
            </a:r>
            <a:r>
              <a:rPr lang="en-US" dirty="0" err="1"/>
              <a:t>điền</a:t>
            </a:r>
            <a:r>
              <a:rPr lang="en-US" dirty="0"/>
              <a:t> </a:t>
            </a:r>
            <a:r>
              <a:rPr lang="en-US" dirty="0" err="1"/>
              <a:t>sẵn</a:t>
            </a:r>
            <a:r>
              <a:rPr lang="en-US" dirty="0"/>
              <a:t> </a:t>
            </a:r>
            <a:r>
              <a:rPr lang="en-US" dirty="0" err="1"/>
              <a:t>mà</a:t>
            </a:r>
            <a:r>
              <a:rPr lang="en-US" dirty="0"/>
              <a:t> </a:t>
            </a:r>
            <a:r>
              <a:rPr lang="en-US" dirty="0" err="1"/>
              <a:t>công</a:t>
            </a:r>
            <a:r>
              <a:rPr lang="en-US" dirty="0"/>
              <a:t> ty </a:t>
            </a:r>
            <a:r>
              <a:rPr lang="en-US" dirty="0" err="1"/>
              <a:t>đã</a:t>
            </a:r>
            <a:r>
              <a:rPr lang="en-US" dirty="0"/>
              <a:t> </a:t>
            </a:r>
            <a:r>
              <a:rPr lang="en-US" dirty="0" err="1"/>
              <a:t>nộp</a:t>
            </a:r>
            <a:r>
              <a:rPr lang="en-US" dirty="0"/>
              <a:t> </a:t>
            </a:r>
            <a:r>
              <a:rPr lang="en-US" dirty="0" err="1"/>
              <a:t>cho</a:t>
            </a:r>
            <a:r>
              <a:rPr lang="en-US" dirty="0"/>
              <a:t> </a:t>
            </a:r>
            <a:r>
              <a:rPr lang="en-US" dirty="0" err="1"/>
              <a:t>chính</a:t>
            </a:r>
            <a:r>
              <a:rPr lang="en-US" dirty="0"/>
              <a:t> </a:t>
            </a:r>
            <a:r>
              <a:rPr lang="en-US" dirty="0" err="1"/>
              <a:t>phủ</a:t>
            </a:r>
            <a:r>
              <a:rPr lang="en-US" dirty="0"/>
              <a:t> </a:t>
            </a:r>
            <a:r>
              <a:rPr lang="en-US" dirty="0" err="1"/>
              <a:t>mỹ</a:t>
            </a:r>
            <a:r>
              <a:rPr lang="en-US" dirty="0"/>
              <a:t> </a:t>
            </a:r>
            <a:r>
              <a:rPr lang="en-US" dirty="0" err="1"/>
              <a:t>theo</a:t>
            </a:r>
            <a:r>
              <a:rPr lang="en-US" dirty="0"/>
              <a:t> </a:t>
            </a:r>
            <a:r>
              <a:rPr lang="en-US" dirty="0" err="1"/>
              <a:t>luật</a:t>
            </a:r>
            <a:r>
              <a:rPr lang="en-US" dirty="0"/>
              <a:t> </a:t>
            </a:r>
            <a:r>
              <a:rPr lang="en-US" dirty="0" err="1"/>
              <a:t>mỹ</a:t>
            </a:r>
            <a:r>
              <a:rPr lang="en-US" dirty="0"/>
              <a:t>.</a:t>
            </a:r>
          </a:p>
          <a:p>
            <a:r>
              <a:rPr lang="en-US" dirty="0">
                <a:hlinkClick r:id="rId4"/>
              </a:rPr>
              <a:t>https://www.lexisnexis.com</a:t>
            </a:r>
            <a:endParaRPr lang="en-US" dirty="0"/>
          </a:p>
          <a:p>
            <a:r>
              <a:rPr lang="en-US" dirty="0" err="1"/>
              <a:t>Đây</a:t>
            </a:r>
            <a:r>
              <a:rPr lang="en-US" dirty="0"/>
              <a:t> </a:t>
            </a:r>
            <a:r>
              <a:rPr lang="en-US" dirty="0" err="1"/>
              <a:t>là</a:t>
            </a:r>
            <a:r>
              <a:rPr lang="en-US" dirty="0"/>
              <a:t> </a:t>
            </a:r>
            <a:r>
              <a:rPr lang="en-US" dirty="0" err="1"/>
              <a:t>công</a:t>
            </a:r>
            <a:r>
              <a:rPr lang="en-US" dirty="0"/>
              <a:t> ty </a:t>
            </a:r>
            <a:r>
              <a:rPr lang="en-US" dirty="0" err="1"/>
              <a:t>cung</a:t>
            </a:r>
            <a:r>
              <a:rPr lang="en-US" dirty="0"/>
              <a:t> </a:t>
            </a:r>
            <a:r>
              <a:rPr lang="en-US" dirty="0" err="1"/>
              <a:t>cấp</a:t>
            </a:r>
            <a:r>
              <a:rPr lang="en-US" dirty="0"/>
              <a:t> </a:t>
            </a:r>
            <a:r>
              <a:rPr lang="en-US" dirty="0" err="1"/>
              <a:t>các</a:t>
            </a:r>
            <a:r>
              <a:rPr lang="en-US" dirty="0"/>
              <a:t> </a:t>
            </a:r>
            <a:r>
              <a:rPr lang="en-US" dirty="0" err="1"/>
              <a:t>giải</a:t>
            </a:r>
            <a:r>
              <a:rPr lang="en-US" dirty="0"/>
              <a:t> </a:t>
            </a:r>
            <a:r>
              <a:rPr lang="en-US" dirty="0" err="1"/>
              <a:t>pháp</a:t>
            </a:r>
            <a:r>
              <a:rPr lang="en-US" dirty="0"/>
              <a:t> </a:t>
            </a:r>
            <a:r>
              <a:rPr lang="en-US" dirty="0" err="1"/>
              <a:t>pháp</a:t>
            </a:r>
            <a:r>
              <a:rPr lang="en-US" dirty="0"/>
              <a:t> </a:t>
            </a:r>
            <a:r>
              <a:rPr lang="en-US" dirty="0" err="1"/>
              <a:t>lý</a:t>
            </a:r>
            <a:r>
              <a:rPr lang="en-US" dirty="0"/>
              <a:t>, </a:t>
            </a:r>
            <a:r>
              <a:rPr lang="en-US" dirty="0" err="1"/>
              <a:t>quản</a:t>
            </a:r>
            <a:r>
              <a:rPr lang="en-US" dirty="0"/>
              <a:t> </a:t>
            </a:r>
            <a:r>
              <a:rPr lang="en-US" dirty="0" err="1"/>
              <a:t>lý</a:t>
            </a:r>
            <a:r>
              <a:rPr lang="en-US" dirty="0"/>
              <a:t> </a:t>
            </a:r>
            <a:r>
              <a:rPr lang="en-US" dirty="0" err="1"/>
              <a:t>rủi</a:t>
            </a:r>
            <a:r>
              <a:rPr lang="en-US" dirty="0"/>
              <a:t> </a:t>
            </a:r>
            <a:r>
              <a:rPr lang="en-US" dirty="0" err="1"/>
              <a:t>ro</a:t>
            </a:r>
            <a:r>
              <a:rPr lang="en-US" dirty="0"/>
              <a:t> </a:t>
            </a:r>
            <a:r>
              <a:rPr lang="en-US" dirty="0" err="1"/>
              <a:t>cho</a:t>
            </a:r>
            <a:r>
              <a:rPr lang="en-US" dirty="0"/>
              <a:t> </a:t>
            </a:r>
            <a:r>
              <a:rPr lang="en-US" dirty="0" err="1"/>
              <a:t>các</a:t>
            </a:r>
            <a:r>
              <a:rPr lang="en-US" dirty="0"/>
              <a:t> </a:t>
            </a:r>
            <a:r>
              <a:rPr lang="en-US" dirty="0" err="1"/>
              <a:t>chuyên</a:t>
            </a:r>
            <a:r>
              <a:rPr lang="en-US" dirty="0"/>
              <a:t> </a:t>
            </a:r>
            <a:r>
              <a:rPr lang="en-US" dirty="0" err="1"/>
              <a:t>gia</a:t>
            </a:r>
            <a:r>
              <a:rPr lang="en-US" dirty="0"/>
              <a:t>, </a:t>
            </a:r>
            <a:r>
              <a:rPr lang="en-US" dirty="0" err="1"/>
              <a:t>công</a:t>
            </a:r>
            <a:r>
              <a:rPr lang="en-US" dirty="0"/>
              <a:t> ty, </a:t>
            </a:r>
            <a:r>
              <a:rPr lang="en-US" dirty="0" err="1"/>
              <a:t>chính</a:t>
            </a:r>
            <a:r>
              <a:rPr lang="en-US" dirty="0"/>
              <a:t> </a:t>
            </a:r>
            <a:r>
              <a:rPr lang="en-US" dirty="0" err="1"/>
              <a:t>phủ</a:t>
            </a:r>
            <a:r>
              <a:rPr lang="en-US" dirty="0"/>
              <a:t>, </a:t>
            </a:r>
            <a:r>
              <a:rPr lang="en-US" dirty="0" err="1"/>
              <a:t>nhà</a:t>
            </a:r>
            <a:r>
              <a:rPr lang="en-US" dirty="0"/>
              <a:t> </a:t>
            </a:r>
            <a:r>
              <a:rPr lang="en-US" dirty="0" err="1"/>
              <a:t>làm</a:t>
            </a:r>
            <a:r>
              <a:rPr lang="en-US" dirty="0"/>
              <a:t> </a:t>
            </a:r>
            <a:r>
              <a:rPr lang="en-US" dirty="0" err="1"/>
              <a:t>luật</a:t>
            </a:r>
            <a:r>
              <a:rPr lang="en-US" dirty="0"/>
              <a:t>, </a:t>
            </a:r>
            <a:r>
              <a:rPr lang="en-US" dirty="0" err="1"/>
              <a:t>kế</a:t>
            </a:r>
            <a:r>
              <a:rPr lang="en-US" dirty="0"/>
              <a:t> </a:t>
            </a:r>
            <a:r>
              <a:rPr lang="en-US" dirty="0" err="1"/>
              <a:t>toán</a:t>
            </a:r>
            <a:r>
              <a:rPr lang="en-US" dirty="0"/>
              <a:t>, … </a:t>
            </a:r>
            <a:r>
              <a:rPr lang="en-US" dirty="0" err="1"/>
              <a:t>Công</a:t>
            </a:r>
            <a:r>
              <a:rPr lang="en-US" dirty="0"/>
              <a:t> ty </a:t>
            </a:r>
            <a:r>
              <a:rPr lang="en-US" dirty="0" err="1"/>
              <a:t>có</a:t>
            </a:r>
            <a:r>
              <a:rPr lang="en-US" dirty="0"/>
              <a:t> </a:t>
            </a:r>
            <a:r>
              <a:rPr lang="en-US" dirty="0" err="1"/>
              <a:t>một</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lưu</a:t>
            </a:r>
            <a:r>
              <a:rPr lang="en-US" dirty="0"/>
              <a:t> </a:t>
            </a:r>
            <a:r>
              <a:rPr lang="en-US" dirty="0" err="1"/>
              <a:t>trữ</a:t>
            </a:r>
            <a:r>
              <a:rPr lang="en-US" dirty="0"/>
              <a:t> </a:t>
            </a:r>
            <a:r>
              <a:rPr lang="en-US" dirty="0" err="1"/>
              <a:t>các</a:t>
            </a:r>
            <a:r>
              <a:rPr lang="en-US" dirty="0"/>
              <a:t> </a:t>
            </a:r>
            <a:r>
              <a:rPr lang="en-US" dirty="0" err="1"/>
              <a:t>tài</a:t>
            </a:r>
            <a:r>
              <a:rPr lang="en-US" dirty="0"/>
              <a:t> </a:t>
            </a:r>
            <a:r>
              <a:rPr lang="en-US" dirty="0" err="1"/>
              <a:t>liệu</a:t>
            </a:r>
            <a:r>
              <a:rPr lang="en-US" dirty="0"/>
              <a:t> </a:t>
            </a:r>
            <a:r>
              <a:rPr lang="en-US" dirty="0" err="1"/>
              <a:t>pháp</a:t>
            </a:r>
            <a:r>
              <a:rPr lang="en-US" dirty="0"/>
              <a:t> </a:t>
            </a:r>
            <a:r>
              <a:rPr lang="en-US" dirty="0" err="1"/>
              <a:t>lý</a:t>
            </a:r>
            <a:r>
              <a:rPr lang="en-US" dirty="0"/>
              <a:t> </a:t>
            </a:r>
            <a:r>
              <a:rPr lang="en-US" dirty="0" err="1"/>
              <a:t>và</a:t>
            </a:r>
            <a:r>
              <a:rPr lang="en-US" dirty="0"/>
              <a:t> </a:t>
            </a:r>
            <a:r>
              <a:rPr lang="en-US" dirty="0" err="1"/>
              <a:t>các</a:t>
            </a:r>
            <a:r>
              <a:rPr lang="en-US" dirty="0"/>
              <a:t> </a:t>
            </a:r>
            <a:r>
              <a:rPr lang="en-US" dirty="0" err="1"/>
              <a:t>tài</a:t>
            </a:r>
            <a:r>
              <a:rPr lang="en-US" dirty="0"/>
              <a:t> </a:t>
            </a:r>
            <a:r>
              <a:rPr lang="en-US" dirty="0" err="1"/>
              <a:t>liệu</a:t>
            </a:r>
            <a:r>
              <a:rPr lang="en-US" dirty="0"/>
              <a:t> </a:t>
            </a:r>
            <a:r>
              <a:rPr lang="en-US" dirty="0" err="1"/>
              <a:t>công</a:t>
            </a:r>
            <a:r>
              <a:rPr lang="en-US" dirty="0"/>
              <a:t> </a:t>
            </a:r>
            <a:r>
              <a:rPr lang="en-US" dirty="0" err="1"/>
              <a:t>khai</a:t>
            </a:r>
            <a:r>
              <a:rPr lang="en-US" dirty="0"/>
              <a:t> </a:t>
            </a:r>
            <a:r>
              <a:rPr lang="en-US" dirty="0" err="1"/>
              <a:t>liên</a:t>
            </a:r>
            <a:r>
              <a:rPr lang="en-US" dirty="0"/>
              <a:t> </a:t>
            </a:r>
            <a:r>
              <a:rPr lang="en-US" dirty="0" err="1"/>
              <a:t>quan</a:t>
            </a:r>
            <a:r>
              <a:rPr lang="en-US" dirty="0"/>
              <a:t>. </a:t>
            </a:r>
            <a:r>
              <a:rPr lang="en-US" dirty="0" err="1"/>
              <a:t>Công</a:t>
            </a:r>
            <a:r>
              <a:rPr lang="en-US" dirty="0"/>
              <a:t> ty </a:t>
            </a:r>
            <a:r>
              <a:rPr lang="en-US" dirty="0" err="1"/>
              <a:t>cho</a:t>
            </a:r>
            <a:r>
              <a:rPr lang="en-US" dirty="0"/>
              <a:t> </a:t>
            </a:r>
            <a:r>
              <a:rPr lang="en-US" dirty="0" err="1"/>
              <a:t>phép</a:t>
            </a:r>
            <a:r>
              <a:rPr lang="en-US" dirty="0"/>
              <a:t> </a:t>
            </a:r>
            <a:r>
              <a:rPr lang="en-US" dirty="0" err="1"/>
              <a:t>khách</a:t>
            </a:r>
            <a:r>
              <a:rPr lang="en-US" dirty="0"/>
              <a:t> </a:t>
            </a:r>
            <a:r>
              <a:rPr lang="en-US" dirty="0" err="1"/>
              <a:t>hàng</a:t>
            </a:r>
            <a:r>
              <a:rPr lang="en-US" dirty="0"/>
              <a:t> </a:t>
            </a:r>
            <a:r>
              <a:rPr lang="en-US" dirty="0" err="1"/>
              <a:t>truy</a:t>
            </a:r>
            <a:r>
              <a:rPr lang="en-US" dirty="0"/>
              <a:t> </a:t>
            </a:r>
            <a:r>
              <a:rPr lang="en-US" dirty="0" err="1"/>
              <a:t>cập</a:t>
            </a:r>
            <a:r>
              <a:rPr lang="en-US" dirty="0"/>
              <a:t> </a:t>
            </a:r>
            <a:r>
              <a:rPr lang="en-US" dirty="0" err="1"/>
              <a:t>các</a:t>
            </a:r>
            <a:r>
              <a:rPr lang="en-US" dirty="0"/>
              <a:t> </a:t>
            </a:r>
            <a:r>
              <a:rPr lang="en-US" dirty="0" err="1"/>
              <a:t>tài</a:t>
            </a:r>
            <a:r>
              <a:rPr lang="en-US" dirty="0"/>
              <a:t> </a:t>
            </a:r>
            <a:r>
              <a:rPr lang="en-US" dirty="0" err="1"/>
              <a:t>liệu</a:t>
            </a:r>
            <a:r>
              <a:rPr lang="en-US" dirty="0"/>
              <a:t> </a:t>
            </a:r>
            <a:r>
              <a:rPr lang="en-US" dirty="0" err="1"/>
              <a:t>này</a:t>
            </a:r>
            <a:r>
              <a:rPr lang="en-US" dirty="0"/>
              <a:t> </a:t>
            </a:r>
            <a:r>
              <a:rPr lang="en-US" dirty="0" err="1"/>
              <a:t>bao</a:t>
            </a:r>
            <a:r>
              <a:rPr lang="en-US" dirty="0"/>
              <a:t> </a:t>
            </a:r>
            <a:r>
              <a:rPr lang="en-US" dirty="0" err="1"/>
              <a:t>gồm</a:t>
            </a:r>
            <a:r>
              <a:rPr lang="en-US" dirty="0"/>
              <a:t> </a:t>
            </a:r>
            <a:r>
              <a:rPr lang="en-US" dirty="0" err="1"/>
              <a:t>các</a:t>
            </a:r>
            <a:r>
              <a:rPr lang="en-US" dirty="0"/>
              <a:t> </a:t>
            </a:r>
            <a:r>
              <a:rPr lang="en-US" dirty="0" err="1"/>
              <a:t>hồ</a:t>
            </a:r>
            <a:r>
              <a:rPr lang="en-US" dirty="0"/>
              <a:t> </a:t>
            </a:r>
            <a:r>
              <a:rPr lang="en-US" dirty="0" err="1"/>
              <a:t>sơ</a:t>
            </a:r>
            <a:r>
              <a:rPr lang="en-US" dirty="0"/>
              <a:t> </a:t>
            </a:r>
            <a:r>
              <a:rPr lang="en-US" dirty="0" err="1"/>
              <a:t>pháp</a:t>
            </a:r>
            <a:r>
              <a:rPr lang="en-US" dirty="0"/>
              <a:t> </a:t>
            </a:r>
            <a:r>
              <a:rPr lang="en-US" dirty="0" err="1"/>
              <a:t>lý</a:t>
            </a:r>
            <a:r>
              <a:rPr lang="en-US" dirty="0"/>
              <a:t>, tin </a:t>
            </a:r>
            <a:r>
              <a:rPr lang="en-US" dirty="0" err="1"/>
              <a:t>tức</a:t>
            </a:r>
            <a:r>
              <a:rPr lang="en-US" dirty="0"/>
              <a:t> </a:t>
            </a:r>
            <a:r>
              <a:rPr lang="en-US" dirty="0" err="1"/>
              <a:t>từ</a:t>
            </a:r>
            <a:r>
              <a:rPr lang="en-US" dirty="0"/>
              <a:t> </a:t>
            </a:r>
            <a:r>
              <a:rPr lang="en-US" dirty="0" err="1"/>
              <a:t>các</a:t>
            </a:r>
            <a:r>
              <a:rPr lang="en-US" dirty="0"/>
              <a:t> </a:t>
            </a:r>
            <a:r>
              <a:rPr lang="en-US" dirty="0" err="1"/>
              <a:t>doanh</a:t>
            </a:r>
            <a:r>
              <a:rPr lang="en-US" dirty="0"/>
              <a:t> </a:t>
            </a:r>
            <a:r>
              <a:rPr lang="en-US" dirty="0" err="1"/>
              <a:t>nghiệp</a:t>
            </a:r>
            <a:r>
              <a:rPr lang="en-US" dirty="0"/>
              <a:t>.</a:t>
            </a:r>
          </a:p>
          <a:p>
            <a:r>
              <a:rPr lang="en-US" dirty="0" err="1"/>
              <a:t>Tuy</a:t>
            </a:r>
            <a:r>
              <a:rPr lang="en-US" dirty="0"/>
              <a:t> </a:t>
            </a:r>
            <a:r>
              <a:rPr lang="en-US" dirty="0" err="1"/>
              <a:t>nhiên</a:t>
            </a:r>
            <a:r>
              <a:rPr lang="en-US" dirty="0"/>
              <a:t> </a:t>
            </a:r>
            <a:r>
              <a:rPr lang="en-US" dirty="0" err="1"/>
              <a:t>phải</a:t>
            </a:r>
            <a:r>
              <a:rPr lang="en-US" dirty="0"/>
              <a:t> </a:t>
            </a:r>
            <a:r>
              <a:rPr lang="en-US" dirty="0" err="1"/>
              <a:t>đăng</a:t>
            </a:r>
            <a:r>
              <a:rPr lang="en-US" dirty="0"/>
              <a:t> </a:t>
            </a:r>
            <a:r>
              <a:rPr lang="en-US" dirty="0" err="1"/>
              <a:t>ký</a:t>
            </a:r>
            <a:r>
              <a:rPr lang="en-US" dirty="0"/>
              <a:t> </a:t>
            </a:r>
            <a:r>
              <a:rPr lang="en-US" dirty="0" err="1"/>
              <a:t>và</a:t>
            </a:r>
            <a:r>
              <a:rPr lang="en-US" dirty="0"/>
              <a:t> </a:t>
            </a:r>
            <a:r>
              <a:rPr lang="en-US" dirty="0" err="1"/>
              <a:t>mất</a:t>
            </a:r>
            <a:r>
              <a:rPr lang="en-US" dirty="0"/>
              <a:t> </a:t>
            </a:r>
            <a:r>
              <a:rPr lang="en-US" dirty="0" err="1"/>
              <a:t>tiền</a:t>
            </a:r>
            <a:endParaRPr lang="en-US" dirty="0"/>
          </a:p>
          <a:p>
            <a:r>
              <a:rPr lang="en-US" dirty="0">
                <a:hlinkClick r:id="rId5"/>
              </a:rPr>
              <a:t>https://www.businesswire.com/portal/site/home/</a:t>
            </a:r>
            <a:endParaRPr lang="en-US" dirty="0"/>
          </a:p>
          <a:p>
            <a:r>
              <a:rPr lang="en-US" dirty="0" err="1"/>
              <a:t>Trang</a:t>
            </a:r>
            <a:r>
              <a:rPr lang="en-US" dirty="0"/>
              <a:t> </a:t>
            </a:r>
            <a:r>
              <a:rPr lang="en-US" dirty="0" err="1"/>
              <a:t>này</a:t>
            </a:r>
            <a:r>
              <a:rPr lang="en-US" dirty="0"/>
              <a:t> </a:t>
            </a:r>
            <a:r>
              <a:rPr lang="en-US" dirty="0" err="1"/>
              <a:t>chú</a:t>
            </a:r>
            <a:r>
              <a:rPr lang="en-US" dirty="0"/>
              <a:t> </a:t>
            </a:r>
            <a:r>
              <a:rPr lang="en-US" dirty="0" err="1"/>
              <a:t>trọng</a:t>
            </a:r>
            <a:r>
              <a:rPr lang="en-US" dirty="0"/>
              <a:t> </a:t>
            </a:r>
            <a:r>
              <a:rPr lang="en-US" dirty="0" err="1"/>
              <a:t>vào</a:t>
            </a:r>
            <a:r>
              <a:rPr lang="en-US" dirty="0"/>
              <a:t> </a:t>
            </a:r>
            <a:r>
              <a:rPr lang="en-US" dirty="0" err="1"/>
              <a:t>các</a:t>
            </a:r>
            <a:r>
              <a:rPr lang="en-US" dirty="0"/>
              <a:t> </a:t>
            </a:r>
            <a:r>
              <a:rPr lang="en-US" dirty="0" err="1"/>
              <a:t>thông</a:t>
            </a:r>
            <a:r>
              <a:rPr lang="en-US" dirty="0"/>
              <a:t> tin, tin </a:t>
            </a:r>
            <a:r>
              <a:rPr lang="en-US" dirty="0" err="1"/>
              <a:t>tức</a:t>
            </a:r>
            <a:r>
              <a:rPr lang="en-US" dirty="0"/>
              <a:t> </a:t>
            </a:r>
            <a:r>
              <a:rPr lang="en-US" dirty="0" err="1"/>
              <a:t>và</a:t>
            </a:r>
            <a:r>
              <a:rPr lang="en-US" dirty="0"/>
              <a:t> </a:t>
            </a:r>
            <a:r>
              <a:rPr lang="en-US" dirty="0" err="1"/>
              <a:t>các</a:t>
            </a:r>
            <a:r>
              <a:rPr lang="en-US" dirty="0"/>
              <a:t> </a:t>
            </a:r>
            <a:r>
              <a:rPr lang="en-US" dirty="0" err="1"/>
              <a:t>báo</a:t>
            </a:r>
            <a:r>
              <a:rPr lang="en-US" dirty="0"/>
              <a:t> </a:t>
            </a:r>
            <a:r>
              <a:rPr lang="en-US" dirty="0" err="1"/>
              <a:t>cáo</a:t>
            </a:r>
            <a:r>
              <a:rPr lang="en-US" dirty="0"/>
              <a:t> </a:t>
            </a:r>
            <a:r>
              <a:rPr lang="en-US" dirty="0" err="1"/>
              <a:t>tài</a:t>
            </a:r>
            <a:r>
              <a:rPr lang="en-US" dirty="0"/>
              <a:t> </a:t>
            </a:r>
            <a:r>
              <a:rPr lang="en-US" dirty="0" err="1"/>
              <a:t>chính</a:t>
            </a:r>
            <a:r>
              <a:rPr lang="en-US" dirty="0"/>
              <a:t> </a:t>
            </a:r>
            <a:r>
              <a:rPr lang="en-US" dirty="0" err="1"/>
              <a:t>liên</a:t>
            </a:r>
            <a:r>
              <a:rPr lang="en-US" dirty="0"/>
              <a:t> </a:t>
            </a:r>
            <a:r>
              <a:rPr lang="en-US" dirty="0" err="1"/>
              <a:t>quan</a:t>
            </a:r>
            <a:r>
              <a:rPr lang="en-US" dirty="0"/>
              <a:t>. </a:t>
            </a:r>
            <a:r>
              <a:rPr lang="en-US" dirty="0" err="1"/>
              <a:t>Thông</a:t>
            </a:r>
            <a:r>
              <a:rPr lang="en-US" dirty="0"/>
              <a:t> tin ở </a:t>
            </a:r>
            <a:r>
              <a:rPr lang="en-US" dirty="0" err="1"/>
              <a:t>dạng</a:t>
            </a:r>
            <a:r>
              <a:rPr lang="en-US" dirty="0"/>
              <a:t> </a:t>
            </a:r>
            <a:r>
              <a:rPr lang="en-US" dirty="0" err="1"/>
              <a:t>đầy</a:t>
            </a:r>
            <a:r>
              <a:rPr lang="en-US" dirty="0"/>
              <a:t> </a:t>
            </a:r>
            <a:r>
              <a:rPr lang="en-US" dirty="0" err="1"/>
              <a:t>đủ</a:t>
            </a:r>
            <a:r>
              <a:rPr lang="en-US" dirty="0"/>
              <a:t> </a:t>
            </a:r>
            <a:r>
              <a:rPr lang="en-US" dirty="0" err="1"/>
              <a:t>từ</a:t>
            </a:r>
            <a:r>
              <a:rPr lang="en-US" dirty="0"/>
              <a:t> </a:t>
            </a:r>
            <a:r>
              <a:rPr lang="en-US" dirty="0" err="1"/>
              <a:t>nhiều</a:t>
            </a:r>
            <a:r>
              <a:rPr lang="en-US" dirty="0"/>
              <a:t> </a:t>
            </a:r>
            <a:r>
              <a:rPr lang="en-US" dirty="0" err="1"/>
              <a:t>nguồn</a:t>
            </a:r>
            <a:r>
              <a:rPr lang="en-US" dirty="0"/>
              <a:t> tin </a:t>
            </a:r>
            <a:r>
              <a:rPr lang="en-US" dirty="0" err="1"/>
              <a:t>cậy</a:t>
            </a:r>
            <a:r>
              <a:rPr lang="en-US" dirty="0"/>
              <a:t> </a:t>
            </a:r>
            <a:r>
              <a:rPr lang="en-US" dirty="0" err="1"/>
              <a:t>khác</a:t>
            </a:r>
            <a:r>
              <a:rPr lang="en-US" dirty="0"/>
              <a:t> </a:t>
            </a:r>
            <a:r>
              <a:rPr lang="en-US" dirty="0" err="1"/>
              <a:t>nhau</a:t>
            </a:r>
            <a:r>
              <a:rPr lang="en-US" dirty="0"/>
              <a:t>.</a:t>
            </a:r>
          </a:p>
          <a:p>
            <a:endParaRPr lang="en-US" dirty="0"/>
          </a:p>
        </p:txBody>
      </p:sp>
      <p:sp>
        <p:nvSpPr>
          <p:cNvPr id="4" name="Slide Number Placeholder 3"/>
          <p:cNvSpPr>
            <a:spLocks noGrp="1"/>
          </p:cNvSpPr>
          <p:nvPr>
            <p:ph type="sldNum" sz="quarter" idx="10"/>
          </p:nvPr>
        </p:nvSpPr>
        <p:spPr/>
        <p:txBody>
          <a:bodyPr/>
          <a:lstStyle/>
          <a:p>
            <a:fld id="{89DBB4F3-67F1-4CE2-BBF2-C991025F259B}" type="slidenum">
              <a:rPr lang="en-US" smtClean="0"/>
              <a:t>46</a:t>
            </a:fld>
            <a:endParaRPr lang="en-US"/>
          </a:p>
        </p:txBody>
      </p:sp>
    </p:spTree>
    <p:extLst>
      <p:ext uri="{BB962C8B-B14F-4D97-AF65-F5344CB8AC3E}">
        <p14:creationId xmlns:p14="http://schemas.microsoft.com/office/powerpoint/2010/main" val="468979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https://www.copernic.com</a:t>
            </a:r>
            <a:endParaRPr lang="en-US" dirty="0"/>
          </a:p>
          <a:p>
            <a:r>
              <a:rPr lang="en-US" dirty="0" err="1"/>
              <a:t>Phần</a:t>
            </a:r>
            <a:r>
              <a:rPr lang="en-US" dirty="0"/>
              <a:t> </a:t>
            </a:r>
            <a:r>
              <a:rPr lang="en-US" dirty="0" err="1"/>
              <a:t>mềm</a:t>
            </a:r>
            <a:r>
              <a:rPr lang="en-US" dirty="0"/>
              <a:t> </a:t>
            </a:r>
            <a:r>
              <a:rPr lang="en-US" dirty="0" err="1"/>
              <a:t>cho</a:t>
            </a:r>
            <a:r>
              <a:rPr lang="en-US" dirty="0"/>
              <a:t> </a:t>
            </a:r>
            <a:r>
              <a:rPr lang="en-US" dirty="0" err="1"/>
              <a:t>phép</a:t>
            </a:r>
            <a:r>
              <a:rPr lang="en-US" dirty="0"/>
              <a:t> </a:t>
            </a:r>
            <a:r>
              <a:rPr lang="en-US" dirty="0" err="1"/>
              <a:t>theo</a:t>
            </a:r>
            <a:r>
              <a:rPr lang="en-US" dirty="0"/>
              <a:t> </a:t>
            </a:r>
            <a:r>
              <a:rPr lang="en-US" dirty="0" err="1"/>
              <a:t>dõi</a:t>
            </a:r>
            <a:r>
              <a:rPr lang="en-US" dirty="0"/>
              <a:t> </a:t>
            </a:r>
            <a:r>
              <a:rPr lang="en-US" dirty="0" err="1"/>
              <a:t>mọi</a:t>
            </a:r>
            <a:r>
              <a:rPr lang="en-US" dirty="0"/>
              <a:t> </a:t>
            </a:r>
            <a:r>
              <a:rPr lang="en-US" dirty="0" err="1"/>
              <a:t>sự</a:t>
            </a:r>
            <a:r>
              <a:rPr lang="en-US" dirty="0"/>
              <a:t> </a:t>
            </a:r>
            <a:r>
              <a:rPr lang="en-US" dirty="0" err="1"/>
              <a:t>thay</a:t>
            </a:r>
            <a:r>
              <a:rPr lang="en-US" dirty="0"/>
              <a:t> </a:t>
            </a:r>
            <a:r>
              <a:rPr lang="en-US" dirty="0" err="1"/>
              <a:t>đổi</a:t>
            </a:r>
            <a:r>
              <a:rPr lang="en-US" dirty="0"/>
              <a:t> </a:t>
            </a:r>
            <a:r>
              <a:rPr lang="en-US" dirty="0" err="1"/>
              <a:t>nội</a:t>
            </a:r>
            <a:r>
              <a:rPr lang="en-US" dirty="0"/>
              <a:t> dung ở 1 </a:t>
            </a:r>
            <a:r>
              <a:rPr lang="en-US" dirty="0" err="1"/>
              <a:t>trang</a:t>
            </a:r>
            <a:r>
              <a:rPr lang="en-US" dirty="0"/>
              <a:t> web </a:t>
            </a:r>
            <a:r>
              <a:rPr lang="en-US" dirty="0" err="1"/>
              <a:t>và</a:t>
            </a:r>
            <a:r>
              <a:rPr lang="en-US" dirty="0"/>
              <a:t> </a:t>
            </a:r>
            <a:r>
              <a:rPr lang="en-US" dirty="0" err="1"/>
              <a:t>gửi</a:t>
            </a:r>
            <a:r>
              <a:rPr lang="en-US" dirty="0"/>
              <a:t> </a:t>
            </a:r>
            <a:r>
              <a:rPr lang="en-US" dirty="0" err="1"/>
              <a:t>về</a:t>
            </a:r>
            <a:r>
              <a:rPr lang="en-US" dirty="0"/>
              <a:t> </a:t>
            </a:r>
            <a:r>
              <a:rPr lang="en-US" dirty="0" err="1"/>
              <a:t>cho</a:t>
            </a:r>
            <a:r>
              <a:rPr lang="en-US" dirty="0"/>
              <a:t> </a:t>
            </a:r>
            <a:r>
              <a:rPr lang="en-US" dirty="0" err="1"/>
              <a:t>người</a:t>
            </a:r>
            <a:r>
              <a:rPr lang="en-US" dirty="0"/>
              <a:t> </a:t>
            </a:r>
            <a:r>
              <a:rPr lang="en-US" dirty="0" err="1"/>
              <a:t>dùng</a:t>
            </a:r>
            <a:endParaRPr lang="en-US" dirty="0"/>
          </a:p>
          <a:p>
            <a:r>
              <a:rPr lang="en-US" dirty="0">
                <a:hlinkClick r:id="rId4"/>
              </a:rPr>
              <a:t>https://www.semrush.com</a:t>
            </a:r>
            <a:endParaRPr lang="en-US" dirty="0"/>
          </a:p>
          <a:p>
            <a:r>
              <a:rPr lang="en-US" dirty="0" err="1"/>
              <a:t>Liệt</a:t>
            </a:r>
            <a:r>
              <a:rPr lang="en-US" dirty="0"/>
              <a:t> </a:t>
            </a:r>
            <a:r>
              <a:rPr lang="en-US" dirty="0" err="1"/>
              <a:t>kê</a:t>
            </a:r>
            <a:r>
              <a:rPr lang="en-US" dirty="0"/>
              <a:t> </a:t>
            </a:r>
            <a:r>
              <a:rPr lang="en-US" dirty="0" err="1"/>
              <a:t>một</a:t>
            </a:r>
            <a:r>
              <a:rPr lang="en-US" dirty="0"/>
              <a:t> </a:t>
            </a:r>
            <a:r>
              <a:rPr lang="en-US" dirty="0" err="1"/>
              <a:t>loạt</a:t>
            </a:r>
            <a:r>
              <a:rPr lang="en-US" dirty="0"/>
              <a:t> </a:t>
            </a:r>
            <a:r>
              <a:rPr lang="en-US" dirty="0" err="1"/>
              <a:t>các</a:t>
            </a:r>
            <a:r>
              <a:rPr lang="en-US" dirty="0"/>
              <a:t> </a:t>
            </a:r>
            <a:r>
              <a:rPr lang="en-US" dirty="0" err="1"/>
              <a:t>từ</a:t>
            </a:r>
            <a:r>
              <a:rPr lang="en-US" dirty="0"/>
              <a:t> </a:t>
            </a:r>
            <a:r>
              <a:rPr lang="en-US" dirty="0" err="1"/>
              <a:t>khóa</a:t>
            </a:r>
            <a:r>
              <a:rPr lang="en-US" dirty="0"/>
              <a:t> </a:t>
            </a:r>
            <a:r>
              <a:rPr lang="en-US" dirty="0" err="1"/>
              <a:t>tìm</a:t>
            </a:r>
            <a:r>
              <a:rPr lang="en-US" dirty="0"/>
              <a:t> </a:t>
            </a:r>
            <a:r>
              <a:rPr lang="en-US" dirty="0" err="1"/>
              <a:t>kiếm</a:t>
            </a:r>
            <a:r>
              <a:rPr lang="en-US" dirty="0"/>
              <a:t> </a:t>
            </a:r>
            <a:r>
              <a:rPr lang="en-US" dirty="0" err="1"/>
              <a:t>liên</a:t>
            </a:r>
            <a:r>
              <a:rPr lang="en-US" dirty="0"/>
              <a:t> </a:t>
            </a:r>
            <a:r>
              <a:rPr lang="en-US" dirty="0" err="1"/>
              <a:t>quan</a:t>
            </a:r>
            <a:r>
              <a:rPr lang="en-US" dirty="0"/>
              <a:t> </a:t>
            </a:r>
            <a:r>
              <a:rPr lang="en-US" dirty="0" err="1"/>
              <a:t>của</a:t>
            </a:r>
            <a:r>
              <a:rPr lang="en-US" dirty="0"/>
              <a:t> </a:t>
            </a:r>
            <a:r>
              <a:rPr lang="en-US" dirty="0" err="1"/>
              <a:t>một</a:t>
            </a:r>
            <a:r>
              <a:rPr lang="en-US" dirty="0"/>
              <a:t> </a:t>
            </a:r>
            <a:r>
              <a:rPr lang="en-US" dirty="0" err="1"/>
              <a:t>trang</a:t>
            </a:r>
            <a:r>
              <a:rPr lang="en-US" dirty="0"/>
              <a:t> web,  </a:t>
            </a:r>
            <a:r>
              <a:rPr lang="en-US" dirty="0" err="1"/>
              <a:t>từ</a:t>
            </a:r>
            <a:r>
              <a:rPr lang="en-US" dirty="0"/>
              <a:t> </a:t>
            </a:r>
            <a:r>
              <a:rPr lang="en-US" dirty="0" err="1"/>
              <a:t>đó</a:t>
            </a:r>
            <a:r>
              <a:rPr lang="en-US" dirty="0"/>
              <a:t> </a:t>
            </a:r>
            <a:r>
              <a:rPr lang="en-US" dirty="0" err="1"/>
              <a:t>có</a:t>
            </a:r>
            <a:r>
              <a:rPr lang="en-US" dirty="0"/>
              <a:t> </a:t>
            </a:r>
            <a:r>
              <a:rPr lang="en-US" dirty="0" err="1"/>
              <a:t>thể</a:t>
            </a:r>
            <a:r>
              <a:rPr lang="en-US" dirty="0"/>
              <a:t> </a:t>
            </a:r>
            <a:r>
              <a:rPr lang="en-US" dirty="0" err="1"/>
              <a:t>biết</a:t>
            </a:r>
            <a:r>
              <a:rPr lang="en-US" dirty="0"/>
              <a:t> </a:t>
            </a:r>
            <a:r>
              <a:rPr lang="en-US" dirty="0" err="1"/>
              <a:t>được</a:t>
            </a:r>
            <a:r>
              <a:rPr lang="en-US" dirty="0"/>
              <a:t> </a:t>
            </a:r>
            <a:r>
              <a:rPr lang="en-US" dirty="0" err="1"/>
              <a:t>mục</a:t>
            </a:r>
            <a:r>
              <a:rPr lang="en-US" dirty="0"/>
              <a:t> </a:t>
            </a:r>
            <a:r>
              <a:rPr lang="en-US" dirty="0" err="1"/>
              <a:t>tiêu</a:t>
            </a:r>
            <a:r>
              <a:rPr lang="en-US" dirty="0"/>
              <a:t> </a:t>
            </a:r>
            <a:r>
              <a:rPr lang="en-US" dirty="0" err="1"/>
              <a:t>quảng</a:t>
            </a:r>
            <a:r>
              <a:rPr lang="en-US" dirty="0"/>
              <a:t> </a:t>
            </a:r>
            <a:r>
              <a:rPr lang="en-US" dirty="0" err="1"/>
              <a:t>cáo</a:t>
            </a:r>
            <a:r>
              <a:rPr lang="en-US" dirty="0"/>
              <a:t> </a:t>
            </a:r>
            <a:r>
              <a:rPr lang="en-US" dirty="0" err="1"/>
              <a:t>của</a:t>
            </a:r>
            <a:r>
              <a:rPr lang="en-US" dirty="0"/>
              <a:t> </a:t>
            </a:r>
            <a:r>
              <a:rPr lang="en-US" dirty="0" err="1"/>
              <a:t>đối</a:t>
            </a:r>
            <a:r>
              <a:rPr lang="en-US" dirty="0"/>
              <a:t> </a:t>
            </a:r>
            <a:r>
              <a:rPr lang="en-US" dirty="0" err="1"/>
              <a:t>phương</a:t>
            </a:r>
            <a:r>
              <a:rPr lang="en-US" dirty="0"/>
              <a:t> </a:t>
            </a:r>
            <a:r>
              <a:rPr lang="en-US" dirty="0" err="1"/>
              <a:t>và</a:t>
            </a:r>
            <a:r>
              <a:rPr lang="en-US" dirty="0"/>
              <a:t> </a:t>
            </a:r>
            <a:r>
              <a:rPr lang="en-US" dirty="0" err="1"/>
              <a:t>cách</a:t>
            </a:r>
            <a:r>
              <a:rPr lang="en-US" dirty="0"/>
              <a:t> </a:t>
            </a:r>
            <a:r>
              <a:rPr lang="en-US" dirty="0" err="1"/>
              <a:t>phân</a:t>
            </a:r>
            <a:r>
              <a:rPr lang="en-US" dirty="0"/>
              <a:t> </a:t>
            </a:r>
            <a:r>
              <a:rPr lang="en-US" dirty="0" err="1"/>
              <a:t>bổ</a:t>
            </a:r>
            <a:r>
              <a:rPr lang="en-US" dirty="0"/>
              <a:t> </a:t>
            </a:r>
            <a:r>
              <a:rPr lang="en-US" dirty="0" err="1"/>
              <a:t>tài</a:t>
            </a:r>
            <a:r>
              <a:rPr lang="en-US" dirty="0"/>
              <a:t> </a:t>
            </a:r>
            <a:r>
              <a:rPr lang="en-US" dirty="0" err="1"/>
              <a:t>chính</a:t>
            </a:r>
            <a:r>
              <a:rPr lang="en-US" dirty="0"/>
              <a:t> </a:t>
            </a:r>
            <a:r>
              <a:rPr lang="en-US" dirty="0" err="1"/>
              <a:t>của</a:t>
            </a:r>
            <a:r>
              <a:rPr lang="en-US" dirty="0"/>
              <a:t> </a:t>
            </a:r>
            <a:r>
              <a:rPr lang="en-US" dirty="0" err="1"/>
              <a:t>đối</a:t>
            </a:r>
            <a:r>
              <a:rPr lang="en-US" dirty="0"/>
              <a:t> </a:t>
            </a:r>
            <a:r>
              <a:rPr lang="en-US" dirty="0" err="1"/>
              <a:t>phương</a:t>
            </a:r>
            <a:r>
              <a:rPr lang="en-US" dirty="0"/>
              <a:t> </a:t>
            </a:r>
            <a:r>
              <a:rPr lang="en-US" dirty="0" err="1"/>
              <a:t>vào</a:t>
            </a:r>
            <a:r>
              <a:rPr lang="en-US" dirty="0"/>
              <a:t> </a:t>
            </a:r>
            <a:r>
              <a:rPr lang="en-US" dirty="0" err="1"/>
              <a:t>các</a:t>
            </a:r>
            <a:r>
              <a:rPr lang="en-US" dirty="0"/>
              <a:t> </a:t>
            </a:r>
            <a:r>
              <a:rPr lang="en-US" dirty="0" err="1"/>
              <a:t>phương</a:t>
            </a:r>
            <a:r>
              <a:rPr lang="en-US" dirty="0"/>
              <a:t> </a:t>
            </a:r>
            <a:r>
              <a:rPr lang="en-US" dirty="0" err="1"/>
              <a:t>án</a:t>
            </a:r>
            <a:r>
              <a:rPr lang="en-US" dirty="0"/>
              <a:t> </a:t>
            </a:r>
            <a:r>
              <a:rPr lang="en-US" dirty="0" err="1"/>
              <a:t>maketing</a:t>
            </a:r>
            <a:r>
              <a:rPr lang="en-US" dirty="0"/>
              <a:t> </a:t>
            </a:r>
            <a:r>
              <a:rPr lang="en-US" dirty="0" err="1"/>
              <a:t>khác</a:t>
            </a:r>
            <a:r>
              <a:rPr lang="en-US" dirty="0"/>
              <a:t> </a:t>
            </a:r>
            <a:r>
              <a:rPr lang="en-US" dirty="0" err="1"/>
              <a:t>nhau</a:t>
            </a:r>
            <a:endParaRPr lang="en-US" dirty="0"/>
          </a:p>
          <a:p>
            <a:r>
              <a:rPr lang="en-US" dirty="0">
                <a:hlinkClick r:id="rId5"/>
              </a:rPr>
              <a:t>https://www.proquest.com</a:t>
            </a:r>
            <a:endParaRPr lang="en-US" dirty="0"/>
          </a:p>
          <a:p>
            <a:r>
              <a:rPr lang="en-US" dirty="0" err="1"/>
              <a:t>Cung</a:t>
            </a:r>
            <a:r>
              <a:rPr lang="en-US" dirty="0"/>
              <a:t> </a:t>
            </a:r>
            <a:r>
              <a:rPr lang="en-US" dirty="0" err="1"/>
              <a:t>cấp</a:t>
            </a:r>
            <a:r>
              <a:rPr lang="en-US" dirty="0"/>
              <a:t> </a:t>
            </a:r>
            <a:r>
              <a:rPr lang="en-US" dirty="0" err="1"/>
              <a:t>các</a:t>
            </a:r>
            <a:r>
              <a:rPr lang="en-US" dirty="0"/>
              <a:t> </a:t>
            </a:r>
            <a:r>
              <a:rPr lang="en-US" dirty="0" err="1"/>
              <a:t>thông</a:t>
            </a:r>
            <a:r>
              <a:rPr lang="en-US" dirty="0"/>
              <a:t> tin </a:t>
            </a:r>
            <a:r>
              <a:rPr lang="en-US" dirty="0" err="1"/>
              <a:t>mới</a:t>
            </a:r>
            <a:r>
              <a:rPr lang="en-US" dirty="0"/>
              <a:t> </a:t>
            </a:r>
            <a:r>
              <a:rPr lang="en-US" dirty="0" err="1"/>
              <a:t>nhất</a:t>
            </a:r>
            <a:r>
              <a:rPr lang="en-US" dirty="0"/>
              <a:t> </a:t>
            </a:r>
            <a:r>
              <a:rPr lang="en-US" dirty="0" err="1"/>
              <a:t>về</a:t>
            </a:r>
            <a:r>
              <a:rPr lang="en-US" dirty="0"/>
              <a:t> </a:t>
            </a:r>
            <a:r>
              <a:rPr lang="en-US" dirty="0" err="1"/>
              <a:t>doanh</a:t>
            </a:r>
            <a:r>
              <a:rPr lang="en-US" dirty="0"/>
              <a:t> </a:t>
            </a:r>
            <a:r>
              <a:rPr lang="en-US" dirty="0" err="1"/>
              <a:t>nghiệp</a:t>
            </a:r>
            <a:r>
              <a:rPr lang="en-US" dirty="0"/>
              <a:t>, </a:t>
            </a:r>
            <a:r>
              <a:rPr lang="en-US" dirty="0" err="1"/>
              <a:t>thông</a:t>
            </a:r>
            <a:r>
              <a:rPr lang="en-US" dirty="0"/>
              <a:t> tin </a:t>
            </a:r>
            <a:r>
              <a:rPr lang="en-US" dirty="0" err="1"/>
              <a:t>tài</a:t>
            </a:r>
            <a:r>
              <a:rPr lang="en-US" dirty="0"/>
              <a:t> </a:t>
            </a:r>
            <a:r>
              <a:rPr lang="en-US" dirty="0" err="1"/>
              <a:t>chính</a:t>
            </a:r>
            <a:r>
              <a:rPr lang="en-US" dirty="0"/>
              <a:t>. </a:t>
            </a:r>
            <a:r>
              <a:rPr lang="en-US" dirty="0" err="1"/>
              <a:t>Từ</a:t>
            </a:r>
            <a:r>
              <a:rPr lang="en-US" dirty="0"/>
              <a:t> </a:t>
            </a:r>
            <a:r>
              <a:rPr lang="en-US" dirty="0" err="1"/>
              <a:t>đó</a:t>
            </a:r>
            <a:r>
              <a:rPr lang="en-US" dirty="0"/>
              <a:t> </a:t>
            </a:r>
            <a:r>
              <a:rPr lang="en-US" dirty="0" err="1"/>
              <a:t>có</a:t>
            </a:r>
            <a:r>
              <a:rPr lang="en-US" dirty="0"/>
              <a:t> </a:t>
            </a:r>
            <a:r>
              <a:rPr lang="en-US" dirty="0" err="1"/>
              <a:t>thể</a:t>
            </a:r>
            <a:r>
              <a:rPr lang="en-US" dirty="0"/>
              <a:t> </a:t>
            </a:r>
            <a:r>
              <a:rPr lang="en-US" dirty="0" err="1"/>
              <a:t>dự</a:t>
            </a:r>
            <a:r>
              <a:rPr lang="en-US" dirty="0"/>
              <a:t> </a:t>
            </a:r>
            <a:r>
              <a:rPr lang="en-US" dirty="0" err="1"/>
              <a:t>đoán</a:t>
            </a:r>
            <a:r>
              <a:rPr lang="en-US" dirty="0"/>
              <a:t> </a:t>
            </a:r>
            <a:r>
              <a:rPr lang="en-US" dirty="0" err="1"/>
              <a:t>xu</a:t>
            </a:r>
            <a:r>
              <a:rPr lang="en-US" dirty="0"/>
              <a:t> </a:t>
            </a:r>
            <a:r>
              <a:rPr lang="en-US" dirty="0" err="1"/>
              <a:t>thế</a:t>
            </a:r>
            <a:r>
              <a:rPr lang="en-US" dirty="0"/>
              <a:t> </a:t>
            </a:r>
            <a:r>
              <a:rPr lang="en-US" dirty="0" err="1"/>
              <a:t>phát</a:t>
            </a:r>
            <a:r>
              <a:rPr lang="en-US" dirty="0"/>
              <a:t> </a:t>
            </a:r>
            <a:r>
              <a:rPr lang="en-US" dirty="0" err="1"/>
              <a:t>triển</a:t>
            </a:r>
            <a:r>
              <a:rPr lang="en-US" dirty="0"/>
              <a:t> </a:t>
            </a:r>
            <a:r>
              <a:rPr lang="en-US" dirty="0" err="1"/>
              <a:t>của</a:t>
            </a:r>
            <a:r>
              <a:rPr lang="en-US" dirty="0"/>
              <a:t> </a:t>
            </a:r>
            <a:r>
              <a:rPr lang="en-US" dirty="0" err="1"/>
              <a:t>doanh</a:t>
            </a:r>
            <a:r>
              <a:rPr lang="en-US" dirty="0"/>
              <a:t> </a:t>
            </a:r>
            <a:r>
              <a:rPr lang="en-US" dirty="0" err="1"/>
              <a:t>nghiệp</a:t>
            </a:r>
            <a:r>
              <a:rPr lang="en-US" dirty="0"/>
              <a:t>, </a:t>
            </a:r>
            <a:r>
              <a:rPr lang="en-US" dirty="0" err="1"/>
              <a:t>khả</a:t>
            </a:r>
            <a:r>
              <a:rPr lang="en-US" dirty="0"/>
              <a:t> </a:t>
            </a:r>
            <a:r>
              <a:rPr lang="en-US" dirty="0" err="1"/>
              <a:t>năng</a:t>
            </a:r>
            <a:r>
              <a:rPr lang="en-US" dirty="0"/>
              <a:t> </a:t>
            </a:r>
            <a:r>
              <a:rPr lang="en-US" dirty="0" err="1"/>
              <a:t>quản</a:t>
            </a:r>
            <a:r>
              <a:rPr lang="en-US" dirty="0"/>
              <a:t> </a:t>
            </a:r>
            <a:r>
              <a:rPr lang="en-US" dirty="0" err="1"/>
              <a:t>lý</a:t>
            </a:r>
            <a:r>
              <a:rPr lang="en-US" dirty="0"/>
              <a:t>, </a:t>
            </a:r>
            <a:r>
              <a:rPr lang="en-US" dirty="0" err="1"/>
              <a:t>chiến</a:t>
            </a:r>
            <a:r>
              <a:rPr lang="en-US" dirty="0"/>
              <a:t> </a:t>
            </a:r>
            <a:r>
              <a:rPr lang="en-US" dirty="0" err="1"/>
              <a:t>lược</a:t>
            </a:r>
            <a:r>
              <a:rPr lang="en-US" dirty="0"/>
              <a:t> </a:t>
            </a:r>
            <a:r>
              <a:rPr lang="en-US" dirty="0" err="1"/>
              <a:t>kinh</a:t>
            </a:r>
            <a:r>
              <a:rPr lang="en-US" dirty="0"/>
              <a:t> </a:t>
            </a:r>
            <a:r>
              <a:rPr lang="en-US" dirty="0" err="1"/>
              <a:t>doanh</a:t>
            </a:r>
            <a:r>
              <a:rPr lang="en-US" dirty="0"/>
              <a:t>, …</a:t>
            </a:r>
          </a:p>
          <a:p>
            <a:r>
              <a:rPr lang="en-US" dirty="0">
                <a:hlinkClick r:id="rId6"/>
              </a:rPr>
              <a:t>https://www.similarweb.com</a:t>
            </a:r>
            <a:endParaRPr lang="en-US" dirty="0"/>
          </a:p>
          <a:p>
            <a:r>
              <a:rPr lang="en-US" dirty="0" err="1"/>
              <a:t>Trang</a:t>
            </a:r>
            <a:r>
              <a:rPr lang="en-US" dirty="0"/>
              <a:t> </a:t>
            </a:r>
            <a:r>
              <a:rPr lang="en-US" dirty="0" err="1"/>
              <a:t>này</a:t>
            </a:r>
            <a:r>
              <a:rPr lang="en-US" dirty="0"/>
              <a:t> </a:t>
            </a:r>
            <a:r>
              <a:rPr lang="en-US" dirty="0" err="1"/>
              <a:t>tổng</a:t>
            </a:r>
            <a:r>
              <a:rPr lang="en-US" dirty="0"/>
              <a:t> </a:t>
            </a:r>
            <a:r>
              <a:rPr lang="en-US" dirty="0" err="1"/>
              <a:t>hợp</a:t>
            </a:r>
            <a:r>
              <a:rPr lang="en-US" dirty="0"/>
              <a:t> </a:t>
            </a:r>
            <a:r>
              <a:rPr lang="en-US" dirty="0" err="1"/>
              <a:t>lại</a:t>
            </a:r>
            <a:r>
              <a:rPr lang="en-US" dirty="0"/>
              <a:t> </a:t>
            </a:r>
            <a:r>
              <a:rPr lang="en-US" dirty="0" err="1"/>
              <a:t>thông</a:t>
            </a:r>
            <a:r>
              <a:rPr lang="en-US" dirty="0"/>
              <a:t> tin </a:t>
            </a:r>
            <a:r>
              <a:rPr lang="en-US" dirty="0" err="1"/>
              <a:t>của</a:t>
            </a:r>
            <a:r>
              <a:rPr lang="en-US" dirty="0"/>
              <a:t> </a:t>
            </a:r>
            <a:r>
              <a:rPr lang="en-US" dirty="0" err="1"/>
              <a:t>trang</a:t>
            </a:r>
            <a:r>
              <a:rPr lang="en-US" dirty="0"/>
              <a:t> web </a:t>
            </a:r>
            <a:r>
              <a:rPr lang="en-US" dirty="0" err="1"/>
              <a:t>đối</a:t>
            </a:r>
            <a:r>
              <a:rPr lang="en-US" dirty="0"/>
              <a:t> </a:t>
            </a:r>
            <a:r>
              <a:rPr lang="en-US" dirty="0" err="1"/>
              <a:t>tượng</a:t>
            </a:r>
            <a:r>
              <a:rPr lang="en-US" dirty="0"/>
              <a:t> </a:t>
            </a:r>
            <a:r>
              <a:rPr lang="en-US" dirty="0" err="1"/>
              <a:t>từ</a:t>
            </a:r>
            <a:r>
              <a:rPr lang="en-US" dirty="0"/>
              <a:t> </a:t>
            </a:r>
            <a:r>
              <a:rPr lang="en-US" dirty="0" err="1"/>
              <a:t>nhiều</a:t>
            </a:r>
            <a:r>
              <a:rPr lang="en-US" dirty="0"/>
              <a:t> </a:t>
            </a:r>
            <a:r>
              <a:rPr lang="en-US" dirty="0" err="1"/>
              <a:t>nguồn</a:t>
            </a:r>
            <a:r>
              <a:rPr lang="en-US" dirty="0"/>
              <a:t> </a:t>
            </a:r>
            <a:r>
              <a:rPr lang="en-US" dirty="0" err="1"/>
              <a:t>khác</a:t>
            </a:r>
            <a:r>
              <a:rPr lang="en-US" dirty="0"/>
              <a:t> </a:t>
            </a:r>
            <a:r>
              <a:rPr lang="en-US" dirty="0" err="1"/>
              <a:t>nhau</a:t>
            </a:r>
            <a:r>
              <a:rPr lang="en-US" dirty="0"/>
              <a:t> </a:t>
            </a:r>
            <a:r>
              <a:rPr lang="en-US" dirty="0" err="1"/>
              <a:t>để</a:t>
            </a:r>
            <a:r>
              <a:rPr lang="en-US" dirty="0"/>
              <a:t> </a:t>
            </a:r>
            <a:r>
              <a:rPr lang="en-US" dirty="0" err="1"/>
              <a:t>đo</a:t>
            </a:r>
            <a:r>
              <a:rPr lang="en-US" dirty="0"/>
              <a:t> </a:t>
            </a:r>
            <a:r>
              <a:rPr lang="en-US" dirty="0" err="1"/>
              <a:t>đạc</a:t>
            </a:r>
            <a:r>
              <a:rPr lang="en-US" dirty="0"/>
              <a:t> </a:t>
            </a:r>
            <a:r>
              <a:rPr lang="en-US" dirty="0" err="1"/>
              <a:t>lưu</a:t>
            </a:r>
            <a:r>
              <a:rPr lang="en-US" dirty="0"/>
              <a:t> </a:t>
            </a:r>
            <a:r>
              <a:rPr lang="en-US" dirty="0" err="1"/>
              <a:t>lượng</a:t>
            </a:r>
            <a:r>
              <a:rPr lang="en-US" dirty="0"/>
              <a:t> </a:t>
            </a:r>
            <a:r>
              <a:rPr lang="en-US" dirty="0" err="1"/>
              <a:t>truy</a:t>
            </a:r>
            <a:r>
              <a:rPr lang="en-US" dirty="0"/>
              <a:t> </a:t>
            </a:r>
            <a:r>
              <a:rPr lang="en-US" dirty="0" err="1"/>
              <a:t>cập</a:t>
            </a:r>
            <a:r>
              <a:rPr lang="en-US" dirty="0"/>
              <a:t>, </a:t>
            </a:r>
            <a:r>
              <a:rPr lang="en-US" dirty="0" err="1"/>
              <a:t>vẽ</a:t>
            </a:r>
            <a:r>
              <a:rPr lang="en-US" dirty="0"/>
              <a:t> </a:t>
            </a:r>
            <a:r>
              <a:rPr lang="en-US" dirty="0" err="1"/>
              <a:t>ra</a:t>
            </a:r>
            <a:r>
              <a:rPr lang="en-US" dirty="0"/>
              <a:t> </a:t>
            </a:r>
            <a:r>
              <a:rPr lang="en-US" dirty="0" err="1"/>
              <a:t>các</a:t>
            </a:r>
            <a:r>
              <a:rPr lang="en-US" dirty="0"/>
              <a:t> </a:t>
            </a:r>
            <a:r>
              <a:rPr lang="en-US" dirty="0" err="1"/>
              <a:t>biểu</a:t>
            </a:r>
            <a:r>
              <a:rPr lang="en-US" dirty="0"/>
              <a:t> </a:t>
            </a:r>
            <a:r>
              <a:rPr lang="en-US" dirty="0" err="1"/>
              <a:t>đồ</a:t>
            </a:r>
            <a:r>
              <a:rPr lang="en-US" dirty="0"/>
              <a:t> </a:t>
            </a:r>
            <a:r>
              <a:rPr lang="en-US" dirty="0" err="1"/>
              <a:t>và</a:t>
            </a:r>
            <a:r>
              <a:rPr lang="en-US" dirty="0"/>
              <a:t> </a:t>
            </a:r>
            <a:r>
              <a:rPr lang="en-US" dirty="0" err="1"/>
              <a:t>các</a:t>
            </a:r>
            <a:r>
              <a:rPr lang="en-US" dirty="0"/>
              <a:t> </a:t>
            </a:r>
            <a:r>
              <a:rPr lang="en-US" dirty="0" err="1"/>
              <a:t>thông</a:t>
            </a:r>
            <a:r>
              <a:rPr lang="en-US" dirty="0"/>
              <a:t> tin </a:t>
            </a:r>
            <a:r>
              <a:rPr lang="en-US" dirty="0" err="1"/>
              <a:t>liên</a:t>
            </a:r>
            <a:r>
              <a:rPr lang="en-US" dirty="0"/>
              <a:t> </a:t>
            </a:r>
            <a:r>
              <a:rPr lang="en-US" dirty="0" err="1"/>
              <a:t>quan</a:t>
            </a:r>
            <a:r>
              <a:rPr lang="en-US" dirty="0"/>
              <a:t> </a:t>
            </a:r>
            <a:r>
              <a:rPr lang="en-US" dirty="0" err="1"/>
              <a:t>của</a:t>
            </a:r>
            <a:r>
              <a:rPr lang="en-US" dirty="0"/>
              <a:t> </a:t>
            </a:r>
            <a:r>
              <a:rPr lang="en-US" dirty="0" err="1"/>
              <a:t>trang</a:t>
            </a:r>
            <a:r>
              <a:rPr lang="en-US" dirty="0"/>
              <a:t> web </a:t>
            </a:r>
            <a:r>
              <a:rPr lang="en-US" dirty="0" err="1"/>
              <a:t>vá</a:t>
            </a:r>
            <a:r>
              <a:rPr lang="en-US" dirty="0"/>
              <a:t> app </a:t>
            </a:r>
            <a:r>
              <a:rPr lang="en-US" dirty="0" err="1"/>
              <a:t>của</a:t>
            </a:r>
            <a:r>
              <a:rPr lang="en-US" dirty="0"/>
              <a:t> </a:t>
            </a:r>
            <a:r>
              <a:rPr lang="en-US" dirty="0" err="1"/>
              <a:t>công</a:t>
            </a:r>
            <a:r>
              <a:rPr lang="en-US" dirty="0"/>
              <a:t> ty </a:t>
            </a:r>
            <a:r>
              <a:rPr lang="en-US" dirty="0" err="1"/>
              <a:t>đó</a:t>
            </a:r>
            <a:r>
              <a:rPr lang="en-US" dirty="0"/>
              <a:t>.</a:t>
            </a:r>
          </a:p>
          <a:p>
            <a:pPr>
              <a:lnSpc>
                <a:spcPct val="150000"/>
              </a:lnSpc>
            </a:pPr>
            <a:r>
              <a:rPr lang="en-US" u="sng" dirty="0">
                <a:solidFill>
                  <a:srgbClr val="00B0F0"/>
                </a:solidFill>
                <a:latin typeface="Tahoma" panose="020B0604030504040204" pitchFamily="34" charset="0"/>
                <a:ea typeface="Tahoma" panose="020B0604030504040204" pitchFamily="34" charset="0"/>
                <a:cs typeface="Tahoma" panose="020B0604030504040204" pitchFamily="34" charset="0"/>
              </a:rPr>
              <a:t>https://www.glassdoor.com/index.htm</a:t>
            </a:r>
          </a:p>
          <a:p>
            <a:pPr>
              <a:lnSpc>
                <a:spcPct val="150000"/>
              </a:lnSpc>
            </a:pP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Tuy</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là</a:t>
            </a:r>
            <a:r>
              <a:rPr lang="en-US" baseline="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aseline="0" dirty="0" err="1">
                <a:solidFill>
                  <a:schemeClr val="bg1"/>
                </a:solidFill>
                <a:latin typeface="Tahoma" panose="020B0604030504040204" pitchFamily="34" charset="0"/>
                <a:ea typeface="Tahoma" panose="020B0604030504040204" pitchFamily="34" charset="0"/>
                <a:cs typeface="Tahoma" panose="020B0604030504040204" pitchFamily="34" charset="0"/>
              </a:rPr>
              <a:t>một</a:t>
            </a:r>
            <a:r>
              <a:rPr lang="en-US" baseline="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aseline="0" dirty="0" err="1">
                <a:solidFill>
                  <a:schemeClr val="bg1"/>
                </a:solidFill>
                <a:latin typeface="Tahoma" panose="020B0604030504040204" pitchFamily="34" charset="0"/>
                <a:ea typeface="Tahoma" panose="020B0604030504040204" pitchFamily="34" charset="0"/>
                <a:cs typeface="Tahoma" panose="020B0604030504040204" pitchFamily="34" charset="0"/>
              </a:rPr>
              <a:t>trang</a:t>
            </a:r>
            <a:r>
              <a:rPr lang="en-US" baseline="0" dirty="0">
                <a:solidFill>
                  <a:schemeClr val="bg1"/>
                </a:solidFill>
                <a:latin typeface="Tahoma" panose="020B0604030504040204" pitchFamily="34" charset="0"/>
                <a:ea typeface="Tahoma" panose="020B0604030504040204" pitchFamily="34" charset="0"/>
                <a:cs typeface="Tahoma" panose="020B0604030504040204" pitchFamily="34" charset="0"/>
              </a:rPr>
              <a:t> web </a:t>
            </a:r>
            <a:r>
              <a:rPr lang="en-US" baseline="0" dirty="0" err="1">
                <a:solidFill>
                  <a:schemeClr val="bg1"/>
                </a:solidFill>
                <a:latin typeface="Tahoma" panose="020B0604030504040204" pitchFamily="34" charset="0"/>
                <a:ea typeface="Tahoma" panose="020B0604030504040204" pitchFamily="34" charset="0"/>
                <a:cs typeface="Tahoma" panose="020B0604030504040204" pitchFamily="34" charset="0"/>
              </a:rPr>
              <a:t>tìm</a:t>
            </a:r>
            <a:r>
              <a:rPr lang="en-US" baseline="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aseline="0" dirty="0" err="1">
                <a:solidFill>
                  <a:schemeClr val="bg1"/>
                </a:solidFill>
                <a:latin typeface="Tahoma" panose="020B0604030504040204" pitchFamily="34" charset="0"/>
                <a:ea typeface="Tahoma" panose="020B0604030504040204" pitchFamily="34" charset="0"/>
                <a:cs typeface="Tahoma" panose="020B0604030504040204" pitchFamily="34" charset="0"/>
              </a:rPr>
              <a:t>việc</a:t>
            </a:r>
            <a:r>
              <a:rPr lang="en-US" baseline="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aseline="0" dirty="0" err="1">
                <a:solidFill>
                  <a:schemeClr val="bg1"/>
                </a:solidFill>
                <a:latin typeface="Tahoma" panose="020B0604030504040204" pitchFamily="34" charset="0"/>
                <a:ea typeface="Tahoma" panose="020B0604030504040204" pitchFamily="34" charset="0"/>
                <a:cs typeface="Tahoma" panose="020B0604030504040204" pitchFamily="34" charset="0"/>
              </a:rPr>
              <a:t>nhưng</a:t>
            </a:r>
            <a:r>
              <a:rPr lang="en-US" baseline="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aseline="0" dirty="0" err="1">
                <a:solidFill>
                  <a:schemeClr val="bg1"/>
                </a:solidFill>
                <a:latin typeface="Tahoma" panose="020B0604030504040204" pitchFamily="34" charset="0"/>
                <a:ea typeface="Tahoma" panose="020B0604030504040204" pitchFamily="34" charset="0"/>
                <a:cs typeface="Tahoma" panose="020B0604030504040204" pitchFamily="34" charset="0"/>
              </a:rPr>
              <a:t>tại</a:t>
            </a:r>
            <a:r>
              <a:rPr lang="en-US" baseline="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aseline="0" dirty="0" err="1">
                <a:solidFill>
                  <a:schemeClr val="bg1"/>
                </a:solidFill>
                <a:latin typeface="Tahoma" panose="020B0604030504040204" pitchFamily="34" charset="0"/>
                <a:ea typeface="Tahoma" panose="020B0604030504040204" pitchFamily="34" charset="0"/>
                <a:cs typeface="Tahoma" panose="020B0604030504040204" pitchFamily="34" charset="0"/>
              </a:rPr>
              <a:t>đây</a:t>
            </a:r>
            <a:r>
              <a:rPr lang="en-US" baseline="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aseline="0" dirty="0" err="1">
                <a:solidFill>
                  <a:schemeClr val="bg1"/>
                </a:solidFill>
                <a:latin typeface="Tahoma" panose="020B0604030504040204" pitchFamily="34" charset="0"/>
                <a:ea typeface="Tahoma" panose="020B0604030504040204" pitchFamily="34" charset="0"/>
                <a:cs typeface="Tahoma" panose="020B0604030504040204" pitchFamily="34" charset="0"/>
              </a:rPr>
              <a:t>có</a:t>
            </a:r>
            <a:r>
              <a:rPr lang="en-US" baseline="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aseline="0" dirty="0" err="1">
                <a:solidFill>
                  <a:schemeClr val="bg1"/>
                </a:solidFill>
                <a:latin typeface="Tahoma" panose="020B0604030504040204" pitchFamily="34" charset="0"/>
                <a:ea typeface="Tahoma" panose="020B0604030504040204" pitchFamily="34" charset="0"/>
                <a:cs typeface="Tahoma" panose="020B0604030504040204" pitchFamily="34" charset="0"/>
              </a:rPr>
              <a:t>chuyên</a:t>
            </a:r>
            <a:r>
              <a:rPr lang="en-US" baseline="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aseline="0" dirty="0" err="1">
                <a:solidFill>
                  <a:schemeClr val="bg1"/>
                </a:solidFill>
                <a:latin typeface="Tahoma" panose="020B0604030504040204" pitchFamily="34" charset="0"/>
                <a:ea typeface="Tahoma" panose="020B0604030504040204" pitchFamily="34" charset="0"/>
                <a:cs typeface="Tahoma" panose="020B0604030504040204" pitchFamily="34" charset="0"/>
              </a:rPr>
              <a:t>mục</a:t>
            </a:r>
            <a:r>
              <a:rPr lang="en-US" baseline="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aseline="0" dirty="0" err="1">
                <a:solidFill>
                  <a:schemeClr val="bg1"/>
                </a:solidFill>
                <a:latin typeface="Tahoma" panose="020B0604030504040204" pitchFamily="34" charset="0"/>
                <a:ea typeface="Tahoma" panose="020B0604030504040204" pitchFamily="34" charset="0"/>
                <a:cs typeface="Tahoma" panose="020B0604030504040204" pitchFamily="34" charset="0"/>
              </a:rPr>
              <a:t>đánh</a:t>
            </a:r>
            <a:r>
              <a:rPr lang="en-US" baseline="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aseline="0" dirty="0" err="1">
                <a:solidFill>
                  <a:schemeClr val="bg1"/>
                </a:solidFill>
                <a:latin typeface="Tahoma" panose="020B0604030504040204" pitchFamily="34" charset="0"/>
                <a:ea typeface="Tahoma" panose="020B0604030504040204" pitchFamily="34" charset="0"/>
                <a:cs typeface="Tahoma" panose="020B0604030504040204" pitchFamily="34" charset="0"/>
              </a:rPr>
              <a:t>giá</a:t>
            </a:r>
            <a:r>
              <a:rPr lang="en-US" baseline="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aseline="0" dirty="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baseline="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aseline="0" dirty="0" err="1">
                <a:solidFill>
                  <a:schemeClr val="bg1"/>
                </a:solidFill>
                <a:latin typeface="Tahoma" panose="020B0604030504040204" pitchFamily="34" charset="0"/>
                <a:ea typeface="Tahoma" panose="020B0604030504040204" pitchFamily="34" charset="0"/>
                <a:cs typeface="Tahoma" panose="020B0604030504040204" pitchFamily="34" charset="0"/>
              </a:rPr>
              <a:t>công</a:t>
            </a:r>
            <a:r>
              <a:rPr lang="en-US" baseline="0" dirty="0">
                <a:solidFill>
                  <a:schemeClr val="bg1"/>
                </a:solidFill>
                <a:latin typeface="Tahoma" panose="020B0604030504040204" pitchFamily="34" charset="0"/>
                <a:ea typeface="Tahoma" panose="020B0604030504040204" pitchFamily="34" charset="0"/>
                <a:cs typeface="Tahoma" panose="020B0604030504040204" pitchFamily="34" charset="0"/>
              </a:rPr>
              <a:t> ty </a:t>
            </a:r>
            <a:r>
              <a:rPr lang="en-US" baseline="0" dirty="0" err="1">
                <a:solidFill>
                  <a:schemeClr val="bg1"/>
                </a:solidFill>
                <a:latin typeface="Tahoma" panose="020B0604030504040204" pitchFamily="34" charset="0"/>
                <a:ea typeface="Tahoma" panose="020B0604030504040204" pitchFamily="34" charset="0"/>
                <a:cs typeface="Tahoma" panose="020B0604030504040204" pitchFamily="34" charset="0"/>
              </a:rPr>
              <a:t>khá</a:t>
            </a:r>
            <a:r>
              <a:rPr lang="en-US" baseline="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aseline="0" dirty="0" err="1">
                <a:solidFill>
                  <a:schemeClr val="bg1"/>
                </a:solidFill>
                <a:latin typeface="Tahoma" panose="020B0604030504040204" pitchFamily="34" charset="0"/>
                <a:ea typeface="Tahoma" panose="020B0604030504040204" pitchFamily="34" charset="0"/>
                <a:cs typeface="Tahoma" panose="020B0604030504040204" pitchFamily="34" charset="0"/>
              </a:rPr>
              <a:t>uy</a:t>
            </a:r>
            <a:r>
              <a:rPr lang="en-US" baseline="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aseline="0" dirty="0" err="1">
                <a:solidFill>
                  <a:schemeClr val="bg1"/>
                </a:solidFill>
                <a:latin typeface="Tahoma" panose="020B0604030504040204" pitchFamily="34" charset="0"/>
                <a:ea typeface="Tahoma" panose="020B0604030504040204" pitchFamily="34" charset="0"/>
                <a:cs typeface="Tahoma" panose="020B0604030504040204" pitchFamily="34" charset="0"/>
              </a:rPr>
              <a:t>tín</a:t>
            </a:r>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89DBB4F3-67F1-4CE2-BBF2-C991025F259B}" type="slidenum">
              <a:rPr lang="en-US" smtClean="0"/>
              <a:t>47</a:t>
            </a:fld>
            <a:endParaRPr lang="en-US"/>
          </a:p>
        </p:txBody>
      </p:sp>
    </p:spTree>
    <p:extLst>
      <p:ext uri="{BB962C8B-B14F-4D97-AF65-F5344CB8AC3E}">
        <p14:creationId xmlns:p14="http://schemas.microsoft.com/office/powerpoint/2010/main" val="1249869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Thông</a:t>
            </a:r>
            <a:r>
              <a:rPr lang="en-US" dirty="0"/>
              <a:t> tin </a:t>
            </a:r>
            <a:r>
              <a:rPr lang="en-US" dirty="0" err="1"/>
              <a:t>có</a:t>
            </a:r>
            <a:r>
              <a:rPr lang="en-US" dirty="0"/>
              <a:t> </a:t>
            </a:r>
            <a:r>
              <a:rPr lang="en-US" dirty="0" err="1"/>
              <a:t>thể</a:t>
            </a:r>
            <a:r>
              <a:rPr lang="en-US" dirty="0"/>
              <a:t> </a:t>
            </a:r>
            <a:r>
              <a:rPr lang="en-US" dirty="0" err="1"/>
              <a:t>thu</a:t>
            </a:r>
            <a:r>
              <a:rPr lang="en-US" dirty="0"/>
              <a:t> </a:t>
            </a:r>
            <a:r>
              <a:rPr lang="en-US" dirty="0" err="1"/>
              <a:t>thập</a:t>
            </a:r>
            <a:r>
              <a:rPr lang="en-US" dirty="0"/>
              <a:t> </a:t>
            </a:r>
            <a:r>
              <a:rPr lang="en-US" dirty="0" err="1"/>
              <a:t>được</a:t>
            </a:r>
            <a:r>
              <a:rPr lang="en-US" dirty="0"/>
              <a:t> </a:t>
            </a:r>
            <a:r>
              <a:rPr lang="en-US" dirty="0" err="1"/>
              <a:t>bao</a:t>
            </a:r>
            <a:r>
              <a:rPr lang="en-US" dirty="0"/>
              <a:t> </a:t>
            </a:r>
            <a:r>
              <a:rPr lang="en-US" dirty="0" err="1"/>
              <a:t>gồm</a:t>
            </a:r>
            <a:r>
              <a:rPr lang="en-US" dirty="0"/>
              <a:t>:</a:t>
            </a:r>
          </a:p>
          <a:p>
            <a:pPr lvl="1"/>
            <a:r>
              <a:rPr lang="en-US" dirty="0" err="1"/>
              <a:t>Tổng</a:t>
            </a:r>
            <a:r>
              <a:rPr lang="en-US" dirty="0"/>
              <a:t> </a:t>
            </a:r>
            <a:r>
              <a:rPr lang="en-US" dirty="0" err="1"/>
              <a:t>lượng</a:t>
            </a:r>
            <a:r>
              <a:rPr lang="en-US" dirty="0"/>
              <a:t> </a:t>
            </a:r>
            <a:r>
              <a:rPr lang="en-US" dirty="0" err="1"/>
              <a:t>truy</a:t>
            </a:r>
            <a:r>
              <a:rPr lang="en-US" dirty="0"/>
              <a:t> </a:t>
            </a:r>
            <a:r>
              <a:rPr lang="en-US" dirty="0" err="1"/>
              <a:t>cập</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trang</a:t>
            </a:r>
            <a:r>
              <a:rPr lang="en-US" dirty="0"/>
              <a:t> </a:t>
            </a:r>
            <a:r>
              <a:rPr lang="en-US" dirty="0">
                <a:hlinkClick r:id="rId3"/>
              </a:rPr>
              <a:t>https://clicky.com</a:t>
            </a:r>
            <a:endParaRPr lang="en-US" dirty="0"/>
          </a:p>
          <a:p>
            <a:pPr lvl="1"/>
            <a:r>
              <a:rPr lang="en-US" dirty="0"/>
              <a:t>Theo </a:t>
            </a:r>
            <a:r>
              <a:rPr lang="en-US" dirty="0" err="1"/>
              <a:t>dõi</a:t>
            </a:r>
            <a:r>
              <a:rPr lang="en-US" dirty="0"/>
              <a:t> </a:t>
            </a:r>
            <a:r>
              <a:rPr lang="en-US" dirty="0" err="1"/>
              <a:t>người</a:t>
            </a:r>
            <a:r>
              <a:rPr lang="en-US" dirty="0"/>
              <a:t> </a:t>
            </a:r>
            <a:r>
              <a:rPr lang="en-US" dirty="0" err="1"/>
              <a:t>xem</a:t>
            </a:r>
            <a:r>
              <a:rPr lang="en-US" dirty="0"/>
              <a:t> </a:t>
            </a:r>
            <a:r>
              <a:rPr lang="en-US" dirty="0" err="1"/>
              <a:t>trang</a:t>
            </a:r>
            <a:r>
              <a:rPr lang="en-US" dirty="0"/>
              <a:t>: </a:t>
            </a:r>
            <a:r>
              <a:rPr lang="en-US" dirty="0">
                <a:hlinkClick r:id="rId4"/>
              </a:rPr>
              <a:t>https://www.opentracker.net</a:t>
            </a:r>
            <a:r>
              <a:rPr lang="en-US" dirty="0"/>
              <a:t> </a:t>
            </a:r>
            <a:r>
              <a:rPr lang="en-US" dirty="0" err="1"/>
              <a:t>trang</a:t>
            </a:r>
            <a:r>
              <a:rPr lang="en-US" dirty="0"/>
              <a:t> </a:t>
            </a:r>
            <a:r>
              <a:rPr lang="en-US" dirty="0" err="1"/>
              <a:t>này</a:t>
            </a:r>
            <a:r>
              <a:rPr lang="en-US" dirty="0"/>
              <a:t> </a:t>
            </a:r>
            <a:r>
              <a:rPr lang="en-US" dirty="0" err="1"/>
              <a:t>cho</a:t>
            </a:r>
            <a:r>
              <a:rPr lang="en-US" dirty="0"/>
              <a:t> </a:t>
            </a:r>
            <a:r>
              <a:rPr lang="en-US" dirty="0" err="1"/>
              <a:t>phép</a:t>
            </a:r>
            <a:r>
              <a:rPr lang="en-US" dirty="0"/>
              <a:t> </a:t>
            </a:r>
            <a:r>
              <a:rPr lang="en-US" dirty="0" err="1"/>
              <a:t>người</a:t>
            </a:r>
            <a:r>
              <a:rPr lang="en-US" dirty="0"/>
              <a:t> </a:t>
            </a:r>
            <a:r>
              <a:rPr lang="en-US" dirty="0" err="1"/>
              <a:t>dùng</a:t>
            </a:r>
            <a:r>
              <a:rPr lang="en-US" dirty="0"/>
              <a:t> </a:t>
            </a:r>
            <a:r>
              <a:rPr lang="en-US" dirty="0" err="1"/>
              <a:t>giám</a:t>
            </a:r>
            <a:r>
              <a:rPr lang="en-US" dirty="0"/>
              <a:t> </a:t>
            </a:r>
            <a:r>
              <a:rPr lang="en-US" dirty="0" err="1"/>
              <a:t>sát</a:t>
            </a:r>
            <a:r>
              <a:rPr lang="en-US" dirty="0"/>
              <a:t> </a:t>
            </a:r>
            <a:r>
              <a:rPr lang="en-US" dirty="0" err="1"/>
              <a:t>những</a:t>
            </a:r>
            <a:r>
              <a:rPr lang="en-US" dirty="0"/>
              <a:t> </a:t>
            </a:r>
            <a:r>
              <a:rPr lang="en-US" dirty="0" err="1"/>
              <a:t>người</a:t>
            </a:r>
            <a:r>
              <a:rPr lang="en-US" dirty="0"/>
              <a:t> </a:t>
            </a:r>
            <a:r>
              <a:rPr lang="en-US" dirty="0" err="1"/>
              <a:t>xem</a:t>
            </a:r>
            <a:r>
              <a:rPr lang="en-US" dirty="0"/>
              <a:t> </a:t>
            </a:r>
            <a:r>
              <a:rPr lang="en-US" dirty="0" err="1"/>
              <a:t>trang</a:t>
            </a:r>
            <a:r>
              <a:rPr lang="en-US" dirty="0"/>
              <a:t> </a:t>
            </a:r>
            <a:r>
              <a:rPr lang="en-US" dirty="0" err="1"/>
              <a:t>cũng</a:t>
            </a:r>
            <a:r>
              <a:rPr lang="en-US" dirty="0"/>
              <a:t> </a:t>
            </a:r>
            <a:r>
              <a:rPr lang="en-US" dirty="0" err="1"/>
              <a:t>như</a:t>
            </a:r>
            <a:r>
              <a:rPr lang="en-US" dirty="0"/>
              <a:t> </a:t>
            </a:r>
            <a:r>
              <a:rPr lang="en-US" dirty="0" err="1"/>
              <a:t>đi</a:t>
            </a:r>
            <a:r>
              <a:rPr lang="en-US" dirty="0"/>
              <a:t> </a:t>
            </a:r>
            <a:r>
              <a:rPr lang="en-US" dirty="0" err="1"/>
              <a:t>kèm</a:t>
            </a:r>
            <a:r>
              <a:rPr lang="en-US" dirty="0"/>
              <a:t> vs </a:t>
            </a:r>
            <a:r>
              <a:rPr lang="en-US" dirty="0" err="1"/>
              <a:t>đó</a:t>
            </a:r>
            <a:r>
              <a:rPr lang="en-US" dirty="0"/>
              <a:t> </a:t>
            </a:r>
            <a:r>
              <a:rPr lang="en-US" dirty="0" err="1"/>
              <a:t>là</a:t>
            </a:r>
            <a:r>
              <a:rPr lang="en-US" dirty="0"/>
              <a:t> </a:t>
            </a:r>
            <a:r>
              <a:rPr lang="en-US" dirty="0" err="1"/>
              <a:t>các</a:t>
            </a:r>
            <a:r>
              <a:rPr lang="en-US" dirty="0"/>
              <a:t> </a:t>
            </a:r>
            <a:r>
              <a:rPr lang="en-US" dirty="0" err="1"/>
              <a:t>mốc</a:t>
            </a:r>
            <a:r>
              <a:rPr lang="en-US" dirty="0"/>
              <a:t> </a:t>
            </a:r>
            <a:r>
              <a:rPr lang="en-US" dirty="0" err="1"/>
              <a:t>thời</a:t>
            </a:r>
            <a:r>
              <a:rPr lang="en-US" dirty="0"/>
              <a:t> </a:t>
            </a:r>
            <a:r>
              <a:rPr lang="en-US" dirty="0" err="1"/>
              <a:t>gian</a:t>
            </a:r>
            <a:r>
              <a:rPr lang="en-US" dirty="0"/>
              <a:t> </a:t>
            </a:r>
            <a:r>
              <a:rPr lang="en-US" dirty="0" err="1"/>
              <a:t>cụ</a:t>
            </a:r>
            <a:r>
              <a:rPr lang="en-US" dirty="0"/>
              <a:t> </a:t>
            </a:r>
            <a:r>
              <a:rPr lang="en-US" dirty="0" err="1"/>
              <a:t>thể</a:t>
            </a:r>
            <a:r>
              <a:rPr lang="en-US" dirty="0"/>
              <a:t>, </a:t>
            </a:r>
            <a:r>
              <a:rPr lang="en-US" dirty="0" err="1"/>
              <a:t>cho</a:t>
            </a:r>
            <a:r>
              <a:rPr lang="en-US" dirty="0"/>
              <a:t> </a:t>
            </a:r>
            <a:r>
              <a:rPr lang="en-US" dirty="0" err="1"/>
              <a:t>dù</a:t>
            </a:r>
            <a:r>
              <a:rPr lang="en-US" dirty="0"/>
              <a:t> </a:t>
            </a:r>
            <a:r>
              <a:rPr lang="en-US" dirty="0" err="1"/>
              <a:t>trang</a:t>
            </a:r>
            <a:r>
              <a:rPr lang="en-US" dirty="0"/>
              <a:t> </a:t>
            </a:r>
            <a:r>
              <a:rPr lang="en-US" dirty="0" err="1"/>
              <a:t>đó</a:t>
            </a:r>
            <a:r>
              <a:rPr lang="en-US" dirty="0"/>
              <a:t> </a:t>
            </a:r>
            <a:r>
              <a:rPr lang="en-US" dirty="0" err="1"/>
              <a:t>còn</a:t>
            </a:r>
            <a:r>
              <a:rPr lang="en-US" dirty="0"/>
              <a:t> </a:t>
            </a:r>
            <a:r>
              <a:rPr lang="en-US" dirty="0" err="1"/>
              <a:t>hoạt</a:t>
            </a:r>
            <a:r>
              <a:rPr lang="en-US" dirty="0"/>
              <a:t> </a:t>
            </a:r>
            <a:r>
              <a:rPr lang="en-US" dirty="0" err="1"/>
              <a:t>động</a:t>
            </a:r>
            <a:r>
              <a:rPr lang="en-US" dirty="0"/>
              <a:t> hay </a:t>
            </a:r>
            <a:r>
              <a:rPr lang="en-US" dirty="0" err="1"/>
              <a:t>không</a:t>
            </a:r>
            <a:endParaRPr lang="en-US" dirty="0"/>
          </a:p>
          <a:p>
            <a:pPr lvl="1"/>
            <a:r>
              <a:rPr lang="en-US" dirty="0" err="1"/>
              <a:t>Tỉ</a:t>
            </a:r>
            <a:r>
              <a:rPr lang="en-US" dirty="0"/>
              <a:t> </a:t>
            </a:r>
            <a:r>
              <a:rPr lang="en-US" dirty="0" err="1"/>
              <a:t>lệ</a:t>
            </a:r>
            <a:r>
              <a:rPr lang="en-US" dirty="0"/>
              <a:t> </a:t>
            </a:r>
            <a:r>
              <a:rPr lang="en-US" dirty="0" err="1"/>
              <a:t>thoát</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như</a:t>
            </a:r>
            <a:r>
              <a:rPr lang="en-US" dirty="0"/>
              <a:t> </a:t>
            </a:r>
            <a:r>
              <a:rPr lang="en-US" dirty="0">
                <a:hlinkClick r:id="rId5"/>
              </a:rPr>
              <a:t>https://analytics.google.com</a:t>
            </a:r>
            <a:endParaRPr lang="en-US" dirty="0"/>
          </a:p>
          <a:p>
            <a:pPr lvl="1"/>
            <a:r>
              <a:rPr lang="en-US" dirty="0" err="1"/>
              <a:t>Bản</a:t>
            </a:r>
            <a:r>
              <a:rPr lang="en-US" dirty="0"/>
              <a:t> </a:t>
            </a:r>
            <a:r>
              <a:rPr lang="en-US" dirty="0" err="1"/>
              <a:t>đồ</a:t>
            </a:r>
            <a:r>
              <a:rPr lang="en-US" dirty="0"/>
              <a:t> </a:t>
            </a:r>
            <a:r>
              <a:rPr lang="en-US" dirty="0" err="1"/>
              <a:t>lượt</a:t>
            </a:r>
            <a:r>
              <a:rPr lang="en-US" dirty="0"/>
              <a:t> </a:t>
            </a:r>
            <a:r>
              <a:rPr lang="en-US" dirty="0" err="1"/>
              <a:t>xem</a:t>
            </a:r>
            <a:r>
              <a:rPr lang="en-US" dirty="0"/>
              <a:t> </a:t>
            </a:r>
            <a:r>
              <a:rPr lang="en-US" dirty="0" err="1"/>
              <a:t>trực</a:t>
            </a:r>
            <a:r>
              <a:rPr lang="en-US" dirty="0"/>
              <a:t> </a:t>
            </a:r>
            <a:r>
              <a:rPr lang="en-US" dirty="0" err="1"/>
              <a:t>tiếp</a:t>
            </a:r>
            <a:r>
              <a:rPr lang="en-US" dirty="0"/>
              <a:t>: </a:t>
            </a:r>
            <a:r>
              <a:rPr lang="en-US" dirty="0">
                <a:hlinkClick r:id="rId6"/>
              </a:rPr>
              <a:t>https://www.web-stat.com</a:t>
            </a:r>
            <a:r>
              <a:rPr lang="en-US" dirty="0"/>
              <a:t> Theo </a:t>
            </a:r>
            <a:r>
              <a:rPr lang="en-US" dirty="0" err="1"/>
              <a:t>dõi</a:t>
            </a:r>
            <a:r>
              <a:rPr lang="en-US" dirty="0"/>
              <a:t> </a:t>
            </a:r>
            <a:r>
              <a:rPr lang="en-US" dirty="0" err="1"/>
              <a:t>lượt</a:t>
            </a:r>
            <a:r>
              <a:rPr lang="en-US" dirty="0"/>
              <a:t> </a:t>
            </a:r>
            <a:r>
              <a:rPr lang="en-US" dirty="0" err="1"/>
              <a:t>xem</a:t>
            </a:r>
            <a:r>
              <a:rPr lang="en-US" dirty="0"/>
              <a:t> </a:t>
            </a:r>
            <a:r>
              <a:rPr lang="en-US" dirty="0" err="1"/>
              <a:t>đến</a:t>
            </a:r>
            <a:r>
              <a:rPr lang="en-US" dirty="0"/>
              <a:t> </a:t>
            </a:r>
            <a:r>
              <a:rPr lang="en-US" dirty="0" err="1"/>
              <a:t>trang</a:t>
            </a:r>
            <a:r>
              <a:rPr lang="en-US" dirty="0"/>
              <a:t> </a:t>
            </a:r>
            <a:r>
              <a:rPr lang="en-US" dirty="0" err="1"/>
              <a:t>đối</a:t>
            </a:r>
            <a:r>
              <a:rPr lang="en-US" dirty="0"/>
              <a:t> </a:t>
            </a:r>
            <a:r>
              <a:rPr lang="en-US" dirty="0" err="1"/>
              <a:t>phương</a:t>
            </a:r>
            <a:r>
              <a:rPr lang="en-US" dirty="0"/>
              <a:t> </a:t>
            </a:r>
            <a:r>
              <a:rPr lang="en-US" dirty="0" err="1"/>
              <a:t>đến</a:t>
            </a:r>
            <a:r>
              <a:rPr lang="en-US" dirty="0"/>
              <a:t> </a:t>
            </a:r>
            <a:r>
              <a:rPr lang="en-US" dirty="0" err="1"/>
              <a:t>từ</a:t>
            </a:r>
            <a:r>
              <a:rPr lang="en-US" dirty="0"/>
              <a:t> </a:t>
            </a:r>
            <a:r>
              <a:rPr lang="en-US" dirty="0" err="1"/>
              <a:t>những</a:t>
            </a:r>
            <a:r>
              <a:rPr lang="en-US" dirty="0"/>
              <a:t> </a:t>
            </a:r>
            <a:r>
              <a:rPr lang="en-US" dirty="0" err="1"/>
              <a:t>khu</a:t>
            </a:r>
            <a:r>
              <a:rPr lang="en-US" dirty="0"/>
              <a:t> </a:t>
            </a:r>
            <a:r>
              <a:rPr lang="en-US" dirty="0" err="1"/>
              <a:t>vực</a:t>
            </a:r>
            <a:r>
              <a:rPr lang="en-US" dirty="0"/>
              <a:t> </a:t>
            </a:r>
            <a:r>
              <a:rPr lang="en-US" dirty="0" err="1"/>
              <a:t>địa</a:t>
            </a:r>
            <a:r>
              <a:rPr lang="en-US" dirty="0"/>
              <a:t> </a:t>
            </a:r>
            <a:r>
              <a:rPr lang="en-US" dirty="0" err="1"/>
              <a:t>lý</a:t>
            </a:r>
            <a:r>
              <a:rPr lang="en-US" dirty="0"/>
              <a:t> </a:t>
            </a:r>
            <a:r>
              <a:rPr lang="en-US" dirty="0" err="1"/>
              <a:t>nào</a:t>
            </a:r>
            <a:r>
              <a:rPr lang="en-US" dirty="0"/>
              <a:t> </a:t>
            </a:r>
            <a:r>
              <a:rPr lang="en-US" dirty="0" err="1"/>
              <a:t>trực</a:t>
            </a:r>
            <a:r>
              <a:rPr lang="en-US" dirty="0"/>
              <a:t> </a:t>
            </a:r>
            <a:r>
              <a:rPr lang="en-US" dirty="0" err="1"/>
              <a:t>tiếp</a:t>
            </a:r>
            <a:endParaRPr lang="en-US" dirty="0"/>
          </a:p>
          <a:p>
            <a:pPr lvl="1"/>
            <a:r>
              <a:rPr lang="en-US" dirty="0" err="1"/>
              <a:t>Thứ</a:t>
            </a:r>
            <a:r>
              <a:rPr lang="en-US" dirty="0"/>
              <a:t> </a:t>
            </a:r>
            <a:r>
              <a:rPr lang="en-US" dirty="0" err="1"/>
              <a:t>hạng</a:t>
            </a:r>
            <a:r>
              <a:rPr lang="en-US" dirty="0"/>
              <a:t> </a:t>
            </a:r>
            <a:r>
              <a:rPr lang="en-US" dirty="0" err="1"/>
              <a:t>của</a:t>
            </a:r>
            <a:r>
              <a:rPr lang="en-US" dirty="0"/>
              <a:t> </a:t>
            </a:r>
            <a:r>
              <a:rPr lang="en-US" dirty="0" err="1"/>
              <a:t>trang</a:t>
            </a:r>
            <a:r>
              <a:rPr lang="en-US" dirty="0"/>
              <a:t> web:  </a:t>
            </a:r>
            <a:r>
              <a:rPr lang="en-US" dirty="0">
                <a:hlinkClick r:id="rId7"/>
              </a:rPr>
              <a:t>https://www.alexa.com</a:t>
            </a:r>
            <a:r>
              <a:rPr lang="en-US" dirty="0"/>
              <a:t> </a:t>
            </a:r>
          </a:p>
          <a:p>
            <a:pPr lvl="1"/>
            <a:r>
              <a:rPr lang="en-US" dirty="0" err="1"/>
              <a:t>Vị</a:t>
            </a:r>
            <a:r>
              <a:rPr lang="en-US" dirty="0"/>
              <a:t> </a:t>
            </a:r>
            <a:r>
              <a:rPr lang="en-US" dirty="0" err="1"/>
              <a:t>trí</a:t>
            </a:r>
            <a:r>
              <a:rPr lang="en-US" dirty="0"/>
              <a:t> </a:t>
            </a:r>
            <a:r>
              <a:rPr lang="en-US" dirty="0" err="1"/>
              <a:t>khách</a:t>
            </a:r>
            <a:r>
              <a:rPr lang="en-US" dirty="0"/>
              <a:t> </a:t>
            </a:r>
            <a:r>
              <a:rPr lang="en-US" dirty="0" err="1"/>
              <a:t>hàng</a:t>
            </a:r>
            <a:r>
              <a:rPr lang="en-US" dirty="0"/>
              <a:t>: Theo </a:t>
            </a:r>
            <a:r>
              <a:rPr lang="en-US" dirty="0" err="1"/>
              <a:t>dõi</a:t>
            </a:r>
            <a:r>
              <a:rPr lang="en-US" dirty="0"/>
              <a:t> </a:t>
            </a:r>
            <a:r>
              <a:rPr lang="en-US" dirty="0" err="1"/>
              <a:t>xem</a:t>
            </a:r>
            <a:r>
              <a:rPr lang="en-US" dirty="0"/>
              <a:t> </a:t>
            </a:r>
            <a:r>
              <a:rPr lang="en-US" dirty="0" err="1"/>
              <a:t>khách</a:t>
            </a:r>
            <a:r>
              <a:rPr lang="en-US" dirty="0"/>
              <a:t> </a:t>
            </a:r>
            <a:r>
              <a:rPr lang="en-US" dirty="0" err="1"/>
              <a:t>hàng</a:t>
            </a:r>
            <a:r>
              <a:rPr lang="en-US" dirty="0"/>
              <a:t> </a:t>
            </a:r>
            <a:r>
              <a:rPr lang="en-US" dirty="0" err="1"/>
              <a:t>đến</a:t>
            </a:r>
            <a:r>
              <a:rPr lang="en-US" dirty="0"/>
              <a:t> </a:t>
            </a:r>
            <a:r>
              <a:rPr lang="en-US" dirty="0" err="1"/>
              <a:t>trang</a:t>
            </a:r>
            <a:r>
              <a:rPr lang="en-US" dirty="0"/>
              <a:t> </a:t>
            </a:r>
            <a:r>
              <a:rPr lang="en-US" dirty="0" err="1"/>
              <a:t>đối</a:t>
            </a:r>
            <a:r>
              <a:rPr lang="en-US" dirty="0"/>
              <a:t> </a:t>
            </a:r>
            <a:r>
              <a:rPr lang="en-US" dirty="0" err="1"/>
              <a:t>phương</a:t>
            </a:r>
            <a:r>
              <a:rPr lang="en-US" dirty="0"/>
              <a:t> </a:t>
            </a:r>
            <a:r>
              <a:rPr lang="en-US" dirty="0" err="1"/>
              <a:t>chủ</a:t>
            </a:r>
            <a:r>
              <a:rPr lang="en-US" dirty="0"/>
              <a:t> </a:t>
            </a:r>
            <a:r>
              <a:rPr lang="en-US" dirty="0" err="1"/>
              <a:t>yếu</a:t>
            </a:r>
            <a:r>
              <a:rPr lang="en-US" dirty="0"/>
              <a:t> </a:t>
            </a:r>
            <a:r>
              <a:rPr lang="en-US" dirty="0" err="1"/>
              <a:t>đến</a:t>
            </a:r>
            <a:r>
              <a:rPr lang="en-US" dirty="0"/>
              <a:t> </a:t>
            </a:r>
            <a:r>
              <a:rPr lang="en-US" dirty="0" err="1"/>
              <a:t>từ</a:t>
            </a:r>
            <a:r>
              <a:rPr lang="en-US" dirty="0"/>
              <a:t> </a:t>
            </a:r>
            <a:r>
              <a:rPr lang="en-US" dirty="0" err="1"/>
              <a:t>khu</a:t>
            </a:r>
            <a:r>
              <a:rPr lang="en-US" dirty="0"/>
              <a:t> </a:t>
            </a:r>
            <a:r>
              <a:rPr lang="en-US" dirty="0" err="1"/>
              <a:t>vực</a:t>
            </a:r>
            <a:r>
              <a:rPr lang="en-US" dirty="0"/>
              <a:t> </a:t>
            </a:r>
            <a:r>
              <a:rPr lang="en-US" dirty="0" err="1"/>
              <a:t>địa</a:t>
            </a:r>
            <a:r>
              <a:rPr lang="en-US" dirty="0"/>
              <a:t> </a:t>
            </a:r>
            <a:r>
              <a:rPr lang="en-US" dirty="0" err="1"/>
              <a:t>lý</a:t>
            </a:r>
            <a:r>
              <a:rPr lang="en-US" dirty="0"/>
              <a:t> </a:t>
            </a:r>
            <a:r>
              <a:rPr lang="en-US" dirty="0" err="1"/>
              <a:t>nào</a:t>
            </a:r>
            <a:endParaRPr lang="en-US" dirty="0"/>
          </a:p>
          <a:p>
            <a:endParaRPr lang="en-US" dirty="0"/>
          </a:p>
        </p:txBody>
      </p:sp>
      <p:sp>
        <p:nvSpPr>
          <p:cNvPr id="4" name="Slide Number Placeholder 3"/>
          <p:cNvSpPr>
            <a:spLocks noGrp="1"/>
          </p:cNvSpPr>
          <p:nvPr>
            <p:ph type="sldNum" sz="quarter" idx="10"/>
          </p:nvPr>
        </p:nvSpPr>
        <p:spPr/>
        <p:txBody>
          <a:bodyPr/>
          <a:lstStyle/>
          <a:p>
            <a:fld id="{89DBB4F3-67F1-4CE2-BBF2-C991025F259B}" type="slidenum">
              <a:rPr lang="en-US" smtClean="0"/>
              <a:t>48</a:t>
            </a:fld>
            <a:endParaRPr lang="en-US"/>
          </a:p>
        </p:txBody>
      </p:sp>
    </p:spTree>
    <p:extLst>
      <p:ext uri="{BB962C8B-B14F-4D97-AF65-F5344CB8AC3E}">
        <p14:creationId xmlns:p14="http://schemas.microsoft.com/office/powerpoint/2010/main" val="1207681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Danh</a:t>
            </a:r>
            <a:r>
              <a:rPr lang="en-US" dirty="0"/>
              <a:t> </a:t>
            </a:r>
            <a:r>
              <a:rPr lang="en-US" dirty="0" err="1"/>
              <a:t>tiếng</a:t>
            </a:r>
            <a:r>
              <a:rPr lang="en-US" dirty="0"/>
              <a:t>, </a:t>
            </a:r>
            <a:r>
              <a:rPr lang="en-US" dirty="0" err="1"/>
              <a:t>độ</a:t>
            </a:r>
            <a:r>
              <a:rPr lang="en-US" dirty="0"/>
              <a:t> </a:t>
            </a:r>
            <a:r>
              <a:rPr lang="en-US" dirty="0" err="1"/>
              <a:t>nổi</a:t>
            </a:r>
            <a:r>
              <a:rPr lang="en-US" dirty="0"/>
              <a:t> </a:t>
            </a:r>
            <a:r>
              <a:rPr lang="en-US" dirty="0" err="1"/>
              <a:t>tiếng</a:t>
            </a:r>
            <a:r>
              <a:rPr lang="en-US" dirty="0"/>
              <a:t> ở </a:t>
            </a:r>
            <a:r>
              <a:rPr lang="en-US" dirty="0" err="1"/>
              <a:t>đây</a:t>
            </a:r>
            <a:r>
              <a:rPr lang="en-US" dirty="0"/>
              <a:t> </a:t>
            </a:r>
            <a:r>
              <a:rPr lang="en-US" dirty="0" err="1"/>
              <a:t>là</a:t>
            </a:r>
            <a:r>
              <a:rPr lang="en-US" dirty="0"/>
              <a:t> </a:t>
            </a:r>
            <a:r>
              <a:rPr lang="en-US" dirty="0" err="1"/>
              <a:t>những</a:t>
            </a:r>
            <a:r>
              <a:rPr lang="en-US" dirty="0"/>
              <a:t> </a:t>
            </a:r>
            <a:r>
              <a:rPr lang="en-US" dirty="0" err="1"/>
              <a:t>bình</a:t>
            </a:r>
            <a:r>
              <a:rPr lang="en-US" dirty="0"/>
              <a:t>  </a:t>
            </a:r>
            <a:r>
              <a:rPr lang="en-US" dirty="0" err="1"/>
              <a:t>luận</a:t>
            </a:r>
            <a:r>
              <a:rPr lang="en-US" dirty="0"/>
              <a:t>, </a:t>
            </a:r>
            <a:r>
              <a:rPr lang="en-US" dirty="0" err="1"/>
              <a:t>nhận</a:t>
            </a:r>
            <a:r>
              <a:rPr lang="en-US" dirty="0"/>
              <a:t> </a:t>
            </a:r>
            <a:r>
              <a:rPr lang="en-US" dirty="0" err="1"/>
              <a:t>xét</a:t>
            </a:r>
            <a:r>
              <a:rPr lang="en-US" dirty="0"/>
              <a:t>, </a:t>
            </a:r>
            <a:r>
              <a:rPr lang="en-US" dirty="0" err="1"/>
              <a:t>kêt</a:t>
            </a:r>
            <a:r>
              <a:rPr lang="en-US" dirty="0"/>
              <a:t> </a:t>
            </a:r>
            <a:r>
              <a:rPr lang="en-US" dirty="0" err="1"/>
              <a:t>quả</a:t>
            </a:r>
            <a:r>
              <a:rPr lang="en-US" dirty="0"/>
              <a:t> </a:t>
            </a:r>
            <a:r>
              <a:rPr lang="en-US" dirty="0" err="1"/>
              <a:t>tìm</a:t>
            </a:r>
            <a:r>
              <a:rPr lang="en-US" dirty="0"/>
              <a:t> </a:t>
            </a:r>
            <a:r>
              <a:rPr lang="en-US" dirty="0" err="1"/>
              <a:t>kiếm</a:t>
            </a:r>
            <a:r>
              <a:rPr lang="en-US" dirty="0"/>
              <a:t>,… </a:t>
            </a:r>
            <a:r>
              <a:rPr lang="en-US" dirty="0" err="1"/>
              <a:t>tích</a:t>
            </a:r>
            <a:r>
              <a:rPr lang="en-US" dirty="0"/>
              <a:t> </a:t>
            </a:r>
            <a:r>
              <a:rPr lang="en-US" dirty="0" err="1"/>
              <a:t>cực</a:t>
            </a:r>
            <a:endParaRPr lang="en-US" dirty="0"/>
          </a:p>
          <a:p>
            <a:endParaRPr lang="en-US" dirty="0"/>
          </a:p>
        </p:txBody>
      </p:sp>
      <p:sp>
        <p:nvSpPr>
          <p:cNvPr id="4" name="Slide Number Placeholder 3"/>
          <p:cNvSpPr>
            <a:spLocks noGrp="1"/>
          </p:cNvSpPr>
          <p:nvPr>
            <p:ph type="sldNum" sz="quarter" idx="10"/>
          </p:nvPr>
        </p:nvSpPr>
        <p:spPr/>
        <p:txBody>
          <a:bodyPr/>
          <a:lstStyle/>
          <a:p>
            <a:fld id="{89DBB4F3-67F1-4CE2-BBF2-C991025F259B}" type="slidenum">
              <a:rPr lang="en-US" smtClean="0"/>
              <a:t>49</a:t>
            </a:fld>
            <a:endParaRPr lang="en-US"/>
          </a:p>
        </p:txBody>
      </p:sp>
    </p:spTree>
    <p:extLst>
      <p:ext uri="{BB962C8B-B14F-4D97-AF65-F5344CB8AC3E}">
        <p14:creationId xmlns:p14="http://schemas.microsoft.com/office/powerpoint/2010/main" val="2750811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Quá</a:t>
            </a:r>
            <a:r>
              <a:rPr lang="en-US" dirty="0"/>
              <a:t> </a:t>
            </a:r>
            <a:r>
              <a:rPr lang="en-US" dirty="0" err="1"/>
              <a:t>trình</a:t>
            </a:r>
            <a:r>
              <a:rPr lang="en-US" dirty="0"/>
              <a:t> </a:t>
            </a:r>
            <a:r>
              <a:rPr lang="en-US" dirty="0" err="1"/>
              <a:t>truy</a:t>
            </a:r>
            <a:r>
              <a:rPr lang="en-US" dirty="0"/>
              <a:t> </a:t>
            </a:r>
            <a:r>
              <a:rPr lang="en-US" dirty="0" err="1"/>
              <a:t>vết</a:t>
            </a:r>
            <a:r>
              <a:rPr lang="en-US" dirty="0"/>
              <a:t> </a:t>
            </a:r>
            <a:r>
              <a:rPr lang="en-US" dirty="0" err="1"/>
              <a:t>này</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việc</a:t>
            </a:r>
            <a:r>
              <a:rPr lang="en-US" dirty="0"/>
              <a:t> </a:t>
            </a:r>
            <a:r>
              <a:rPr lang="en-US" dirty="0" err="1"/>
              <a:t>tra</a:t>
            </a:r>
            <a:r>
              <a:rPr lang="en-US" dirty="0"/>
              <a:t> </a:t>
            </a:r>
            <a:r>
              <a:rPr lang="en-US" dirty="0" err="1"/>
              <a:t>cứu</a:t>
            </a:r>
            <a:r>
              <a:rPr lang="en-US" dirty="0"/>
              <a:t> </a:t>
            </a:r>
            <a:r>
              <a:rPr lang="en-US" dirty="0" err="1"/>
              <a:t>Whois</a:t>
            </a:r>
            <a:r>
              <a:rPr lang="en-US" dirty="0"/>
              <a:t>, </a:t>
            </a:r>
            <a:r>
              <a:rPr lang="en-US" dirty="0" err="1"/>
              <a:t>phân</a:t>
            </a:r>
            <a:r>
              <a:rPr lang="en-US" dirty="0"/>
              <a:t> </a:t>
            </a:r>
            <a:r>
              <a:rPr lang="en-US" dirty="0" err="1"/>
              <a:t>tích</a:t>
            </a:r>
            <a:r>
              <a:rPr lang="en-US" dirty="0"/>
              <a:t> </a:t>
            </a:r>
            <a:r>
              <a:rPr lang="en-US" dirty="0" err="1"/>
              <a:t>kết</a:t>
            </a:r>
            <a:r>
              <a:rPr lang="en-US" dirty="0"/>
              <a:t> </a:t>
            </a:r>
            <a:r>
              <a:rPr lang="en-US" dirty="0" err="1"/>
              <a:t>quả</a:t>
            </a:r>
            <a:r>
              <a:rPr lang="en-US" dirty="0"/>
              <a:t> </a:t>
            </a:r>
            <a:r>
              <a:rPr lang="en-US" dirty="0" err="1"/>
              <a:t>từ</a:t>
            </a:r>
            <a:r>
              <a:rPr lang="en-US" dirty="0"/>
              <a:t> </a:t>
            </a:r>
            <a:r>
              <a:rPr lang="en-US" dirty="0" err="1"/>
              <a:t>Whois</a:t>
            </a:r>
            <a:r>
              <a:rPr lang="en-US" dirty="0"/>
              <a:t> </a:t>
            </a:r>
            <a:r>
              <a:rPr lang="en-US" dirty="0" err="1"/>
              <a:t>và</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để</a:t>
            </a:r>
            <a:r>
              <a:rPr lang="en-US" dirty="0"/>
              <a:t> </a:t>
            </a:r>
            <a:r>
              <a:rPr lang="en-US" dirty="0" err="1"/>
              <a:t>thu</a:t>
            </a:r>
            <a:r>
              <a:rPr lang="en-US" dirty="0"/>
              <a:t> </a:t>
            </a:r>
            <a:r>
              <a:rPr lang="en-US" dirty="0" err="1"/>
              <a:t>thập</a:t>
            </a:r>
            <a:r>
              <a:rPr lang="en-US" dirty="0"/>
              <a:t> </a:t>
            </a:r>
            <a:r>
              <a:rPr lang="en-US" dirty="0" err="1"/>
              <a:t>thông</a:t>
            </a:r>
            <a:r>
              <a:rPr lang="en-US" dirty="0"/>
              <a:t> tin </a:t>
            </a:r>
            <a:r>
              <a:rPr lang="en-US" dirty="0" err="1"/>
              <a:t>về</a:t>
            </a:r>
            <a:r>
              <a:rPr lang="en-US" dirty="0"/>
              <a:t> </a:t>
            </a:r>
            <a:r>
              <a:rPr lang="en-US" dirty="0" err="1"/>
              <a:t>Whois</a:t>
            </a:r>
            <a:endParaRPr lang="en-US" dirty="0"/>
          </a:p>
          <a:p>
            <a:r>
              <a:rPr lang="en-US" dirty="0" err="1"/>
              <a:t>Giao</a:t>
            </a:r>
            <a:r>
              <a:rPr lang="en-US" dirty="0"/>
              <a:t> </a:t>
            </a:r>
            <a:r>
              <a:rPr lang="en-US" dirty="0" err="1"/>
              <a:t>thức</a:t>
            </a:r>
            <a:r>
              <a:rPr lang="en-US" dirty="0"/>
              <a:t> </a:t>
            </a:r>
            <a:r>
              <a:rPr lang="en-US" dirty="0" err="1"/>
              <a:t>này</a:t>
            </a:r>
            <a:r>
              <a:rPr lang="en-US" dirty="0"/>
              <a:t> </a:t>
            </a:r>
            <a:r>
              <a:rPr lang="en-US" dirty="0" err="1"/>
              <a:t>hoạt</a:t>
            </a:r>
            <a:r>
              <a:rPr lang="en-US" dirty="0"/>
              <a:t> </a:t>
            </a:r>
            <a:r>
              <a:rPr lang="en-US" dirty="0" err="1"/>
              <a:t>động</a:t>
            </a:r>
            <a:r>
              <a:rPr lang="en-US" dirty="0"/>
              <a:t> </a:t>
            </a:r>
            <a:r>
              <a:rPr lang="en-US" dirty="0" err="1"/>
              <a:t>trên</a:t>
            </a:r>
            <a:r>
              <a:rPr lang="en-US" dirty="0"/>
              <a:t> </a:t>
            </a:r>
            <a:r>
              <a:rPr lang="en-US" dirty="0" err="1"/>
              <a:t>cổng</a:t>
            </a:r>
            <a:r>
              <a:rPr lang="en-US" dirty="0"/>
              <a:t> 43</a:t>
            </a:r>
          </a:p>
          <a:p>
            <a:r>
              <a:rPr lang="en-US" dirty="0"/>
              <a:t>RIRs ( </a:t>
            </a:r>
            <a:r>
              <a:rPr lang="en-US" dirty="0" err="1"/>
              <a:t>Nhà</a:t>
            </a:r>
            <a:r>
              <a:rPr lang="en-US" dirty="0"/>
              <a:t> </a:t>
            </a:r>
            <a:r>
              <a:rPr lang="en-US" dirty="0" err="1"/>
              <a:t>đăng</a:t>
            </a:r>
            <a:r>
              <a:rPr lang="en-US" dirty="0"/>
              <a:t> </a:t>
            </a:r>
            <a:r>
              <a:rPr lang="en-US" dirty="0" err="1"/>
              <a:t>ký</a:t>
            </a:r>
            <a:r>
              <a:rPr lang="en-US" dirty="0"/>
              <a:t> internet </a:t>
            </a:r>
            <a:r>
              <a:rPr lang="en-US" dirty="0" err="1"/>
              <a:t>khu</a:t>
            </a:r>
            <a:r>
              <a:rPr lang="en-US" dirty="0"/>
              <a:t> </a:t>
            </a:r>
            <a:r>
              <a:rPr lang="en-US" dirty="0" err="1"/>
              <a:t>vực</a:t>
            </a:r>
            <a:r>
              <a:rPr lang="en-US" dirty="0"/>
              <a:t> ) </a:t>
            </a:r>
            <a:r>
              <a:rPr lang="en-US" dirty="0" err="1"/>
              <a:t>lưu</a:t>
            </a:r>
            <a:r>
              <a:rPr lang="en-US" dirty="0"/>
              <a:t> </a:t>
            </a:r>
            <a:r>
              <a:rPr lang="en-US" dirty="0" err="1"/>
              <a:t>trữ</a:t>
            </a:r>
            <a:r>
              <a:rPr lang="en-US" dirty="0"/>
              <a:t> 1 </a:t>
            </a:r>
            <a:r>
              <a:rPr lang="en-US" dirty="0" err="1"/>
              <a:t>csdl</a:t>
            </a:r>
            <a:r>
              <a:rPr lang="en-US" dirty="0"/>
              <a:t> </a:t>
            </a:r>
            <a:r>
              <a:rPr lang="en-US" dirty="0" err="1"/>
              <a:t>Whois</a:t>
            </a:r>
            <a:r>
              <a:rPr lang="en-US" dirty="0"/>
              <a:t>, </a:t>
            </a:r>
            <a:r>
              <a:rPr lang="en-US" dirty="0" err="1"/>
              <a:t>chứa</a:t>
            </a:r>
            <a:r>
              <a:rPr lang="en-US" dirty="0"/>
              <a:t> </a:t>
            </a:r>
            <a:r>
              <a:rPr lang="en-US" dirty="0" err="1"/>
              <a:t>thông</a:t>
            </a:r>
            <a:r>
              <a:rPr lang="en-US" dirty="0"/>
              <a:t> tin </a:t>
            </a:r>
            <a:r>
              <a:rPr lang="en-US" dirty="0" err="1"/>
              <a:t>cá</a:t>
            </a:r>
            <a:r>
              <a:rPr lang="en-US" dirty="0"/>
              <a:t> </a:t>
            </a:r>
            <a:r>
              <a:rPr lang="en-US" dirty="0" err="1"/>
              <a:t>nhân</a:t>
            </a:r>
            <a:r>
              <a:rPr lang="en-US" dirty="0"/>
              <a:t> </a:t>
            </a:r>
            <a:r>
              <a:rPr lang="en-US" dirty="0" err="1"/>
              <a:t>của</a:t>
            </a:r>
            <a:r>
              <a:rPr lang="en-US" dirty="0"/>
              <a:t> </a:t>
            </a:r>
            <a:r>
              <a:rPr lang="en-US" dirty="0" err="1"/>
              <a:t>chủ</a:t>
            </a:r>
            <a:r>
              <a:rPr lang="en-US" dirty="0"/>
              <a:t> domain </a:t>
            </a:r>
            <a:r>
              <a:rPr lang="en-US" dirty="0" err="1"/>
              <a:t>và</a:t>
            </a:r>
            <a:r>
              <a:rPr lang="en-US" dirty="0"/>
              <a:t> </a:t>
            </a:r>
            <a:r>
              <a:rPr lang="en-US" dirty="0" err="1"/>
              <a:t>các</a:t>
            </a:r>
            <a:r>
              <a:rPr lang="en-US" dirty="0"/>
              <a:t> </a:t>
            </a:r>
            <a:r>
              <a:rPr lang="en-US" dirty="0" err="1"/>
              <a:t>thông</a:t>
            </a:r>
            <a:r>
              <a:rPr lang="en-US" dirty="0"/>
              <a:t> tin </a:t>
            </a:r>
            <a:r>
              <a:rPr lang="en-US" dirty="0" err="1"/>
              <a:t>khác</a:t>
            </a:r>
            <a:r>
              <a:rPr lang="en-US" dirty="0"/>
              <a:t> </a:t>
            </a:r>
            <a:r>
              <a:rPr lang="en-US" dirty="0" err="1"/>
              <a:t>liên</a:t>
            </a:r>
            <a:r>
              <a:rPr lang="en-US" dirty="0"/>
              <a:t> </a:t>
            </a:r>
            <a:r>
              <a:rPr lang="en-US" dirty="0" err="1"/>
              <a:t>quan</a:t>
            </a:r>
            <a:r>
              <a:rPr lang="en-US" dirty="0"/>
              <a:t> </a:t>
            </a:r>
            <a:r>
              <a:rPr lang="en-US" dirty="0" err="1"/>
              <a:t>như</a:t>
            </a:r>
            <a:r>
              <a:rPr lang="en-US" dirty="0"/>
              <a:t> </a:t>
            </a:r>
            <a:r>
              <a:rPr lang="en-US" dirty="0" err="1"/>
              <a:t>thông</a:t>
            </a:r>
            <a:r>
              <a:rPr lang="en-US" dirty="0"/>
              <a:t> tin </a:t>
            </a:r>
            <a:r>
              <a:rPr lang="en-US" dirty="0" err="1"/>
              <a:t>đăng</a:t>
            </a:r>
            <a:r>
              <a:rPr lang="en-US" dirty="0"/>
              <a:t> </a:t>
            </a:r>
            <a:r>
              <a:rPr lang="en-US" dirty="0" err="1"/>
              <a:t>ký</a:t>
            </a:r>
            <a:r>
              <a:rPr lang="en-US" dirty="0"/>
              <a:t>, </a:t>
            </a:r>
            <a:r>
              <a:rPr lang="en-US" dirty="0" err="1"/>
              <a:t>thông</a:t>
            </a:r>
            <a:r>
              <a:rPr lang="en-US" dirty="0"/>
              <a:t> tin </a:t>
            </a:r>
            <a:r>
              <a:rPr lang="en-US" dirty="0" err="1"/>
              <a:t>quản</a:t>
            </a:r>
            <a:r>
              <a:rPr lang="en-US" dirty="0"/>
              <a:t> </a:t>
            </a:r>
            <a:r>
              <a:rPr lang="en-US" dirty="0" err="1"/>
              <a:t>trị</a:t>
            </a:r>
            <a:r>
              <a:rPr lang="en-US" dirty="0"/>
              <a:t> </a:t>
            </a:r>
            <a:r>
              <a:rPr lang="en-US" dirty="0" err="1"/>
              <a:t>viên</a:t>
            </a:r>
            <a:r>
              <a:rPr lang="en-US" dirty="0"/>
              <a:t>, …</a:t>
            </a:r>
          </a:p>
          <a:p>
            <a:r>
              <a:rPr lang="en-US" dirty="0" err="1"/>
              <a:t>Có</a:t>
            </a:r>
            <a:r>
              <a:rPr lang="en-US" dirty="0"/>
              <a:t> 2 </a:t>
            </a:r>
            <a:r>
              <a:rPr lang="en-US" dirty="0" err="1"/>
              <a:t>loại</a:t>
            </a:r>
            <a:r>
              <a:rPr lang="en-US" dirty="0"/>
              <a:t> </a:t>
            </a:r>
            <a:r>
              <a:rPr lang="en-US" dirty="0" err="1"/>
              <a:t>thông</a:t>
            </a:r>
            <a:r>
              <a:rPr lang="en-US" dirty="0"/>
              <a:t> tin </a:t>
            </a:r>
            <a:r>
              <a:rPr lang="en-US" dirty="0" err="1"/>
              <a:t>được</a:t>
            </a:r>
            <a:r>
              <a:rPr lang="en-US" dirty="0"/>
              <a:t> </a:t>
            </a:r>
            <a:r>
              <a:rPr lang="en-US" dirty="0" err="1"/>
              <a:t>lưu</a:t>
            </a:r>
            <a:r>
              <a:rPr lang="en-US" dirty="0"/>
              <a:t> </a:t>
            </a:r>
            <a:r>
              <a:rPr lang="en-US" dirty="0" err="1"/>
              <a:t>trữ</a:t>
            </a:r>
            <a:r>
              <a:rPr lang="en-US" dirty="0"/>
              <a:t> </a:t>
            </a:r>
            <a:r>
              <a:rPr lang="en-US" dirty="0" err="1"/>
              <a:t>trong</a:t>
            </a:r>
            <a:r>
              <a:rPr lang="en-US" dirty="0"/>
              <a:t> </a:t>
            </a:r>
            <a:r>
              <a:rPr lang="en-US" dirty="0" err="1"/>
              <a:t>Whois</a:t>
            </a:r>
            <a:r>
              <a:rPr lang="en-US" dirty="0"/>
              <a:t>:</a:t>
            </a:r>
          </a:p>
          <a:p>
            <a:pPr lvl="1"/>
            <a:r>
              <a:rPr lang="en-US" dirty="0"/>
              <a:t>Thick </a:t>
            </a:r>
            <a:r>
              <a:rPr lang="en-US" dirty="0" err="1"/>
              <a:t>whois</a:t>
            </a:r>
            <a:r>
              <a:rPr lang="en-US" dirty="0"/>
              <a:t> </a:t>
            </a:r>
            <a:r>
              <a:rPr lang="en-US" dirty="0" err="1"/>
              <a:t>Lưu</a:t>
            </a:r>
            <a:r>
              <a:rPr lang="en-US" dirty="0"/>
              <a:t> </a:t>
            </a:r>
            <a:r>
              <a:rPr lang="en-US" dirty="0" err="1"/>
              <a:t>trữ</a:t>
            </a:r>
            <a:r>
              <a:rPr lang="en-US" dirty="0"/>
              <a:t> </a:t>
            </a:r>
            <a:r>
              <a:rPr lang="en-US" dirty="0" err="1"/>
              <a:t>toàn</a:t>
            </a:r>
            <a:r>
              <a:rPr lang="en-US" dirty="0"/>
              <a:t> </a:t>
            </a:r>
            <a:r>
              <a:rPr lang="en-US" dirty="0" err="1"/>
              <a:t>bộ</a:t>
            </a:r>
            <a:r>
              <a:rPr lang="en-US" dirty="0"/>
              <a:t> </a:t>
            </a:r>
            <a:r>
              <a:rPr lang="en-US" dirty="0" err="1"/>
              <a:t>thông</a:t>
            </a:r>
            <a:r>
              <a:rPr lang="en-US" dirty="0"/>
              <a:t> tin </a:t>
            </a:r>
            <a:r>
              <a:rPr lang="en-US" dirty="0" err="1"/>
              <a:t>đăng</a:t>
            </a:r>
            <a:r>
              <a:rPr lang="en-US" dirty="0"/>
              <a:t> </a:t>
            </a:r>
            <a:r>
              <a:rPr lang="en-US" dirty="0" err="1"/>
              <a:t>ký</a:t>
            </a:r>
            <a:r>
              <a:rPr lang="en-US" dirty="0"/>
              <a:t> </a:t>
            </a:r>
            <a:r>
              <a:rPr lang="en-US" dirty="0" err="1"/>
              <a:t>từ</a:t>
            </a:r>
            <a:r>
              <a:rPr lang="en-US" dirty="0"/>
              <a:t> </a:t>
            </a:r>
            <a:r>
              <a:rPr lang="en-US" dirty="0" err="1"/>
              <a:t>các</a:t>
            </a:r>
            <a:r>
              <a:rPr lang="en-US" dirty="0"/>
              <a:t> </a:t>
            </a:r>
            <a:r>
              <a:rPr lang="en-US" dirty="0" err="1"/>
              <a:t>công</a:t>
            </a:r>
            <a:r>
              <a:rPr lang="en-US" dirty="0"/>
              <a:t> ty </a:t>
            </a:r>
            <a:r>
              <a:rPr lang="en-US" dirty="0" err="1"/>
              <a:t>thành</a:t>
            </a:r>
            <a:r>
              <a:rPr lang="en-US" dirty="0"/>
              <a:t> </a:t>
            </a:r>
            <a:r>
              <a:rPr lang="en-US" dirty="0" err="1"/>
              <a:t>một</a:t>
            </a:r>
            <a:r>
              <a:rPr lang="en-US" dirty="0"/>
              <a:t> </a:t>
            </a:r>
            <a:r>
              <a:rPr lang="en-US" dirty="0" err="1"/>
              <a:t>khối</a:t>
            </a:r>
            <a:r>
              <a:rPr lang="en-US" dirty="0"/>
              <a:t> data</a:t>
            </a:r>
          </a:p>
          <a:p>
            <a:pPr lvl="1"/>
            <a:r>
              <a:rPr lang="en-US" dirty="0"/>
              <a:t>Thin </a:t>
            </a:r>
            <a:r>
              <a:rPr lang="en-US" dirty="0" err="1"/>
              <a:t>Whois</a:t>
            </a:r>
            <a:r>
              <a:rPr lang="en-US" dirty="0"/>
              <a:t>: </a:t>
            </a:r>
            <a:r>
              <a:rPr lang="en-US" dirty="0" err="1"/>
              <a:t>Lưu</a:t>
            </a:r>
            <a:r>
              <a:rPr lang="en-US" dirty="0"/>
              <a:t> </a:t>
            </a:r>
            <a:r>
              <a:rPr lang="en-US" dirty="0" err="1"/>
              <a:t>trữ</a:t>
            </a:r>
            <a:r>
              <a:rPr lang="en-US" dirty="0"/>
              <a:t> </a:t>
            </a:r>
            <a:r>
              <a:rPr lang="en-US" dirty="0" err="1"/>
              <a:t>tên</a:t>
            </a:r>
            <a:r>
              <a:rPr lang="en-US" dirty="0"/>
              <a:t> </a:t>
            </a:r>
            <a:r>
              <a:rPr lang="en-US" dirty="0" err="1"/>
              <a:t>của</a:t>
            </a:r>
            <a:r>
              <a:rPr lang="en-US" dirty="0"/>
              <a:t> </a:t>
            </a:r>
            <a:r>
              <a:rPr lang="en-US" dirty="0" err="1"/>
              <a:t>các</a:t>
            </a:r>
            <a:r>
              <a:rPr lang="en-US" dirty="0"/>
              <a:t> </a:t>
            </a:r>
            <a:r>
              <a:rPr lang="en-US" dirty="0" err="1"/>
              <a:t>Whois</a:t>
            </a:r>
            <a:r>
              <a:rPr lang="en-US" dirty="0"/>
              <a:t> server ( </a:t>
            </a:r>
            <a:r>
              <a:rPr lang="en-US" dirty="0" err="1"/>
              <a:t>Là</a:t>
            </a:r>
            <a:r>
              <a:rPr lang="en-US" dirty="0"/>
              <a:t> </a:t>
            </a:r>
            <a:r>
              <a:rPr lang="en-US" dirty="0" err="1"/>
              <a:t>nơi</a:t>
            </a:r>
            <a:r>
              <a:rPr lang="en-US" dirty="0"/>
              <a:t> </a:t>
            </a:r>
            <a:r>
              <a:rPr lang="en-US" dirty="0" err="1"/>
              <a:t>chưa</a:t>
            </a:r>
            <a:r>
              <a:rPr lang="en-US" dirty="0"/>
              <a:t> </a:t>
            </a:r>
            <a:r>
              <a:rPr lang="en-US" dirty="0" err="1"/>
              <a:t>những</a:t>
            </a:r>
            <a:r>
              <a:rPr lang="en-US" dirty="0"/>
              <a:t> </a:t>
            </a:r>
            <a:r>
              <a:rPr lang="en-US" dirty="0" err="1"/>
              <a:t>thông</a:t>
            </a:r>
            <a:r>
              <a:rPr lang="en-US" dirty="0"/>
              <a:t> tin chi </a:t>
            </a:r>
            <a:r>
              <a:rPr lang="en-US" dirty="0" err="1"/>
              <a:t>tiết</a:t>
            </a:r>
            <a:r>
              <a:rPr lang="en-US" dirty="0"/>
              <a:t> )</a:t>
            </a:r>
          </a:p>
          <a:p>
            <a:endParaRPr lang="en-US" dirty="0"/>
          </a:p>
        </p:txBody>
      </p:sp>
      <p:sp>
        <p:nvSpPr>
          <p:cNvPr id="4" name="Slide Number Placeholder 3"/>
          <p:cNvSpPr>
            <a:spLocks noGrp="1"/>
          </p:cNvSpPr>
          <p:nvPr>
            <p:ph type="sldNum" sz="quarter" idx="10"/>
          </p:nvPr>
        </p:nvSpPr>
        <p:spPr/>
        <p:txBody>
          <a:bodyPr/>
          <a:lstStyle/>
          <a:p>
            <a:fld id="{89DBB4F3-67F1-4CE2-BBF2-C991025F259B}" type="slidenum">
              <a:rPr lang="en-US" smtClean="0"/>
              <a:t>53</a:t>
            </a:fld>
            <a:endParaRPr lang="en-US"/>
          </a:p>
        </p:txBody>
      </p:sp>
    </p:spTree>
    <p:extLst>
      <p:ext uri="{BB962C8B-B14F-4D97-AF65-F5344CB8AC3E}">
        <p14:creationId xmlns:p14="http://schemas.microsoft.com/office/powerpoint/2010/main" val="227158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4</a:t>
            </a:fld>
            <a:endParaRPr lang="ru-RU"/>
          </a:p>
        </p:txBody>
      </p:sp>
    </p:spTree>
    <p:extLst>
      <p:ext uri="{BB962C8B-B14F-4D97-AF65-F5344CB8AC3E}">
        <p14:creationId xmlns:p14="http://schemas.microsoft.com/office/powerpoint/2010/main" val="1385357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err="1">
                <a:solidFill>
                  <a:srgbClr val="0070C0"/>
                </a:solidFill>
              </a:rPr>
              <a:t>Whois</a:t>
            </a:r>
            <a:endParaRPr lang="en-US" sz="1200" b="1" dirty="0">
              <a:solidFill>
                <a:srgbClr val="0070C0"/>
              </a:solidFill>
            </a:endParaRPr>
          </a:p>
          <a:p>
            <a:r>
              <a:rPr lang="en-US" sz="1200" dirty="0"/>
              <a:t>https://docs.microsoft.com/en-us/sysinternals/downloads/whois</a:t>
            </a:r>
          </a:p>
          <a:p>
            <a:endParaRPr lang="en-US" dirty="0"/>
          </a:p>
          <a:p>
            <a:endParaRPr lang="en-US" dirty="0"/>
          </a:p>
          <a:p>
            <a:r>
              <a:rPr lang="en-US" sz="1200" b="1" dirty="0" err="1">
                <a:solidFill>
                  <a:srgbClr val="0070C0"/>
                </a:solidFill>
              </a:rPr>
              <a:t>WhoisThisDomain</a:t>
            </a:r>
            <a:endParaRPr lang="en-US" sz="1200" b="1" dirty="0">
              <a:solidFill>
                <a:srgbClr val="0070C0"/>
              </a:solidFill>
            </a:endParaRPr>
          </a:p>
          <a:p>
            <a:r>
              <a:rPr lang="en-US" sz="1200" dirty="0"/>
              <a:t>https://www.nirsoft.net/utils/whois_this_domain.html</a:t>
            </a:r>
          </a:p>
          <a:p>
            <a:endParaRPr lang="en-US" sz="1200" dirty="0"/>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err="1">
                <a:solidFill>
                  <a:srgbClr val="0070C0"/>
                </a:solidFill>
                <a:latin typeface="Tahoma" panose="020B0604030504040204" pitchFamily="34" charset="0"/>
                <a:ea typeface="Tahoma" panose="020B0604030504040204" pitchFamily="34" charset="0"/>
                <a:cs typeface="Tahoma" panose="020B0604030504040204" pitchFamily="34" charset="0"/>
              </a:rPr>
              <a:t>Whois</a:t>
            </a:r>
            <a:r>
              <a:rPr lang="en-US" sz="1200" b="1" dirty="0">
                <a:solidFill>
                  <a:srgbClr val="0070C0"/>
                </a:solidFill>
                <a:latin typeface="Tahoma" panose="020B0604030504040204" pitchFamily="34" charset="0"/>
                <a:ea typeface="Tahoma" panose="020B0604030504040204" pitchFamily="34" charset="0"/>
                <a:cs typeface="Tahoma" panose="020B0604030504040204" pitchFamily="34" charset="0"/>
              </a:rPr>
              <a:t> lookup multiple address software</a:t>
            </a:r>
            <a:endParaRPr lang="en-US" sz="1200" dirty="0"/>
          </a:p>
          <a:p>
            <a:r>
              <a:rPr lang="en-US" dirty="0"/>
              <a:t>https://www.sobolsoft.com/whoislookup/download/setup.exe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err="1">
                <a:solidFill>
                  <a:srgbClr val="0070C0"/>
                </a:solidFill>
                <a:latin typeface="Tahoma" panose="020B0604030504040204" pitchFamily="34" charset="0"/>
                <a:ea typeface="Tahoma" panose="020B0604030504040204" pitchFamily="34" charset="0"/>
                <a:cs typeface="Tahoma" panose="020B0604030504040204" pitchFamily="34" charset="0"/>
              </a:rPr>
              <a:t>Whois</a:t>
            </a:r>
            <a:r>
              <a:rPr lang="en-US" sz="1200" b="1" dirty="0">
                <a:solidFill>
                  <a:srgbClr val="0070C0"/>
                </a:solidFill>
                <a:latin typeface="Tahoma" panose="020B0604030504040204" pitchFamily="34" charset="0"/>
                <a:ea typeface="Tahoma" panose="020B0604030504040204" pitchFamily="34" charset="0"/>
                <a:cs typeface="Tahoma" panose="020B0604030504040204" pitchFamily="34" charset="0"/>
              </a:rPr>
              <a:t> Lookup</a:t>
            </a:r>
            <a:endParaRPr lang="en-US" dirty="0"/>
          </a:p>
          <a:p>
            <a:r>
              <a:rPr lang="en-US" dirty="0"/>
              <a:t>https://pentest-tools.com/information-gathering/find-domains-owned-by-company</a:t>
            </a:r>
          </a:p>
        </p:txBody>
      </p:sp>
      <p:sp>
        <p:nvSpPr>
          <p:cNvPr id="4" name="Slide Number Placeholder 3"/>
          <p:cNvSpPr>
            <a:spLocks noGrp="1"/>
          </p:cNvSpPr>
          <p:nvPr>
            <p:ph type="sldNum" sz="quarter" idx="10"/>
          </p:nvPr>
        </p:nvSpPr>
        <p:spPr/>
        <p:txBody>
          <a:bodyPr/>
          <a:lstStyle/>
          <a:p>
            <a:fld id="{89DBB4F3-67F1-4CE2-BBF2-C991025F259B}" type="slidenum">
              <a:rPr lang="en-US" smtClean="0"/>
              <a:t>56</a:t>
            </a:fld>
            <a:endParaRPr lang="en-US"/>
          </a:p>
        </p:txBody>
      </p:sp>
    </p:spTree>
    <p:extLst>
      <p:ext uri="{BB962C8B-B14F-4D97-AF65-F5344CB8AC3E}">
        <p14:creationId xmlns:p14="http://schemas.microsoft.com/office/powerpoint/2010/main" val="2079375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Bằng</a:t>
            </a:r>
            <a:r>
              <a:rPr lang="en-US" dirty="0"/>
              <a:t> </a:t>
            </a:r>
            <a:r>
              <a:rPr lang="en-US" dirty="0" err="1"/>
              <a:t>những</a:t>
            </a:r>
            <a:r>
              <a:rPr lang="en-US" dirty="0"/>
              <a:t> </a:t>
            </a:r>
            <a:r>
              <a:rPr lang="en-US" dirty="0" err="1"/>
              <a:t>thông</a:t>
            </a:r>
            <a:r>
              <a:rPr lang="en-US" dirty="0"/>
              <a:t> tin </a:t>
            </a:r>
            <a:r>
              <a:rPr lang="en-US" dirty="0" err="1"/>
              <a:t>này</a:t>
            </a:r>
            <a:r>
              <a:rPr lang="en-US" dirty="0"/>
              <a:t> hacker </a:t>
            </a:r>
            <a:r>
              <a:rPr lang="en-US" dirty="0" err="1"/>
              <a:t>có</a:t>
            </a:r>
            <a:r>
              <a:rPr lang="en-US" dirty="0"/>
              <a:t> </a:t>
            </a:r>
            <a:r>
              <a:rPr lang="en-US" dirty="0" err="1"/>
              <a:t>thể</a:t>
            </a:r>
            <a:r>
              <a:rPr lang="en-US" dirty="0"/>
              <a:t> </a:t>
            </a:r>
            <a:r>
              <a:rPr lang="en-US" dirty="0" err="1"/>
              <a:t>áp</a:t>
            </a:r>
            <a:r>
              <a:rPr lang="en-US" dirty="0"/>
              <a:t> </a:t>
            </a:r>
            <a:r>
              <a:rPr lang="en-US" dirty="0" err="1"/>
              <a:t>dụng</a:t>
            </a:r>
            <a:r>
              <a:rPr lang="en-US" dirty="0"/>
              <a:t> </a:t>
            </a:r>
            <a:r>
              <a:rPr lang="en-US" dirty="0" err="1"/>
              <a:t>kỹ</a:t>
            </a:r>
            <a:r>
              <a:rPr lang="en-US" dirty="0"/>
              <a:t> </a:t>
            </a:r>
            <a:r>
              <a:rPr lang="en-US" dirty="0" err="1"/>
              <a:t>nghệ</a:t>
            </a:r>
            <a:r>
              <a:rPr lang="en-US" dirty="0"/>
              <a:t> </a:t>
            </a:r>
            <a:r>
              <a:rPr lang="en-US" dirty="0" err="1"/>
              <a:t>xã</a:t>
            </a:r>
            <a:r>
              <a:rPr lang="en-US" dirty="0"/>
              <a:t> </a:t>
            </a:r>
            <a:r>
              <a:rPr lang="en-US" dirty="0" err="1"/>
              <a:t>hội</a:t>
            </a:r>
            <a:r>
              <a:rPr lang="en-US" dirty="0"/>
              <a:t>, </a:t>
            </a:r>
            <a:r>
              <a:rPr lang="en-US" dirty="0" err="1"/>
              <a:t>thực</a:t>
            </a:r>
            <a:r>
              <a:rPr lang="en-US" dirty="0"/>
              <a:t> </a:t>
            </a:r>
            <a:r>
              <a:rPr lang="en-US" dirty="0" err="1"/>
              <a:t>hiện</a:t>
            </a:r>
            <a:r>
              <a:rPr lang="en-US" dirty="0"/>
              <a:t> </a:t>
            </a:r>
            <a:r>
              <a:rPr lang="en-US" dirty="0" err="1"/>
              <a:t>giám</a:t>
            </a:r>
            <a:r>
              <a:rPr lang="en-US" dirty="0"/>
              <a:t> </a:t>
            </a:r>
            <a:r>
              <a:rPr lang="en-US" dirty="0" err="1"/>
              <a:t>sát</a:t>
            </a:r>
            <a:r>
              <a:rPr lang="en-US" dirty="0"/>
              <a:t> </a:t>
            </a:r>
            <a:r>
              <a:rPr lang="en-US" dirty="0" err="1"/>
              <a:t>đối</a:t>
            </a:r>
            <a:r>
              <a:rPr lang="en-US" dirty="0"/>
              <a:t> </a:t>
            </a:r>
            <a:r>
              <a:rPr lang="en-US" dirty="0" err="1"/>
              <a:t>tượng</a:t>
            </a:r>
            <a:r>
              <a:rPr lang="en-US" dirty="0"/>
              <a:t>, </a:t>
            </a:r>
            <a:r>
              <a:rPr lang="en-US" dirty="0" err="1"/>
              <a:t>lục</a:t>
            </a:r>
            <a:r>
              <a:rPr lang="en-US" dirty="0"/>
              <a:t> </a:t>
            </a:r>
            <a:r>
              <a:rPr lang="en-US" dirty="0" err="1"/>
              <a:t>thùng</a:t>
            </a:r>
            <a:r>
              <a:rPr lang="en-US" dirty="0"/>
              <a:t> </a:t>
            </a:r>
            <a:r>
              <a:rPr lang="en-US" dirty="0" err="1"/>
              <a:t>rác</a:t>
            </a:r>
            <a:r>
              <a:rPr lang="en-US" dirty="0"/>
              <a:t> (dumpster diving), hoaxing, </a:t>
            </a:r>
            <a:r>
              <a:rPr lang="en-US" dirty="0" err="1"/>
              <a:t>đóng</a:t>
            </a:r>
            <a:r>
              <a:rPr lang="en-US" dirty="0"/>
              <a:t> </a:t>
            </a:r>
            <a:r>
              <a:rPr lang="en-US" dirty="0" err="1"/>
              <a:t>giả</a:t>
            </a:r>
            <a:r>
              <a:rPr lang="en-US" dirty="0"/>
              <a:t> </a:t>
            </a:r>
            <a:r>
              <a:rPr lang="en-US" dirty="0" err="1"/>
              <a:t>làm</a:t>
            </a:r>
            <a:r>
              <a:rPr lang="en-US" dirty="0"/>
              <a:t> </a:t>
            </a:r>
            <a:r>
              <a:rPr lang="en-US" dirty="0" err="1"/>
              <a:t>nhân</a:t>
            </a:r>
            <a:r>
              <a:rPr lang="en-US" dirty="0"/>
              <a:t> </a:t>
            </a:r>
            <a:r>
              <a:rPr lang="en-US" dirty="0" err="1"/>
              <a:t>viên</a:t>
            </a:r>
            <a:r>
              <a:rPr lang="en-US" dirty="0"/>
              <a:t> </a:t>
            </a:r>
            <a:r>
              <a:rPr lang="en-US" dirty="0" err="1"/>
              <a:t>kỹ</a:t>
            </a:r>
            <a:r>
              <a:rPr lang="en-US" dirty="0"/>
              <a:t> </a:t>
            </a:r>
            <a:r>
              <a:rPr lang="en-US" dirty="0" err="1"/>
              <a:t>thuật</a:t>
            </a:r>
            <a:endParaRPr lang="en-US" dirty="0"/>
          </a:p>
          <a:p>
            <a:endParaRPr lang="en-US" dirty="0"/>
          </a:p>
        </p:txBody>
      </p:sp>
      <p:sp>
        <p:nvSpPr>
          <p:cNvPr id="4" name="Slide Number Placeholder 3"/>
          <p:cNvSpPr>
            <a:spLocks noGrp="1"/>
          </p:cNvSpPr>
          <p:nvPr>
            <p:ph type="sldNum" sz="quarter" idx="10"/>
          </p:nvPr>
        </p:nvSpPr>
        <p:spPr/>
        <p:txBody>
          <a:bodyPr/>
          <a:lstStyle/>
          <a:p>
            <a:fld id="{89DBB4F3-67F1-4CE2-BBF2-C991025F259B}" type="slidenum">
              <a:rPr lang="en-US" smtClean="0"/>
              <a:t>57</a:t>
            </a:fld>
            <a:endParaRPr lang="en-US"/>
          </a:p>
        </p:txBody>
      </p:sp>
    </p:spTree>
    <p:extLst>
      <p:ext uri="{BB962C8B-B14F-4D97-AF65-F5344CB8AC3E}">
        <p14:creationId xmlns:p14="http://schemas.microsoft.com/office/powerpoint/2010/main" val="523881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Hải</a:t>
            </a:r>
            <a:r>
              <a:rPr lang="en-US" sz="1200" b="0" i="0" u="none" strike="noStrike" kern="1200" baseline="0" dirty="0">
                <a:solidFill>
                  <a:schemeClr val="tx1"/>
                </a:solidFill>
                <a:effectLst/>
                <a:latin typeface="+mn-lt"/>
                <a:ea typeface="+mn-ea"/>
                <a:cs typeface="+mn-cs"/>
              </a:rPr>
              <a:t> 97 &gt; 111</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59</a:t>
            </a:fld>
            <a:endParaRPr lang="ru-RU"/>
          </a:p>
        </p:txBody>
      </p:sp>
    </p:spTree>
    <p:extLst>
      <p:ext uri="{BB962C8B-B14F-4D97-AF65-F5344CB8AC3E}">
        <p14:creationId xmlns:p14="http://schemas.microsoft.com/office/powerpoint/2010/main" val="1310856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8C0C-5812-497D-B352-B5908CC200C0}" type="slidenum">
              <a:rPr lang="ru-RU" smtClean="0"/>
              <a:t>60</a:t>
            </a:fld>
            <a:endParaRPr lang="ru-RU"/>
          </a:p>
        </p:txBody>
      </p:sp>
    </p:spTree>
    <p:extLst>
      <p:ext uri="{BB962C8B-B14F-4D97-AF65-F5344CB8AC3E}">
        <p14:creationId xmlns:p14="http://schemas.microsoft.com/office/powerpoint/2010/main" val="2376612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64</a:t>
            </a:fld>
            <a:endParaRPr lang="ru-RU"/>
          </a:p>
        </p:txBody>
      </p:sp>
    </p:spTree>
    <p:extLst>
      <p:ext uri="{BB962C8B-B14F-4D97-AF65-F5344CB8AC3E}">
        <p14:creationId xmlns:p14="http://schemas.microsoft.com/office/powerpoint/2010/main" val="5614865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66</a:t>
            </a:fld>
            <a:endParaRPr lang="ru-RU"/>
          </a:p>
        </p:txBody>
      </p:sp>
    </p:spTree>
    <p:extLst>
      <p:ext uri="{BB962C8B-B14F-4D97-AF65-F5344CB8AC3E}">
        <p14:creationId xmlns:p14="http://schemas.microsoft.com/office/powerpoint/2010/main" val="2766418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68</a:t>
            </a:fld>
            <a:endParaRPr lang="ru-RU"/>
          </a:p>
        </p:txBody>
      </p:sp>
    </p:spTree>
    <p:extLst>
      <p:ext uri="{BB962C8B-B14F-4D97-AF65-F5344CB8AC3E}">
        <p14:creationId xmlns:p14="http://schemas.microsoft.com/office/powerpoint/2010/main" val="2959289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70</a:t>
            </a:fld>
            <a:endParaRPr lang="ru-RU"/>
          </a:p>
        </p:txBody>
      </p:sp>
    </p:spTree>
    <p:extLst>
      <p:ext uri="{BB962C8B-B14F-4D97-AF65-F5344CB8AC3E}">
        <p14:creationId xmlns:p14="http://schemas.microsoft.com/office/powerpoint/2010/main" val="24454303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77</a:t>
            </a:fld>
            <a:endParaRPr lang="ru-RU"/>
          </a:p>
        </p:txBody>
      </p:sp>
    </p:spTree>
    <p:extLst>
      <p:ext uri="{BB962C8B-B14F-4D97-AF65-F5344CB8AC3E}">
        <p14:creationId xmlns:p14="http://schemas.microsoft.com/office/powerpoint/2010/main" val="3239886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79</a:t>
            </a:fld>
            <a:endParaRPr lang="ru-RU"/>
          </a:p>
        </p:txBody>
      </p:sp>
    </p:spTree>
    <p:extLst>
      <p:ext uri="{BB962C8B-B14F-4D97-AF65-F5344CB8AC3E}">
        <p14:creationId xmlns:p14="http://schemas.microsoft.com/office/powerpoint/2010/main" val="1356320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5</a:t>
            </a:fld>
            <a:endParaRPr lang="ru-RU"/>
          </a:p>
        </p:txBody>
      </p:sp>
    </p:spTree>
    <p:extLst>
      <p:ext uri="{BB962C8B-B14F-4D97-AF65-F5344CB8AC3E}">
        <p14:creationId xmlns:p14="http://schemas.microsoft.com/office/powerpoint/2010/main" val="22477373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81</a:t>
            </a:fld>
            <a:endParaRPr lang="ru-RU"/>
          </a:p>
        </p:txBody>
      </p:sp>
    </p:spTree>
    <p:extLst>
      <p:ext uri="{BB962C8B-B14F-4D97-AF65-F5344CB8AC3E}">
        <p14:creationId xmlns:p14="http://schemas.microsoft.com/office/powerpoint/2010/main" val="2848285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82</a:t>
            </a:fld>
            <a:endParaRPr lang="ru-RU"/>
          </a:p>
        </p:txBody>
      </p:sp>
    </p:spTree>
    <p:extLst>
      <p:ext uri="{BB962C8B-B14F-4D97-AF65-F5344CB8AC3E}">
        <p14:creationId xmlns:p14="http://schemas.microsoft.com/office/powerpoint/2010/main" val="2681947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83</a:t>
            </a:fld>
            <a:endParaRPr lang="ru-RU"/>
          </a:p>
        </p:txBody>
      </p:sp>
    </p:spTree>
    <p:extLst>
      <p:ext uri="{BB962C8B-B14F-4D97-AF65-F5344CB8AC3E}">
        <p14:creationId xmlns:p14="http://schemas.microsoft.com/office/powerpoint/2010/main" val="10333767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84</a:t>
            </a:fld>
            <a:endParaRPr lang="ru-RU"/>
          </a:p>
        </p:txBody>
      </p:sp>
    </p:spTree>
    <p:extLst>
      <p:ext uri="{BB962C8B-B14F-4D97-AF65-F5344CB8AC3E}">
        <p14:creationId xmlns:p14="http://schemas.microsoft.com/office/powerpoint/2010/main" val="2256113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85</a:t>
            </a:fld>
            <a:endParaRPr lang="ru-RU"/>
          </a:p>
        </p:txBody>
      </p:sp>
    </p:spTree>
    <p:extLst>
      <p:ext uri="{BB962C8B-B14F-4D97-AF65-F5344CB8AC3E}">
        <p14:creationId xmlns:p14="http://schemas.microsoft.com/office/powerpoint/2010/main" val="14639054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94" name="Google Shape;9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VN"/>
              <a:t>88</a:t>
            </a:fld>
            <a:endParaRPr/>
          </a:p>
        </p:txBody>
      </p:sp>
    </p:spTree>
    <p:extLst>
      <p:ext uri="{BB962C8B-B14F-4D97-AF65-F5344CB8AC3E}">
        <p14:creationId xmlns:p14="http://schemas.microsoft.com/office/powerpoint/2010/main" val="986846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112" name="Google Shape;112;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VN"/>
              <a:t>89</a:t>
            </a:fld>
            <a:endParaRPr/>
          </a:p>
        </p:txBody>
      </p:sp>
    </p:spTree>
    <p:extLst>
      <p:ext uri="{BB962C8B-B14F-4D97-AF65-F5344CB8AC3E}">
        <p14:creationId xmlns:p14="http://schemas.microsoft.com/office/powerpoint/2010/main" val="19239246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111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220" name="Google Shape;220;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VN"/>
              <a:t>94</a:t>
            </a:fld>
            <a:endParaRPr/>
          </a:p>
        </p:txBody>
      </p:sp>
    </p:spTree>
    <p:extLst>
      <p:ext uri="{BB962C8B-B14F-4D97-AF65-F5344CB8AC3E}">
        <p14:creationId xmlns:p14="http://schemas.microsoft.com/office/powerpoint/2010/main" val="5457856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9996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7</a:t>
            </a:fld>
            <a:endParaRPr lang="ru-RU"/>
          </a:p>
        </p:txBody>
      </p:sp>
    </p:spTree>
    <p:extLst>
      <p:ext uri="{BB962C8B-B14F-4D97-AF65-F5344CB8AC3E}">
        <p14:creationId xmlns:p14="http://schemas.microsoft.com/office/powerpoint/2010/main" val="18441625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35696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326" name="Google Shape;326;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VN"/>
              <a:t>98</a:t>
            </a:fld>
            <a:endParaRPr/>
          </a:p>
        </p:txBody>
      </p:sp>
    </p:spTree>
    <p:extLst>
      <p:ext uri="{BB962C8B-B14F-4D97-AF65-F5344CB8AC3E}">
        <p14:creationId xmlns:p14="http://schemas.microsoft.com/office/powerpoint/2010/main" val="6145324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9973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95062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96882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50161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9414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8257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0565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7DAD35-DAEB-4B38-91AC-549D2B14B875}" type="slidenum">
              <a:rPr lang="en-US" smtClean="0"/>
              <a:t>124</a:t>
            </a:fld>
            <a:endParaRPr lang="en-US"/>
          </a:p>
        </p:txBody>
      </p:sp>
    </p:spTree>
    <p:extLst>
      <p:ext uri="{BB962C8B-B14F-4D97-AF65-F5344CB8AC3E}">
        <p14:creationId xmlns:p14="http://schemas.microsoft.com/office/powerpoint/2010/main" val="1806579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12</a:t>
            </a:fld>
            <a:endParaRPr lang="ru-RU"/>
          </a:p>
        </p:txBody>
      </p:sp>
    </p:spTree>
    <p:extLst>
      <p:ext uri="{BB962C8B-B14F-4D97-AF65-F5344CB8AC3E}">
        <p14:creationId xmlns:p14="http://schemas.microsoft.com/office/powerpoint/2010/main" val="42777954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p>
        </p:txBody>
      </p:sp>
      <p:sp>
        <p:nvSpPr>
          <p:cNvPr id="4" name="Slide Number Placeholder 3"/>
          <p:cNvSpPr>
            <a:spLocks noGrp="1"/>
          </p:cNvSpPr>
          <p:nvPr>
            <p:ph type="sldNum" sz="quarter" idx="10"/>
          </p:nvPr>
        </p:nvSpPr>
        <p:spPr/>
        <p:txBody>
          <a:bodyPr/>
          <a:lstStyle/>
          <a:p>
            <a:fld id="{6A7DAD35-DAEB-4B38-91AC-549D2B14B875}" type="slidenum">
              <a:rPr lang="en-US" smtClean="0"/>
              <a:t>126</a:t>
            </a:fld>
            <a:endParaRPr lang="en-US"/>
          </a:p>
        </p:txBody>
      </p:sp>
    </p:spTree>
    <p:extLst>
      <p:ext uri="{BB962C8B-B14F-4D97-AF65-F5344CB8AC3E}">
        <p14:creationId xmlns:p14="http://schemas.microsoft.com/office/powerpoint/2010/main" val="7118025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10"/>
          </p:nvPr>
        </p:nvSpPr>
        <p:spPr/>
        <p:txBody>
          <a:bodyPr/>
          <a:lstStyle/>
          <a:p>
            <a:fld id="{6A7DAD35-DAEB-4B38-91AC-549D2B14B875}" type="slidenum">
              <a:rPr lang="en-US" smtClean="0"/>
              <a:t>128</a:t>
            </a:fld>
            <a:endParaRPr lang="en-US"/>
          </a:p>
        </p:txBody>
      </p:sp>
    </p:spTree>
    <p:extLst>
      <p:ext uri="{BB962C8B-B14F-4D97-AF65-F5344CB8AC3E}">
        <p14:creationId xmlns:p14="http://schemas.microsoft.com/office/powerpoint/2010/main" val="36766491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7DAD35-DAEB-4B38-91AC-549D2B14B875}" type="slidenum">
              <a:rPr lang="en-US" smtClean="0"/>
              <a:t>130</a:t>
            </a:fld>
            <a:endParaRPr lang="en-US"/>
          </a:p>
        </p:txBody>
      </p:sp>
    </p:spTree>
    <p:extLst>
      <p:ext uri="{BB962C8B-B14F-4D97-AF65-F5344CB8AC3E}">
        <p14:creationId xmlns:p14="http://schemas.microsoft.com/office/powerpoint/2010/main" val="35872755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7DAD35-DAEB-4B38-91AC-549D2B14B875}" type="slidenum">
              <a:rPr lang="en-US" smtClean="0"/>
              <a:t>131</a:t>
            </a:fld>
            <a:endParaRPr lang="en-US"/>
          </a:p>
        </p:txBody>
      </p:sp>
    </p:spTree>
    <p:extLst>
      <p:ext uri="{BB962C8B-B14F-4D97-AF65-F5344CB8AC3E}">
        <p14:creationId xmlns:p14="http://schemas.microsoft.com/office/powerpoint/2010/main" val="5857687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132</a:t>
            </a:fld>
            <a:endParaRPr lang="ru-RU"/>
          </a:p>
        </p:txBody>
      </p:sp>
    </p:spTree>
    <p:extLst>
      <p:ext uri="{BB962C8B-B14F-4D97-AF65-F5344CB8AC3E}">
        <p14:creationId xmlns:p14="http://schemas.microsoft.com/office/powerpoint/2010/main" val="1040875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panose="02020603050405020304" pitchFamily="18" charset="0"/>
                <a:cs typeface="Times New Roman" panose="02020603050405020304" pitchFamily="18" charset="0"/>
              </a:rPr>
              <a:t>Kĩ </a:t>
            </a:r>
            <a:r>
              <a:rPr lang="en-US" dirty="0" err="1" smtClean="0">
                <a:latin typeface="Times New Roman" panose="02020603050405020304" pitchFamily="18" charset="0"/>
                <a:cs typeface="Times New Roman" panose="02020603050405020304" pitchFamily="18" charset="0"/>
              </a:rPr>
              <a:t>thuật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liệt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kê</a:t>
            </a:r>
            <a:r>
              <a:rPr lang="en-US" dirty="0" smtClean="0">
                <a:latin typeface="Times New Roman" panose="02020603050405020304" pitchFamily="18" charset="0"/>
                <a:cs typeface="Times New Roman" panose="02020603050405020304" pitchFamily="18" charset="0"/>
              </a:rPr>
              <a:t> :</a:t>
            </a:r>
          </a:p>
          <a:p>
            <a:r>
              <a:rPr lang="en-US" dirty="0" err="1" smtClean="0">
                <a:latin typeface="Times New Roman" panose="02020603050405020304" pitchFamily="18" charset="0"/>
                <a:cs typeface="Times New Roman" panose="02020603050405020304" pitchFamily="18" charset="0"/>
              </a:rPr>
              <a:t>Đê</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trích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xuất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thông</a:t>
            </a:r>
            <a:r>
              <a:rPr lang="en-US" dirty="0" smtClean="0">
                <a:latin typeface="Times New Roman" panose="02020603050405020304" pitchFamily="18" charset="0"/>
                <a:cs typeface="Times New Roman" panose="02020603050405020304" pitchFamily="18" charset="0"/>
              </a:rPr>
              <a:t> tin </a:t>
            </a:r>
            <a:r>
              <a:rPr lang="en-US" dirty="0" err="1" smtClean="0">
                <a:latin typeface="Times New Roman" panose="02020603050405020304" pitchFamily="18" charset="0"/>
                <a:cs typeface="Times New Roman" panose="02020603050405020304" pitchFamily="18" charset="0"/>
              </a:rPr>
              <a:t>vê</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mục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tiêu</a:t>
            </a:r>
            <a:r>
              <a:rPr lang="en-US" dirty="0" smtClean="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err="1" smtClean="0">
                <a:latin typeface="Times New Roman" panose="02020603050405020304" pitchFamily="18" charset="0"/>
                <a:cs typeface="Times New Roman" panose="02020603050405020304" pitchFamily="18" charset="0"/>
              </a:rPr>
              <a:t>Trích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xuất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người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dùng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cách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dụng</a:t>
            </a:r>
            <a:r>
              <a:rPr lang="en-US" dirty="0" smtClean="0">
                <a:latin typeface="Times New Roman" panose="02020603050405020304" pitchFamily="18" charset="0"/>
                <a:cs typeface="Times New Roman" panose="02020603050405020304" pitchFamily="18" charset="0"/>
              </a:rPr>
              <a:t> ID email</a:t>
            </a:r>
          </a:p>
          <a:p>
            <a:pPr lvl="1"/>
            <a:r>
              <a:rPr lang="vi-VN" dirty="0" smtClean="0">
                <a:latin typeface="Times New Roman" panose="02020603050405020304" pitchFamily="18" charset="0"/>
                <a:cs typeface="Times New Roman" panose="02020603050405020304" pitchFamily="18" charset="0"/>
              </a:rPr>
              <a:t>Mọi địa chỉ email đều chứa hai phần: tên người dùng và tên miền. Cấu trúc của địa chỉ email là tên người dùng @ tên miền. Hãy xem xét abc@gmail.com; trong địa chỉ email này, "abc" (chuỗi ký tự đứng trước ký hiệu '@') là tên người dùng và "gmail.com" (chuỗi ký tự theo sau ký hiệu '@') là tên miền.</a:t>
            </a: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err="1" smtClean="0">
                <a:latin typeface="Times New Roman" panose="02020603050405020304" pitchFamily="18" charset="0"/>
                <a:cs typeface="Times New Roman" panose="02020603050405020304" pitchFamily="18" charset="0"/>
              </a:rPr>
              <a:t>Trích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xuất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thông</a:t>
            </a:r>
            <a:r>
              <a:rPr lang="en-US" dirty="0" smtClean="0">
                <a:latin typeface="Times New Roman" panose="02020603050405020304" pitchFamily="18" charset="0"/>
                <a:cs typeface="Times New Roman" panose="02020603050405020304" pitchFamily="18" charset="0"/>
              </a:rPr>
              <a:t> tin </a:t>
            </a:r>
            <a:r>
              <a:rPr lang="en-US" dirty="0" err="1" smtClean="0">
                <a:latin typeface="Times New Roman" panose="02020603050405020304" pitchFamily="18" charset="0"/>
                <a:cs typeface="Times New Roman" panose="02020603050405020304" pitchFamily="18" charset="0"/>
              </a:rPr>
              <a:t>bằng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mất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khẩu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mặc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định</a:t>
            </a:r>
            <a:r>
              <a:rPr lang="en-US" dirty="0" smtClean="0">
                <a:latin typeface="Times New Roman" panose="02020603050405020304" pitchFamily="18" charset="0"/>
                <a:cs typeface="Times New Roman" panose="02020603050405020304" pitchFamily="18" charset="0"/>
              </a:rPr>
              <a:t> </a:t>
            </a:r>
          </a:p>
          <a:p>
            <a:pPr lvl="1"/>
            <a:r>
              <a:rPr lang="vi-VN" dirty="0" smtClean="0">
                <a:latin typeface="Times New Roman" panose="02020603050405020304" pitchFamily="18" charset="0"/>
                <a:cs typeface="Times New Roman" panose="02020603050405020304" pitchFamily="18" charset="0"/>
              </a:rPr>
              <a:t>Nhiều tài nguyên trực tuyến cung cấp danh sách các mật khẩu mặc định do nhà sản xuất gán cho sản phẩm của họ. Người dùng thường bỏ qua việc thay đổi tên người dùng và mật khẩu mặc định do nhà sản xuất hoặc nhà phát triển sản phẩm cung cấp. Điều này làm giảm bớt nhiệm vụ của kẻ tấn công trong việc liệt kê và khai thác hệ thống mục tiêu.</a:t>
            </a:r>
            <a:endParaRPr lang="en-US"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A868C155-BA20-445D-A6F7-303C7E496EE1}" type="slidenum">
              <a:rPr lang="en-US" smtClean="0"/>
              <a:t>135</a:t>
            </a:fld>
            <a:endParaRPr lang="en-US"/>
          </a:p>
        </p:txBody>
      </p:sp>
    </p:spTree>
    <p:extLst>
      <p:ext uri="{BB962C8B-B14F-4D97-AF65-F5344CB8AC3E}">
        <p14:creationId xmlns:p14="http://schemas.microsoft.com/office/powerpoint/2010/main" val="24257707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8C155-BA20-445D-A6F7-303C7E496EE1}" type="slidenum">
              <a:rPr lang="en-US" smtClean="0"/>
              <a:t>138</a:t>
            </a:fld>
            <a:endParaRPr lang="en-US"/>
          </a:p>
        </p:txBody>
      </p:sp>
    </p:spTree>
    <p:extLst>
      <p:ext uri="{BB962C8B-B14F-4D97-AF65-F5344CB8AC3E}">
        <p14:creationId xmlns:p14="http://schemas.microsoft.com/office/powerpoint/2010/main" val="26903974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8C155-BA20-445D-A6F7-303C7E496EE1}" type="slidenum">
              <a:rPr lang="en-US" smtClean="0"/>
              <a:t>140</a:t>
            </a:fld>
            <a:endParaRPr lang="en-US"/>
          </a:p>
        </p:txBody>
      </p:sp>
    </p:spTree>
    <p:extLst>
      <p:ext uri="{BB962C8B-B14F-4D97-AF65-F5344CB8AC3E}">
        <p14:creationId xmlns:p14="http://schemas.microsoft.com/office/powerpoint/2010/main" val="24172104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8C155-BA20-445D-A6F7-303C7E496EE1}" type="slidenum">
              <a:rPr lang="en-US" smtClean="0"/>
              <a:t>145</a:t>
            </a:fld>
            <a:endParaRPr lang="en-US"/>
          </a:p>
        </p:txBody>
      </p:sp>
    </p:spTree>
    <p:extLst>
      <p:ext uri="{BB962C8B-B14F-4D97-AF65-F5344CB8AC3E}">
        <p14:creationId xmlns:p14="http://schemas.microsoft.com/office/powerpoint/2010/main" val="19826265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160</a:t>
            </a:fld>
            <a:endParaRPr lang="ru-RU"/>
          </a:p>
        </p:txBody>
      </p:sp>
    </p:spTree>
    <p:extLst>
      <p:ext uri="{BB962C8B-B14F-4D97-AF65-F5344CB8AC3E}">
        <p14:creationId xmlns:p14="http://schemas.microsoft.com/office/powerpoint/2010/main" val="33966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13</a:t>
            </a:fld>
            <a:endParaRPr lang="ru-RU"/>
          </a:p>
        </p:txBody>
      </p:sp>
    </p:spTree>
    <p:extLst>
      <p:ext uri="{BB962C8B-B14F-4D97-AF65-F5344CB8AC3E}">
        <p14:creationId xmlns:p14="http://schemas.microsoft.com/office/powerpoint/2010/main" val="20842356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8C155-BA20-445D-A6F7-303C7E496EE1}" type="slidenum">
              <a:rPr lang="en-US" smtClean="0"/>
              <a:t>164</a:t>
            </a:fld>
            <a:endParaRPr lang="en-US"/>
          </a:p>
        </p:txBody>
      </p:sp>
    </p:spTree>
    <p:extLst>
      <p:ext uri="{BB962C8B-B14F-4D97-AF65-F5344CB8AC3E}">
        <p14:creationId xmlns:p14="http://schemas.microsoft.com/office/powerpoint/2010/main" val="25965881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165</a:t>
            </a:fld>
            <a:endParaRPr lang="ru-RU"/>
          </a:p>
        </p:txBody>
      </p:sp>
    </p:spTree>
    <p:extLst>
      <p:ext uri="{BB962C8B-B14F-4D97-AF65-F5344CB8AC3E}">
        <p14:creationId xmlns:p14="http://schemas.microsoft.com/office/powerpoint/2010/main" val="12245904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F8C0C-5812-497D-B352-B5908CC200C0}"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17253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F8C0C-5812-497D-B352-B5908CC200C0}"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2689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14</a:t>
            </a:fld>
            <a:endParaRPr lang="ru-RU"/>
          </a:p>
        </p:txBody>
      </p:sp>
    </p:spTree>
    <p:extLst>
      <p:ext uri="{BB962C8B-B14F-4D97-AF65-F5344CB8AC3E}">
        <p14:creationId xmlns:p14="http://schemas.microsoft.com/office/powerpoint/2010/main" val="4266768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15</a:t>
            </a:fld>
            <a:endParaRPr lang="ru-RU"/>
          </a:p>
        </p:txBody>
      </p:sp>
    </p:spTree>
    <p:extLst>
      <p:ext uri="{BB962C8B-B14F-4D97-AF65-F5344CB8AC3E}">
        <p14:creationId xmlns:p14="http://schemas.microsoft.com/office/powerpoint/2010/main" val="1938022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ề chính">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96753"/>
            <a:ext cx="7772400" cy="2376264"/>
          </a:xfrm>
        </p:spPr>
        <p:txBody>
          <a:bodyPr anchor="b">
            <a:normAutofit/>
          </a:bodyPr>
          <a:lstStyle>
            <a:lvl1pPr>
              <a:defRPr sz="4000" b="1" baseline="0">
                <a:latin typeface="Arial" pitchFamily="34" charset="0"/>
                <a:cs typeface="Arial" pitchFamily="34" charset="0"/>
              </a:defRPr>
            </a:lvl1pPr>
          </a:lstStyle>
          <a:p>
            <a:r>
              <a:rPr lang="en-US" dirty="0" smtClean="0"/>
              <a:t>Click to edit Master title style</a:t>
            </a:r>
            <a:r>
              <a:rPr lang="vi-VN" dirty="0" smtClean="0"/>
              <a:t>. What should be If the title is too long?</a:t>
            </a:r>
            <a:endParaRPr lang="ru-RU" dirty="0"/>
          </a:p>
        </p:txBody>
      </p:sp>
      <p:sp>
        <p:nvSpPr>
          <p:cNvPr id="3" name="Subtitle 2"/>
          <p:cNvSpPr>
            <a:spLocks noGrp="1"/>
          </p:cNvSpPr>
          <p:nvPr>
            <p:ph type="subTitle" idx="1"/>
          </p:nvPr>
        </p:nvSpPr>
        <p:spPr>
          <a:xfrm>
            <a:off x="683568" y="3717032"/>
            <a:ext cx="7776864" cy="108012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dirty="0"/>
          </a:p>
        </p:txBody>
      </p:sp>
    </p:spTree>
    <p:extLst>
      <p:ext uri="{BB962C8B-B14F-4D97-AF65-F5344CB8AC3E}">
        <p14:creationId xmlns:p14="http://schemas.microsoft.com/office/powerpoint/2010/main" val="2734556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2050" name="Picture 2" descr="http://www.emoticonswallpapers.com/images/thank-you/thank-you-glitter-pictures-01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400" y="990600"/>
            <a:ext cx="7239000" cy="48501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4809903" y="6553200"/>
            <a:ext cx="4257897" cy="215444"/>
          </a:xfrm>
          <a:prstGeom prst="rect">
            <a:avLst/>
          </a:prstGeom>
          <a:noFill/>
        </p:spPr>
        <p:txBody>
          <a:bodyPr wrap="none" rtlCol="0">
            <a:spAutoFit/>
          </a:bodyPr>
          <a:lstStyle/>
          <a:p>
            <a:r>
              <a:rPr lang="vi-VN" sz="800" dirty="0" smtClean="0"/>
              <a:t>http://www.emoticonswallpapers.com/images/thank-you/thank-you-glitter-pictures-010.jpg</a:t>
            </a:r>
            <a:endParaRPr lang="vi-VN" sz="800" dirty="0"/>
          </a:p>
        </p:txBody>
      </p:sp>
    </p:spTree>
    <p:extLst>
      <p:ext uri="{BB962C8B-B14F-4D97-AF65-F5344CB8AC3E}">
        <p14:creationId xmlns:p14="http://schemas.microsoft.com/office/powerpoint/2010/main" val="41550011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4" name="TextBox 3"/>
          <p:cNvSpPr txBox="1"/>
          <p:nvPr userDrawn="1"/>
        </p:nvSpPr>
        <p:spPr>
          <a:xfrm>
            <a:off x="5372558" y="6553200"/>
            <a:ext cx="3695242" cy="215444"/>
          </a:xfrm>
          <a:prstGeom prst="rect">
            <a:avLst/>
          </a:prstGeom>
          <a:noFill/>
        </p:spPr>
        <p:txBody>
          <a:bodyPr wrap="none" rtlCol="0">
            <a:spAutoFit/>
          </a:bodyPr>
          <a:lstStyle/>
          <a:p>
            <a:r>
              <a:rPr lang="vi-VN" sz="800" dirty="0" smtClean="0"/>
              <a:t>http://www.corydoiron.com/wp-content/uploads/2012/11/Thank-You-Kids-.jpg</a:t>
            </a:r>
            <a:endParaRPr lang="vi-VN" sz="800" dirty="0"/>
          </a:p>
        </p:txBody>
      </p:sp>
      <p:pic>
        <p:nvPicPr>
          <p:cNvPr id="3074" name="Picture 2" descr="http://www.corydoiron.com/wp-content/uploads/2012/11/Thank-You-Kids-.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761999"/>
            <a:ext cx="7772400" cy="521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6545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4">
    <p:spTree>
      <p:nvGrpSpPr>
        <p:cNvPr id="1" name=""/>
        <p:cNvGrpSpPr/>
        <p:nvPr/>
      </p:nvGrpSpPr>
      <p:grpSpPr>
        <a:xfrm>
          <a:off x="0" y="0"/>
          <a:ext cx="0" cy="0"/>
          <a:chOff x="0" y="0"/>
          <a:chExt cx="0" cy="0"/>
        </a:xfrm>
      </p:grpSpPr>
      <p:sp>
        <p:nvSpPr>
          <p:cNvPr id="4" name="TextBox 3"/>
          <p:cNvSpPr txBox="1"/>
          <p:nvPr userDrawn="1"/>
        </p:nvSpPr>
        <p:spPr>
          <a:xfrm>
            <a:off x="5105400" y="6553200"/>
            <a:ext cx="3972562" cy="215444"/>
          </a:xfrm>
          <a:prstGeom prst="rect">
            <a:avLst/>
          </a:prstGeom>
          <a:noFill/>
        </p:spPr>
        <p:txBody>
          <a:bodyPr wrap="none" rtlCol="0">
            <a:spAutoFit/>
          </a:bodyPr>
          <a:lstStyle/>
          <a:p>
            <a:r>
              <a:rPr lang="vi-VN" sz="800" dirty="0" smtClean="0"/>
              <a:t>http://www.marketingyourpurpose.com/wp-content/uploads/2014/04/Thank-You.jpg</a:t>
            </a:r>
            <a:endParaRPr lang="vi-VN" sz="800" dirty="0"/>
          </a:p>
        </p:txBody>
      </p:sp>
      <p:pic>
        <p:nvPicPr>
          <p:cNvPr id="1028" name="Picture 4" descr="http://www.marketingyourpurpose.com/wp-content/uploads/2014/04/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0" y="609600"/>
            <a:ext cx="7634068" cy="572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8098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5">
    <p:spTree>
      <p:nvGrpSpPr>
        <p:cNvPr id="1" name=""/>
        <p:cNvGrpSpPr/>
        <p:nvPr/>
      </p:nvGrpSpPr>
      <p:grpSpPr>
        <a:xfrm>
          <a:off x="0" y="0"/>
          <a:ext cx="0" cy="0"/>
          <a:chOff x="0" y="0"/>
          <a:chExt cx="0" cy="0"/>
        </a:xfrm>
      </p:grpSpPr>
      <p:sp>
        <p:nvSpPr>
          <p:cNvPr id="4" name="TextBox 3"/>
          <p:cNvSpPr txBox="1"/>
          <p:nvPr userDrawn="1"/>
        </p:nvSpPr>
        <p:spPr>
          <a:xfrm>
            <a:off x="6462600" y="6553200"/>
            <a:ext cx="2605200" cy="215444"/>
          </a:xfrm>
          <a:prstGeom prst="rect">
            <a:avLst/>
          </a:prstGeom>
          <a:noFill/>
        </p:spPr>
        <p:txBody>
          <a:bodyPr wrap="none" rtlCol="0">
            <a:spAutoFit/>
          </a:bodyPr>
          <a:lstStyle/>
          <a:p>
            <a:r>
              <a:rPr lang="vi-VN" sz="800" dirty="0" smtClean="0"/>
              <a:t>http://f.tqn.com/y/jobsearch/1/W/J/7/1/185275200.jpg</a:t>
            </a:r>
            <a:endParaRPr lang="vi-VN" sz="800" dirty="0"/>
          </a:p>
        </p:txBody>
      </p:sp>
      <p:pic>
        <p:nvPicPr>
          <p:cNvPr id="2050" name="Picture 2" descr="http://f.tqn.com/y/jobsearch/1/W/J/7/1/18527520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0"/>
            <a:ext cx="7876468"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047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228600"/>
            <a:ext cx="8610600" cy="6400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204659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ục lục phụ 1">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28600" y="1143000"/>
            <a:ext cx="8610600" cy="5334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hasCustomPrompt="1"/>
          </p:nvPr>
        </p:nvSpPr>
        <p:spPr>
          <a:xfrm>
            <a:off x="228600" y="274638"/>
            <a:ext cx="8610600" cy="792162"/>
          </a:xfrm>
        </p:spPr>
        <p:txBody>
          <a:bodyPr/>
          <a:lstStyle>
            <a:lvl1pPr>
              <a:defRPr b="1" baseline="0">
                <a:solidFill>
                  <a:srgbClr val="FF0000"/>
                </a:solidFill>
                <a:latin typeface="Calibri" pitchFamily="34" charset="0"/>
              </a:defRPr>
            </a:lvl1pPr>
          </a:lstStyle>
          <a:p>
            <a:r>
              <a:rPr lang="vi-VN" dirty="0" smtClean="0"/>
              <a:t>Tiêu đề của mục lục phụ</a:t>
            </a:r>
            <a:endParaRPr lang="en-US" dirty="0"/>
          </a:p>
        </p:txBody>
      </p:sp>
    </p:spTree>
    <p:extLst>
      <p:ext uri="{BB962C8B-B14F-4D97-AF65-F5344CB8AC3E}">
        <p14:creationId xmlns:p14="http://schemas.microsoft.com/office/powerpoint/2010/main" val="2236300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ục lục phụ 2">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200" y="1676400"/>
            <a:ext cx="8382000" cy="685800"/>
          </a:xfrm>
        </p:spPr>
        <p:txBody>
          <a:bodyPr>
            <a:noAutofit/>
          </a:bodyPr>
          <a:lstStyle>
            <a:lvl1pPr marL="0" indent="0">
              <a:buNone/>
              <a:defRPr sz="4000" b="1"/>
            </a:lvl1pPr>
            <a:lvl2pPr marL="457200" indent="0">
              <a:buNone/>
              <a:defRPr/>
            </a:lvl2pPr>
          </a:lstStyle>
          <a:p>
            <a:pPr lvl="0"/>
            <a:r>
              <a:rPr lang="en-US" smtClean="0"/>
              <a:t>Edit Master text styles</a:t>
            </a:r>
          </a:p>
        </p:txBody>
      </p:sp>
      <p:sp>
        <p:nvSpPr>
          <p:cNvPr id="6" name="Text Placeholder 5"/>
          <p:cNvSpPr>
            <a:spLocks noGrp="1"/>
          </p:cNvSpPr>
          <p:nvPr>
            <p:ph type="body" sz="quarter" idx="11"/>
          </p:nvPr>
        </p:nvSpPr>
        <p:spPr>
          <a:xfrm>
            <a:off x="457200" y="2438400"/>
            <a:ext cx="8382000" cy="3124200"/>
          </a:xfrm>
          <a:solidFill>
            <a:schemeClr val="bg1"/>
          </a:solidFill>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4202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3AB4CA-C169-4E22-B03F-E7969BF27CAE}" type="datetimeFigureOut">
              <a:rPr lang="en-US" smtClean="0">
                <a:solidFill>
                  <a:prstClr val="black">
                    <a:tint val="75000"/>
                  </a:prstClr>
                </a:solidFill>
              </a:rPr>
              <a:pPr/>
              <a:t>11/7/2022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F50044-0E29-4BB9-B5CC-9FA3A5D322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86336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ục lục">
  <p:cSld name="1_Mục lục">
    <p:bg>
      <p:bgPr>
        <a:gradFill>
          <a:gsLst>
            <a:gs pos="0">
              <a:srgbClr val="97B4E4"/>
            </a:gs>
            <a:gs pos="50000">
              <a:srgbClr val="BFCFEC"/>
            </a:gs>
            <a:gs pos="100000">
              <a:srgbClr val="8CB3E3"/>
            </a:gs>
          </a:gsLst>
          <a:lin ang="5400000" scaled="0"/>
        </a:gradFill>
        <a:effectLst/>
      </p:bgPr>
    </p:bg>
    <p:spTree>
      <p:nvGrpSpPr>
        <p:cNvPr id="1" name="Shape 30"/>
        <p:cNvGrpSpPr/>
        <p:nvPr/>
      </p:nvGrpSpPr>
      <p:grpSpPr>
        <a:xfrm>
          <a:off x="0" y="0"/>
          <a:ext cx="0" cy="0"/>
          <a:chOff x="0" y="0"/>
          <a:chExt cx="0" cy="0"/>
        </a:xfrm>
      </p:grpSpPr>
      <p:sp>
        <p:nvSpPr>
          <p:cNvPr id="31" name="Google Shape;31;p42"/>
          <p:cNvSpPr txBox="1">
            <a:spLocks noGrp="1"/>
          </p:cNvSpPr>
          <p:nvPr>
            <p:ph type="body" idx="1"/>
          </p:nvPr>
        </p:nvSpPr>
        <p:spPr>
          <a:xfrm>
            <a:off x="304800" y="228600"/>
            <a:ext cx="8610600" cy="6400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60735307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727EF0-2588-4118-8F7B-0A1F1C663653}" type="datetime1">
              <a:rPr lang="en-US" smtClean="0"/>
              <a:t>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7791D4-4A12-4F59-AC7A-CBD6C110BE78}" type="slidenum">
              <a:rPr lang="en-US" smtClean="0"/>
              <a:t>‹#›</a:t>
            </a:fld>
            <a:endParaRPr lang="en-US"/>
          </a:p>
        </p:txBody>
      </p:sp>
    </p:spTree>
    <p:extLst>
      <p:ext uri="{BB962C8B-B14F-4D97-AF65-F5344CB8AC3E}">
        <p14:creationId xmlns:p14="http://schemas.microsoft.com/office/powerpoint/2010/main" val="4197296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9144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dirty="0"/>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4059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êu đề + Nội dung">
  <p:cSld name="1_Tiêu đề + Nội dung">
    <p:spTree>
      <p:nvGrpSpPr>
        <p:cNvPr id="1" name="Shape 24"/>
        <p:cNvGrpSpPr/>
        <p:nvPr/>
      </p:nvGrpSpPr>
      <p:grpSpPr>
        <a:xfrm>
          <a:off x="0" y="0"/>
          <a:ext cx="0" cy="0"/>
          <a:chOff x="0" y="0"/>
          <a:chExt cx="0" cy="0"/>
        </a:xfrm>
      </p:grpSpPr>
      <p:sp>
        <p:nvSpPr>
          <p:cNvPr id="25" name="Google Shape;25;p41"/>
          <p:cNvSpPr txBox="1">
            <a:spLocks noGrp="1"/>
          </p:cNvSpPr>
          <p:nvPr>
            <p:ph type="body" idx="1"/>
          </p:nvPr>
        </p:nvSpPr>
        <p:spPr>
          <a:xfrm>
            <a:off x="0" y="685800"/>
            <a:ext cx="9144000" cy="6172200"/>
          </a:xfrm>
          <a:prstGeom prst="rect">
            <a:avLst/>
          </a:prstGeom>
          <a:noFill/>
          <a:ln>
            <a:noFill/>
          </a:ln>
        </p:spPr>
        <p:txBody>
          <a:bodyPr spcFirstLastPara="1" wrap="square" lIns="91425" tIns="45700" rIns="91425" bIns="45700" anchor="t" anchorCtr="0">
            <a:normAutofit/>
          </a:bodyPr>
          <a:lstStyle>
            <a:lvl1pPr marL="457200" lvl="0" indent="-457200" algn="l">
              <a:lnSpc>
                <a:spcPct val="114000"/>
              </a:lnSpc>
              <a:spcBef>
                <a:spcPts val="600"/>
              </a:spcBef>
              <a:spcAft>
                <a:spcPts val="0"/>
              </a:spcAft>
              <a:buClr>
                <a:schemeClr val="dk1"/>
              </a:buClr>
              <a:buSzPts val="3600"/>
              <a:buChar char="•"/>
              <a:defRPr sz="3600">
                <a:latin typeface="Tahoma"/>
                <a:ea typeface="Tahoma"/>
                <a:cs typeface="Tahoma"/>
                <a:sym typeface="Tahoma"/>
              </a:defRPr>
            </a:lvl1pPr>
            <a:lvl2pPr marL="914400" lvl="1" indent="-431800" algn="l">
              <a:spcBef>
                <a:spcPts val="640"/>
              </a:spcBef>
              <a:spcAft>
                <a:spcPts val="0"/>
              </a:spcAft>
              <a:buClr>
                <a:schemeClr val="dk1"/>
              </a:buClr>
              <a:buSzPts val="3200"/>
              <a:buChar char="–"/>
              <a:defRPr sz="3200">
                <a:latin typeface="Tahoma"/>
                <a:ea typeface="Tahoma"/>
                <a:cs typeface="Tahoma"/>
                <a:sym typeface="Tahoma"/>
              </a:defRPr>
            </a:lvl2pPr>
            <a:lvl3pPr marL="1371600" lvl="2" indent="-406400" algn="l">
              <a:spcBef>
                <a:spcPts val="560"/>
              </a:spcBef>
              <a:spcAft>
                <a:spcPts val="0"/>
              </a:spcAft>
              <a:buClr>
                <a:schemeClr val="dk1"/>
              </a:buClr>
              <a:buSzPts val="2800"/>
              <a:buChar char="•"/>
              <a:defRPr sz="2800">
                <a:latin typeface="Tahoma"/>
                <a:ea typeface="Tahoma"/>
                <a:cs typeface="Tahoma"/>
                <a:sym typeface="Tahoma"/>
              </a:defRPr>
            </a:lvl3pPr>
            <a:lvl4pPr marL="1828800" lvl="3" indent="-381000" algn="l">
              <a:spcBef>
                <a:spcPts val="480"/>
              </a:spcBef>
              <a:spcAft>
                <a:spcPts val="0"/>
              </a:spcAft>
              <a:buClr>
                <a:schemeClr val="dk1"/>
              </a:buClr>
              <a:buSzPts val="2400"/>
              <a:buChar char="–"/>
              <a:defRPr sz="2400">
                <a:latin typeface="Tahoma"/>
                <a:ea typeface="Tahoma"/>
                <a:cs typeface="Tahoma"/>
                <a:sym typeface="Tahoma"/>
              </a:defRPr>
            </a:lvl4pPr>
            <a:lvl5pPr marL="2286000" lvl="4" indent="-381000" algn="l">
              <a:spcBef>
                <a:spcPts val="480"/>
              </a:spcBef>
              <a:spcAft>
                <a:spcPts val="0"/>
              </a:spcAft>
              <a:buClr>
                <a:schemeClr val="dk1"/>
              </a:buClr>
              <a:buSzPts val="2400"/>
              <a:buChar char="»"/>
              <a:defRPr sz="2400">
                <a:latin typeface="Tahoma"/>
                <a:ea typeface="Tahoma"/>
                <a:cs typeface="Tahoma"/>
                <a:sym typeface="Tahoma"/>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 name="Google Shape;26;p41"/>
          <p:cNvSpPr/>
          <p:nvPr/>
        </p:nvSpPr>
        <p:spPr>
          <a:xfrm>
            <a:off x="8526512" y="6237312"/>
            <a:ext cx="617488"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41"/>
          <p:cNvSpPr txBox="1">
            <a:spLocks noGrp="1"/>
          </p:cNvSpPr>
          <p:nvPr>
            <p:ph type="title"/>
          </p:nvPr>
        </p:nvSpPr>
        <p:spPr>
          <a:xfrm>
            <a:off x="0" y="-27384"/>
            <a:ext cx="9144000" cy="71318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FF0000"/>
              </a:buClr>
              <a:buSzPts val="4000"/>
              <a:buFont typeface="Arial Narrow"/>
              <a:buNone/>
              <a:defRPr sz="4000" b="1">
                <a:solidFill>
                  <a:srgbClr val="FF0000"/>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1"/>
          <p:cNvSpPr txBox="1">
            <a:spLocks noGrp="1"/>
          </p:cNvSpPr>
          <p:nvPr>
            <p:ph type="sldNum" idx="12"/>
          </p:nvPr>
        </p:nvSpPr>
        <p:spPr>
          <a:xfrm>
            <a:off x="8532440" y="6237312"/>
            <a:ext cx="611560" cy="617488"/>
          </a:xfrm>
          <a:prstGeom prst="rect">
            <a:avLst/>
          </a:prstGeom>
          <a:noFill/>
          <a:ln>
            <a:noFill/>
          </a:ln>
        </p:spPr>
        <p:txBody>
          <a:bodyPr spcFirstLastPara="1" wrap="square" lIns="0" tIns="0" rIns="0" bIns="0" anchor="ctr" anchorCtr="1">
            <a:noAutofit/>
          </a:bodyPr>
          <a:lstStyle>
            <a:lvl1pPr marL="0" lvl="0" indent="0" algn="ctr">
              <a:spcBef>
                <a:spcPts val="0"/>
              </a:spcBef>
              <a:buNone/>
              <a:defRPr sz="3200" b="1" i="0" u="none" strike="noStrike" cap="none">
                <a:solidFill>
                  <a:srgbClr val="FFFF00"/>
                </a:solidFill>
                <a:latin typeface="Calibri"/>
                <a:ea typeface="Calibri"/>
                <a:cs typeface="Calibri"/>
                <a:sym typeface="Calibri"/>
              </a:defRPr>
            </a:lvl1pPr>
            <a:lvl2pPr marL="0" lvl="1" indent="0" algn="ctr">
              <a:spcBef>
                <a:spcPts val="0"/>
              </a:spcBef>
              <a:buNone/>
              <a:defRPr sz="3200" b="1" i="0" u="none" strike="noStrike" cap="none">
                <a:solidFill>
                  <a:srgbClr val="FFFF00"/>
                </a:solidFill>
                <a:latin typeface="Calibri"/>
                <a:ea typeface="Calibri"/>
                <a:cs typeface="Calibri"/>
                <a:sym typeface="Calibri"/>
              </a:defRPr>
            </a:lvl2pPr>
            <a:lvl3pPr marL="0" lvl="2" indent="0" algn="ctr">
              <a:spcBef>
                <a:spcPts val="0"/>
              </a:spcBef>
              <a:buNone/>
              <a:defRPr sz="3200" b="1" i="0" u="none" strike="noStrike" cap="none">
                <a:solidFill>
                  <a:srgbClr val="FFFF00"/>
                </a:solidFill>
                <a:latin typeface="Calibri"/>
                <a:ea typeface="Calibri"/>
                <a:cs typeface="Calibri"/>
                <a:sym typeface="Calibri"/>
              </a:defRPr>
            </a:lvl3pPr>
            <a:lvl4pPr marL="0" lvl="3" indent="0" algn="ctr">
              <a:spcBef>
                <a:spcPts val="0"/>
              </a:spcBef>
              <a:buNone/>
              <a:defRPr sz="3200" b="1" i="0" u="none" strike="noStrike" cap="none">
                <a:solidFill>
                  <a:srgbClr val="FFFF00"/>
                </a:solidFill>
                <a:latin typeface="Calibri"/>
                <a:ea typeface="Calibri"/>
                <a:cs typeface="Calibri"/>
                <a:sym typeface="Calibri"/>
              </a:defRPr>
            </a:lvl4pPr>
            <a:lvl5pPr marL="0" lvl="4" indent="0" algn="ctr">
              <a:spcBef>
                <a:spcPts val="0"/>
              </a:spcBef>
              <a:buNone/>
              <a:defRPr sz="3200" b="1" i="0" u="none" strike="noStrike" cap="none">
                <a:solidFill>
                  <a:srgbClr val="FFFF00"/>
                </a:solidFill>
                <a:latin typeface="Calibri"/>
                <a:ea typeface="Calibri"/>
                <a:cs typeface="Calibri"/>
                <a:sym typeface="Calibri"/>
              </a:defRPr>
            </a:lvl5pPr>
            <a:lvl6pPr marL="0" lvl="5" indent="0" algn="ctr">
              <a:spcBef>
                <a:spcPts val="0"/>
              </a:spcBef>
              <a:buNone/>
              <a:defRPr sz="3200" b="1" i="0" u="none" strike="noStrike" cap="none">
                <a:solidFill>
                  <a:srgbClr val="FFFF00"/>
                </a:solidFill>
                <a:latin typeface="Calibri"/>
                <a:ea typeface="Calibri"/>
                <a:cs typeface="Calibri"/>
                <a:sym typeface="Calibri"/>
              </a:defRPr>
            </a:lvl6pPr>
            <a:lvl7pPr marL="0" lvl="6" indent="0" algn="ctr">
              <a:spcBef>
                <a:spcPts val="0"/>
              </a:spcBef>
              <a:buNone/>
              <a:defRPr sz="3200" b="1" i="0" u="none" strike="noStrike" cap="none">
                <a:solidFill>
                  <a:srgbClr val="FFFF00"/>
                </a:solidFill>
                <a:latin typeface="Calibri"/>
                <a:ea typeface="Calibri"/>
                <a:cs typeface="Calibri"/>
                <a:sym typeface="Calibri"/>
              </a:defRPr>
            </a:lvl7pPr>
            <a:lvl8pPr marL="0" lvl="7" indent="0" algn="ctr">
              <a:spcBef>
                <a:spcPts val="0"/>
              </a:spcBef>
              <a:buNone/>
              <a:defRPr sz="3200" b="1" i="0" u="none" strike="noStrike" cap="none">
                <a:solidFill>
                  <a:srgbClr val="FFFF00"/>
                </a:solidFill>
                <a:latin typeface="Calibri"/>
                <a:ea typeface="Calibri"/>
                <a:cs typeface="Calibri"/>
                <a:sym typeface="Calibri"/>
              </a:defRPr>
            </a:lvl8pPr>
            <a:lvl9pPr marL="0" lvl="8" indent="0" algn="ctr">
              <a:spcBef>
                <a:spcPts val="0"/>
              </a:spcBef>
              <a:buNone/>
              <a:defRPr sz="3200" b="1" i="0" u="none" strike="noStrike" cap="none">
                <a:solidFill>
                  <a:srgbClr val="FFFF00"/>
                </a:solidFill>
                <a:latin typeface="Calibri"/>
                <a:ea typeface="Calibri"/>
                <a:cs typeface="Calibri"/>
                <a:sym typeface="Calibri"/>
              </a:defRPr>
            </a:lvl9pPr>
          </a:lstStyle>
          <a:p>
            <a:fld id="{00000000-1234-1234-1234-123412341234}" type="slidenum">
              <a:rPr lang="vi-VN" smtClean="0"/>
              <a:pPr/>
              <a:t>‹#›</a:t>
            </a:fld>
            <a:endParaRPr lang="vi-VN"/>
          </a:p>
        </p:txBody>
      </p:sp>
      <p:cxnSp>
        <p:nvCxnSpPr>
          <p:cNvPr id="29" name="Google Shape;29;p41"/>
          <p:cNvCxnSpPr/>
          <p:nvPr/>
        </p:nvCxnSpPr>
        <p:spPr>
          <a:xfrm>
            <a:off x="0" y="685800"/>
            <a:ext cx="9144000" cy="0"/>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9124707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hỉ có tiêu đề">
  <p:cSld name="1_Chỉ có tiêu đề">
    <p:spTree>
      <p:nvGrpSpPr>
        <p:cNvPr id="1" name="Shape 32"/>
        <p:cNvGrpSpPr/>
        <p:nvPr/>
      </p:nvGrpSpPr>
      <p:grpSpPr>
        <a:xfrm>
          <a:off x="0" y="0"/>
          <a:ext cx="0" cy="0"/>
          <a:chOff x="0" y="0"/>
          <a:chExt cx="0" cy="0"/>
        </a:xfrm>
      </p:grpSpPr>
      <p:sp>
        <p:nvSpPr>
          <p:cNvPr id="33" name="Google Shape;33;p43"/>
          <p:cNvSpPr/>
          <p:nvPr/>
        </p:nvSpPr>
        <p:spPr>
          <a:xfrm>
            <a:off x="8526512" y="6237312"/>
            <a:ext cx="617488"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43"/>
          <p:cNvSpPr txBox="1">
            <a:spLocks noGrp="1"/>
          </p:cNvSpPr>
          <p:nvPr>
            <p:ph type="title"/>
          </p:nvPr>
        </p:nvSpPr>
        <p:spPr>
          <a:xfrm>
            <a:off x="0" y="-27384"/>
            <a:ext cx="9144000" cy="71318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FF0000"/>
              </a:buClr>
              <a:buSzPts val="4000"/>
              <a:buFont typeface="Arial Narrow"/>
              <a:buNone/>
              <a:defRPr sz="4000" b="1">
                <a:solidFill>
                  <a:srgbClr val="FF0000"/>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3"/>
          <p:cNvSpPr txBox="1">
            <a:spLocks noGrp="1"/>
          </p:cNvSpPr>
          <p:nvPr>
            <p:ph type="sldNum" idx="12"/>
          </p:nvPr>
        </p:nvSpPr>
        <p:spPr>
          <a:xfrm>
            <a:off x="8532440" y="6237312"/>
            <a:ext cx="611560" cy="617488"/>
          </a:xfrm>
          <a:prstGeom prst="rect">
            <a:avLst/>
          </a:prstGeom>
          <a:noFill/>
          <a:ln>
            <a:noFill/>
          </a:ln>
        </p:spPr>
        <p:txBody>
          <a:bodyPr spcFirstLastPara="1" wrap="square" lIns="0" tIns="0" rIns="0" bIns="0" anchor="ctr" anchorCtr="1">
            <a:noAutofit/>
          </a:bodyPr>
          <a:lstStyle>
            <a:lvl1pPr marL="0" lvl="0" indent="0" algn="ctr">
              <a:spcBef>
                <a:spcPts val="0"/>
              </a:spcBef>
              <a:buNone/>
              <a:defRPr sz="3200" b="1" i="0" u="none" strike="noStrike" cap="none">
                <a:solidFill>
                  <a:srgbClr val="FFFF00"/>
                </a:solidFill>
                <a:latin typeface="Calibri"/>
                <a:ea typeface="Calibri"/>
                <a:cs typeface="Calibri"/>
                <a:sym typeface="Calibri"/>
              </a:defRPr>
            </a:lvl1pPr>
            <a:lvl2pPr marL="0" lvl="1" indent="0" algn="ctr">
              <a:spcBef>
                <a:spcPts val="0"/>
              </a:spcBef>
              <a:buNone/>
              <a:defRPr sz="3200" b="1" i="0" u="none" strike="noStrike" cap="none">
                <a:solidFill>
                  <a:srgbClr val="FFFF00"/>
                </a:solidFill>
                <a:latin typeface="Calibri"/>
                <a:ea typeface="Calibri"/>
                <a:cs typeface="Calibri"/>
                <a:sym typeface="Calibri"/>
              </a:defRPr>
            </a:lvl2pPr>
            <a:lvl3pPr marL="0" lvl="2" indent="0" algn="ctr">
              <a:spcBef>
                <a:spcPts val="0"/>
              </a:spcBef>
              <a:buNone/>
              <a:defRPr sz="3200" b="1" i="0" u="none" strike="noStrike" cap="none">
                <a:solidFill>
                  <a:srgbClr val="FFFF00"/>
                </a:solidFill>
                <a:latin typeface="Calibri"/>
                <a:ea typeface="Calibri"/>
                <a:cs typeface="Calibri"/>
                <a:sym typeface="Calibri"/>
              </a:defRPr>
            </a:lvl3pPr>
            <a:lvl4pPr marL="0" lvl="3" indent="0" algn="ctr">
              <a:spcBef>
                <a:spcPts val="0"/>
              </a:spcBef>
              <a:buNone/>
              <a:defRPr sz="3200" b="1" i="0" u="none" strike="noStrike" cap="none">
                <a:solidFill>
                  <a:srgbClr val="FFFF00"/>
                </a:solidFill>
                <a:latin typeface="Calibri"/>
                <a:ea typeface="Calibri"/>
                <a:cs typeface="Calibri"/>
                <a:sym typeface="Calibri"/>
              </a:defRPr>
            </a:lvl4pPr>
            <a:lvl5pPr marL="0" lvl="4" indent="0" algn="ctr">
              <a:spcBef>
                <a:spcPts val="0"/>
              </a:spcBef>
              <a:buNone/>
              <a:defRPr sz="3200" b="1" i="0" u="none" strike="noStrike" cap="none">
                <a:solidFill>
                  <a:srgbClr val="FFFF00"/>
                </a:solidFill>
                <a:latin typeface="Calibri"/>
                <a:ea typeface="Calibri"/>
                <a:cs typeface="Calibri"/>
                <a:sym typeface="Calibri"/>
              </a:defRPr>
            </a:lvl5pPr>
            <a:lvl6pPr marL="0" lvl="5" indent="0" algn="ctr">
              <a:spcBef>
                <a:spcPts val="0"/>
              </a:spcBef>
              <a:buNone/>
              <a:defRPr sz="3200" b="1" i="0" u="none" strike="noStrike" cap="none">
                <a:solidFill>
                  <a:srgbClr val="FFFF00"/>
                </a:solidFill>
                <a:latin typeface="Calibri"/>
                <a:ea typeface="Calibri"/>
                <a:cs typeface="Calibri"/>
                <a:sym typeface="Calibri"/>
              </a:defRPr>
            </a:lvl6pPr>
            <a:lvl7pPr marL="0" lvl="6" indent="0" algn="ctr">
              <a:spcBef>
                <a:spcPts val="0"/>
              </a:spcBef>
              <a:buNone/>
              <a:defRPr sz="3200" b="1" i="0" u="none" strike="noStrike" cap="none">
                <a:solidFill>
                  <a:srgbClr val="FFFF00"/>
                </a:solidFill>
                <a:latin typeface="Calibri"/>
                <a:ea typeface="Calibri"/>
                <a:cs typeface="Calibri"/>
                <a:sym typeface="Calibri"/>
              </a:defRPr>
            </a:lvl7pPr>
            <a:lvl8pPr marL="0" lvl="7" indent="0" algn="ctr">
              <a:spcBef>
                <a:spcPts val="0"/>
              </a:spcBef>
              <a:buNone/>
              <a:defRPr sz="3200" b="1" i="0" u="none" strike="noStrike" cap="none">
                <a:solidFill>
                  <a:srgbClr val="FFFF00"/>
                </a:solidFill>
                <a:latin typeface="Calibri"/>
                <a:ea typeface="Calibri"/>
                <a:cs typeface="Calibri"/>
                <a:sym typeface="Calibri"/>
              </a:defRPr>
            </a:lvl8pPr>
            <a:lvl9pPr marL="0" lvl="8" indent="0" algn="ctr">
              <a:spcBef>
                <a:spcPts val="0"/>
              </a:spcBef>
              <a:buNone/>
              <a:defRPr sz="3200" b="1" i="0" u="none" strike="noStrike" cap="none">
                <a:solidFill>
                  <a:srgbClr val="FFFF00"/>
                </a:solidFill>
                <a:latin typeface="Calibri"/>
                <a:ea typeface="Calibri"/>
                <a:cs typeface="Calibri"/>
                <a:sym typeface="Calibri"/>
              </a:defRPr>
            </a:lvl9pPr>
          </a:lstStyle>
          <a:p>
            <a:fld id="{00000000-1234-1234-1234-123412341234}" type="slidenum">
              <a:rPr lang="vi-VN" smtClean="0"/>
              <a:pPr/>
              <a:t>‹#›</a:t>
            </a:fld>
            <a:endParaRPr lang="vi-VN"/>
          </a:p>
        </p:txBody>
      </p:sp>
      <p:cxnSp>
        <p:nvCxnSpPr>
          <p:cNvPr id="36" name="Google Shape;36;p43"/>
          <p:cNvCxnSpPr/>
          <p:nvPr/>
        </p:nvCxnSpPr>
        <p:spPr>
          <a:xfrm>
            <a:off x="0" y="685800"/>
            <a:ext cx="9144000" cy="0"/>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33383154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7"/>
            <a:ext cx="6858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4EA274F-E462-47D1-B8D3-01B997EF9E49}" type="datetimeFigureOut">
              <a:rPr lang="vi-VN" smtClean="0"/>
              <a:t>07/11/2022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A3A18FD2-B4E4-4E48-B16B-DCAE825104E0}" type="slidenum">
              <a:rPr lang="vi-VN" smtClean="0"/>
              <a:t>‹#›</a:t>
            </a:fld>
            <a:endParaRPr lang="vi-VN"/>
          </a:p>
        </p:txBody>
      </p:sp>
    </p:spTree>
    <p:extLst>
      <p:ext uri="{BB962C8B-B14F-4D97-AF65-F5344CB8AC3E}">
        <p14:creationId xmlns:p14="http://schemas.microsoft.com/office/powerpoint/2010/main" val="534982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êu đề chính">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96753"/>
            <a:ext cx="7772400" cy="2376264"/>
          </a:xfrm>
        </p:spPr>
        <p:txBody>
          <a:bodyPr anchor="b">
            <a:normAutofit/>
          </a:bodyPr>
          <a:lstStyle>
            <a:lvl1pPr>
              <a:defRPr sz="3000" b="1" baseline="0">
                <a:latin typeface="Arial" pitchFamily="34" charset="0"/>
                <a:cs typeface="Arial" pitchFamily="34" charset="0"/>
              </a:defRPr>
            </a:lvl1pPr>
          </a:lstStyle>
          <a:p>
            <a:r>
              <a:rPr lang="en-US" dirty="0"/>
              <a:t>Click to edit Master title style</a:t>
            </a:r>
            <a:r>
              <a:rPr lang="vi-VN" dirty="0"/>
              <a:t>. What should be If the title is too long?</a:t>
            </a:r>
            <a:endParaRPr lang="ru-RU" dirty="0"/>
          </a:p>
        </p:txBody>
      </p:sp>
      <p:sp>
        <p:nvSpPr>
          <p:cNvPr id="3" name="Subtitle 2"/>
          <p:cNvSpPr>
            <a:spLocks noGrp="1"/>
          </p:cNvSpPr>
          <p:nvPr>
            <p:ph type="subTitle" idx="1"/>
          </p:nvPr>
        </p:nvSpPr>
        <p:spPr>
          <a:xfrm>
            <a:off x="683568" y="3717032"/>
            <a:ext cx="7776864" cy="108012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ru-RU" dirty="0"/>
          </a:p>
        </p:txBody>
      </p:sp>
    </p:spTree>
    <p:extLst>
      <p:ext uri="{BB962C8B-B14F-4D97-AF65-F5344CB8AC3E}">
        <p14:creationId xmlns:p14="http://schemas.microsoft.com/office/powerpoint/2010/main" val="4182367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9144000" cy="6172200"/>
          </a:xfrm>
        </p:spPr>
        <p:txBody>
          <a:bodyPr>
            <a:normAutofit/>
          </a:bodyPr>
          <a:lstStyle>
            <a:lvl1pPr>
              <a:lnSpc>
                <a:spcPct val="114000"/>
              </a:lnSpc>
              <a:spcBef>
                <a:spcPts val="450"/>
              </a:spcBef>
              <a:spcAft>
                <a:spcPts val="450"/>
              </a:spcAft>
              <a:defRPr sz="2700">
                <a:latin typeface="Tahoma" pitchFamily="34" charset="0"/>
                <a:ea typeface="Tahoma" pitchFamily="34" charset="0"/>
                <a:cs typeface="Tahoma" pitchFamily="34" charset="0"/>
              </a:defRPr>
            </a:lvl1pPr>
            <a:lvl2pPr>
              <a:defRPr sz="2400">
                <a:latin typeface="Tahoma" pitchFamily="34" charset="0"/>
                <a:ea typeface="Tahoma" pitchFamily="34" charset="0"/>
                <a:cs typeface="Tahoma" pitchFamily="34" charset="0"/>
              </a:defRPr>
            </a:lvl2pPr>
            <a:lvl3pPr>
              <a:defRPr sz="2100">
                <a:latin typeface="Tahoma" pitchFamily="34" charset="0"/>
                <a:ea typeface="Tahoma" pitchFamily="34" charset="0"/>
                <a:cs typeface="Tahoma" pitchFamily="34" charset="0"/>
              </a:defRPr>
            </a:lvl3pPr>
            <a:lvl4pPr>
              <a:defRPr sz="1800">
                <a:latin typeface="Tahoma" pitchFamily="34" charset="0"/>
                <a:ea typeface="Tahoma" pitchFamily="34" charset="0"/>
                <a:cs typeface="Tahoma" pitchFamily="34" charset="0"/>
              </a:defRPr>
            </a:lvl4pPr>
            <a:lvl5pPr>
              <a:defRPr sz="18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8526513"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hasCustomPrompt="1"/>
          </p:nvPr>
        </p:nvSpPr>
        <p:spPr>
          <a:xfrm>
            <a:off x="0" y="-27384"/>
            <a:ext cx="9144000" cy="713184"/>
          </a:xfrm>
          <a:noFill/>
        </p:spPr>
        <p:txBody>
          <a:bodyPr>
            <a:noAutofit/>
          </a:bodyPr>
          <a:lstStyle>
            <a:lvl1pPr>
              <a:defRPr sz="3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8532441" y="6237312"/>
            <a:ext cx="611560" cy="617488"/>
          </a:xfrm>
        </p:spPr>
        <p:txBody>
          <a:bodyPr lIns="0" tIns="0" rIns="0" bIns="0" anchor="ctr" anchorCtr="1"/>
          <a:lstStyle>
            <a:lvl1pPr algn="ctr">
              <a:defRPr sz="2400" b="1">
                <a:solidFill>
                  <a:srgbClr val="FFFF00"/>
                </a:solidFill>
              </a:defRPr>
            </a:lvl1pPr>
          </a:lstStyle>
          <a:p>
            <a:pPr defTabSz="685800"/>
            <a:fld id="{3E15BD7C-E074-4D4A-84C3-500EE5B9C190}" type="slidenum">
              <a:rPr lang="ru-RU" smtClean="0"/>
              <a:pPr defTabSz="685800"/>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12362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ource Code">
    <p:spTree>
      <p:nvGrpSpPr>
        <p:cNvPr id="1" name=""/>
        <p:cNvGrpSpPr/>
        <p:nvPr/>
      </p:nvGrpSpPr>
      <p:grpSpPr>
        <a:xfrm>
          <a:off x="0" y="0"/>
          <a:ext cx="0" cy="0"/>
          <a:chOff x="0" y="0"/>
          <a:chExt cx="0" cy="0"/>
        </a:xfrm>
      </p:grpSpPr>
      <p:sp>
        <p:nvSpPr>
          <p:cNvPr id="4" name="Content Placeholder 3"/>
          <p:cNvSpPr>
            <a:spLocks noGrp="1"/>
          </p:cNvSpPr>
          <p:nvPr>
            <p:ph sz="quarter" idx="13" hasCustomPrompt="1"/>
          </p:nvPr>
        </p:nvSpPr>
        <p:spPr>
          <a:xfrm>
            <a:off x="0" y="685800"/>
            <a:ext cx="9144000" cy="6172200"/>
          </a:xfrm>
        </p:spPr>
        <p:txBody>
          <a:bodyPr>
            <a:normAutofit/>
          </a:bodyPr>
          <a:lstStyle>
            <a:lvl1pPr marL="0" indent="0" defTabSz="685800">
              <a:lnSpc>
                <a:spcPct val="100000"/>
              </a:lnSpc>
              <a:spcBef>
                <a:spcPts val="0"/>
              </a:spcBef>
              <a:spcAft>
                <a:spcPts val="0"/>
              </a:spcAft>
              <a:buNone/>
              <a:tabLst>
                <a:tab pos="347663" algn="l"/>
                <a:tab pos="685800" algn="l"/>
                <a:tab pos="1033463" algn="l"/>
                <a:tab pos="1371600" algn="l"/>
                <a:tab pos="1719263" algn="l"/>
                <a:tab pos="2057400" algn="l"/>
                <a:tab pos="2405063" algn="l"/>
                <a:tab pos="2743200" algn="l"/>
                <a:tab pos="3090863" algn="l"/>
                <a:tab pos="3429000" algn="l"/>
                <a:tab pos="3776663" algn="l"/>
                <a:tab pos="4114800" algn="l"/>
                <a:tab pos="4462463" algn="l"/>
                <a:tab pos="4800600" algn="l"/>
              </a:tabLst>
              <a:defRPr sz="2400">
                <a:latin typeface="Arial Narrow" panose="020B0606020202030204" pitchFamily="34" charset="0"/>
                <a:ea typeface="Tahoma" pitchFamily="34" charset="0"/>
                <a:cs typeface="Tahoma" pitchFamily="34" charset="0"/>
              </a:defRPr>
            </a:lvl1pPr>
            <a:lvl2pPr>
              <a:defRPr sz="2400">
                <a:latin typeface="Tahoma" pitchFamily="34" charset="0"/>
                <a:ea typeface="Tahoma" pitchFamily="34" charset="0"/>
                <a:cs typeface="Tahoma" pitchFamily="34" charset="0"/>
              </a:defRPr>
            </a:lvl2pPr>
            <a:lvl3pPr>
              <a:defRPr sz="2100">
                <a:latin typeface="Tahoma" pitchFamily="34" charset="0"/>
                <a:ea typeface="Tahoma" pitchFamily="34" charset="0"/>
                <a:cs typeface="Tahoma" pitchFamily="34" charset="0"/>
              </a:defRPr>
            </a:lvl3pPr>
            <a:lvl4pPr>
              <a:defRPr sz="1800">
                <a:latin typeface="Tahoma" pitchFamily="34" charset="0"/>
                <a:ea typeface="Tahoma" pitchFamily="34" charset="0"/>
                <a:cs typeface="Tahoma" pitchFamily="34" charset="0"/>
              </a:defRPr>
            </a:lvl4pPr>
            <a:lvl5pPr>
              <a:defRPr sz="1800">
                <a:latin typeface="Tahoma" pitchFamily="34" charset="0"/>
                <a:ea typeface="Tahoma" pitchFamily="34" charset="0"/>
                <a:cs typeface="Tahoma" pitchFamily="34" charset="0"/>
              </a:defRPr>
            </a:lvl5pPr>
          </a:lstStyle>
          <a:p>
            <a:pPr lvl="0"/>
            <a:r>
              <a:rPr lang="en-US" dirty="0"/>
              <a:t>Click to edit Master text styles</a:t>
            </a:r>
            <a:endParaRPr lang="ru-RU" dirty="0"/>
          </a:p>
        </p:txBody>
      </p:sp>
      <p:sp>
        <p:nvSpPr>
          <p:cNvPr id="3" name="Flowchart: Connector 2"/>
          <p:cNvSpPr/>
          <p:nvPr userDrawn="1"/>
        </p:nvSpPr>
        <p:spPr>
          <a:xfrm>
            <a:off x="8526513"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hasCustomPrompt="1"/>
          </p:nvPr>
        </p:nvSpPr>
        <p:spPr>
          <a:xfrm>
            <a:off x="0" y="-27384"/>
            <a:ext cx="9144000" cy="713184"/>
          </a:xfrm>
          <a:noFill/>
        </p:spPr>
        <p:txBody>
          <a:bodyPr>
            <a:noAutofit/>
          </a:bodyPr>
          <a:lstStyle>
            <a:lvl1pPr>
              <a:defRPr sz="3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8532441" y="6237312"/>
            <a:ext cx="611560" cy="617488"/>
          </a:xfrm>
        </p:spPr>
        <p:txBody>
          <a:bodyPr lIns="0" tIns="0" rIns="0" bIns="0" anchor="ctr" anchorCtr="1"/>
          <a:lstStyle>
            <a:lvl1pPr algn="ctr">
              <a:defRPr sz="2400" b="1">
                <a:solidFill>
                  <a:srgbClr val="FFFF00"/>
                </a:solidFill>
              </a:defRPr>
            </a:lvl1pPr>
          </a:lstStyle>
          <a:p>
            <a:pPr defTabSz="685800"/>
            <a:fld id="{3E15BD7C-E074-4D4A-84C3-500EE5B9C190}" type="slidenum">
              <a:rPr lang="ru-RU" smtClean="0"/>
              <a:pPr defTabSz="685800"/>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8587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ỉ có tiêu đề">
    <p:spTree>
      <p:nvGrpSpPr>
        <p:cNvPr id="1" name=""/>
        <p:cNvGrpSpPr/>
        <p:nvPr/>
      </p:nvGrpSpPr>
      <p:grpSpPr>
        <a:xfrm>
          <a:off x="0" y="0"/>
          <a:ext cx="0" cy="0"/>
          <a:chOff x="0" y="0"/>
          <a:chExt cx="0" cy="0"/>
        </a:xfrm>
      </p:grpSpPr>
      <p:sp>
        <p:nvSpPr>
          <p:cNvPr id="3" name="Flowchart: Connector 2"/>
          <p:cNvSpPr/>
          <p:nvPr userDrawn="1"/>
        </p:nvSpPr>
        <p:spPr>
          <a:xfrm>
            <a:off x="8526513"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hasCustomPrompt="1"/>
          </p:nvPr>
        </p:nvSpPr>
        <p:spPr>
          <a:xfrm>
            <a:off x="0" y="-27384"/>
            <a:ext cx="9144000" cy="713184"/>
          </a:xfrm>
          <a:noFill/>
        </p:spPr>
        <p:txBody>
          <a:bodyPr>
            <a:noAutofit/>
          </a:bodyPr>
          <a:lstStyle>
            <a:lvl1pPr>
              <a:defRPr sz="3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8532441" y="6237312"/>
            <a:ext cx="611560" cy="617488"/>
          </a:xfrm>
        </p:spPr>
        <p:txBody>
          <a:bodyPr lIns="0" tIns="0" rIns="0" bIns="0" anchor="ctr" anchorCtr="1"/>
          <a:lstStyle>
            <a:lvl1pPr algn="ctr">
              <a:defRPr sz="2400" b="1">
                <a:solidFill>
                  <a:srgbClr val="FFFF00"/>
                </a:solidFill>
              </a:defRPr>
            </a:lvl1pPr>
          </a:lstStyle>
          <a:p>
            <a:pPr defTabSz="685800"/>
            <a:fld id="{3E15BD7C-E074-4D4A-84C3-500EE5B9C190}" type="slidenum">
              <a:rPr lang="ru-RU" smtClean="0"/>
              <a:pPr defTabSz="685800"/>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1713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hấn mạnh">
    <p:spTree>
      <p:nvGrpSpPr>
        <p:cNvPr id="1" name=""/>
        <p:cNvGrpSpPr/>
        <p:nvPr/>
      </p:nvGrpSpPr>
      <p:grpSpPr>
        <a:xfrm>
          <a:off x="0" y="0"/>
          <a:ext cx="0" cy="0"/>
          <a:chOff x="0" y="0"/>
          <a:chExt cx="0" cy="0"/>
        </a:xfrm>
      </p:grpSpPr>
      <p:sp>
        <p:nvSpPr>
          <p:cNvPr id="3" name="Flowchart: Connector 2"/>
          <p:cNvSpPr/>
          <p:nvPr userDrawn="1"/>
        </p:nvSpPr>
        <p:spPr>
          <a:xfrm>
            <a:off x="8526513"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hasCustomPrompt="1"/>
          </p:nvPr>
        </p:nvSpPr>
        <p:spPr>
          <a:xfrm>
            <a:off x="0" y="-27384"/>
            <a:ext cx="9144000" cy="6882184"/>
          </a:xfrm>
          <a:noFill/>
        </p:spPr>
        <p:txBody>
          <a:bodyPr>
            <a:noAutofit/>
          </a:bodyPr>
          <a:lstStyle>
            <a:lvl1pPr>
              <a:defRPr sz="45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8532441" y="6237312"/>
            <a:ext cx="611560" cy="617488"/>
          </a:xfrm>
        </p:spPr>
        <p:txBody>
          <a:bodyPr lIns="0" tIns="0" rIns="0" bIns="0" anchor="ctr" anchorCtr="1"/>
          <a:lstStyle>
            <a:lvl1pPr algn="ctr">
              <a:defRPr sz="2400" b="1">
                <a:solidFill>
                  <a:srgbClr val="FFFF00"/>
                </a:solidFill>
              </a:defRPr>
            </a:lvl1pPr>
          </a:lstStyle>
          <a:p>
            <a:pPr defTabSz="685800"/>
            <a:fld id="{3E15BD7C-E074-4D4A-84C3-500EE5B9C190}" type="slidenum">
              <a:rPr lang="ru-RU" smtClean="0"/>
              <a:pPr defTabSz="685800"/>
              <a:t>‹#›</a:t>
            </a:fld>
            <a:endParaRPr lang="ru-RU" dirty="0"/>
          </a:p>
        </p:txBody>
      </p:sp>
    </p:spTree>
    <p:extLst>
      <p:ext uri="{BB962C8B-B14F-4D97-AF65-F5344CB8AC3E}">
        <p14:creationId xmlns:p14="http://schemas.microsoft.com/office/powerpoint/2010/main" val="1918122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estion and Answer 1">
    <p:spTree>
      <p:nvGrpSpPr>
        <p:cNvPr id="1" name=""/>
        <p:cNvGrpSpPr/>
        <p:nvPr/>
      </p:nvGrpSpPr>
      <p:grpSpPr>
        <a:xfrm>
          <a:off x="0" y="0"/>
          <a:ext cx="0" cy="0"/>
          <a:chOff x="0" y="0"/>
          <a:chExt cx="0" cy="0"/>
        </a:xfrm>
      </p:grpSpPr>
      <p:pic>
        <p:nvPicPr>
          <p:cNvPr id="1026" name="Picture 2" descr="http://www.princetonacademy.in/wp-content/uploads/2012/03/QNA.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33500" y="533401"/>
            <a:ext cx="6057900" cy="605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2099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estion and Answer 2">
    <p:spTree>
      <p:nvGrpSpPr>
        <p:cNvPr id="1" name=""/>
        <p:cNvGrpSpPr/>
        <p:nvPr/>
      </p:nvGrpSpPr>
      <p:grpSpPr>
        <a:xfrm>
          <a:off x="0" y="0"/>
          <a:ext cx="0" cy="0"/>
          <a:chOff x="0" y="0"/>
          <a:chExt cx="0" cy="0"/>
        </a:xfrm>
      </p:grpSpPr>
      <p:pic>
        <p:nvPicPr>
          <p:cNvPr id="2050" name="Picture 2" descr="http://previews.123rf.com/images/donskarpo/donskarpo1211/donskarpo121100051/16217385-questions-and-answers-red-white-black-dice-isolated-on-white-background-Stock-Photo.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6800" y="1676407"/>
            <a:ext cx="6991350"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5245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urce Code">
    <p:spTree>
      <p:nvGrpSpPr>
        <p:cNvPr id="1" name=""/>
        <p:cNvGrpSpPr/>
        <p:nvPr/>
      </p:nvGrpSpPr>
      <p:grpSpPr>
        <a:xfrm>
          <a:off x="0" y="0"/>
          <a:ext cx="0" cy="0"/>
          <a:chOff x="0" y="0"/>
          <a:chExt cx="0" cy="0"/>
        </a:xfrm>
      </p:grpSpPr>
      <p:sp>
        <p:nvSpPr>
          <p:cNvPr id="4" name="Content Placeholder 3"/>
          <p:cNvSpPr>
            <a:spLocks noGrp="1"/>
          </p:cNvSpPr>
          <p:nvPr>
            <p:ph sz="quarter" idx="13" hasCustomPrompt="1"/>
          </p:nvPr>
        </p:nvSpPr>
        <p:spPr>
          <a:xfrm>
            <a:off x="0" y="685800"/>
            <a:ext cx="9144000" cy="6172200"/>
          </a:xfrm>
        </p:spPr>
        <p:txBody>
          <a:bodyPr>
            <a:normAutofit/>
          </a:bodyPr>
          <a:lstStyle>
            <a:lvl1pPr marL="0" indent="0" defTabSz="914400">
              <a:lnSpc>
                <a:spcPct val="100000"/>
              </a:lnSpc>
              <a:spcBef>
                <a:spcPts val="0"/>
              </a:spcBef>
              <a:spcAft>
                <a:spcPts val="0"/>
              </a:spcAft>
              <a:buNone/>
              <a:tabLst>
                <a:tab pos="463550" algn="l"/>
                <a:tab pos="914400" algn="l"/>
                <a:tab pos="1377950" algn="l"/>
                <a:tab pos="1828800" algn="l"/>
                <a:tab pos="2292350" algn="l"/>
                <a:tab pos="2743200" algn="l"/>
                <a:tab pos="3206750" algn="l"/>
                <a:tab pos="3657600" algn="l"/>
                <a:tab pos="4121150" algn="l"/>
                <a:tab pos="4572000" algn="l"/>
                <a:tab pos="5035550" algn="l"/>
                <a:tab pos="5486400" algn="l"/>
                <a:tab pos="5949950" algn="l"/>
                <a:tab pos="6400800" algn="l"/>
              </a:tabLst>
              <a:defRPr sz="3200">
                <a:latin typeface="Arial Narrow" panose="020B0606020202030204"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dirty="0" smtClean="0"/>
              <a:t>Click to edit Master text styles</a:t>
            </a:r>
            <a:endParaRPr lang="ru-RU" dirty="0"/>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0872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estion and Answer 3">
    <p:spTree>
      <p:nvGrpSpPr>
        <p:cNvPr id="1" name=""/>
        <p:cNvGrpSpPr/>
        <p:nvPr/>
      </p:nvGrpSpPr>
      <p:grpSpPr>
        <a:xfrm>
          <a:off x="0" y="0"/>
          <a:ext cx="0" cy="0"/>
          <a:chOff x="0" y="0"/>
          <a:chExt cx="0" cy="0"/>
        </a:xfrm>
      </p:grpSpPr>
      <p:pic>
        <p:nvPicPr>
          <p:cNvPr id="3074" name="Picture 2" descr="http://3.bp.blogspot.com/_vtyKKLw61_o/TTf-XH2pTWI/AAAAAAAAAPE/u54vJMaZa-s/s1600/question.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71801" y="76202"/>
            <a:ext cx="2997200" cy="6295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3092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pic>
        <p:nvPicPr>
          <p:cNvPr id="1026" name="Picture 2" descr="http://www.caridad.com/wp-content/uploads/2015/11/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3"/>
            <a:ext cx="7810500" cy="52673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5791205" y="6553200"/>
            <a:ext cx="2440092" cy="18466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vi-VN" sz="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http://www.caridad.com/wp-content/uploads/2015/11/thankyou.jpg</a:t>
            </a:r>
          </a:p>
        </p:txBody>
      </p:sp>
    </p:spTree>
    <p:extLst>
      <p:ext uri="{BB962C8B-B14F-4D97-AF65-F5344CB8AC3E}">
        <p14:creationId xmlns:p14="http://schemas.microsoft.com/office/powerpoint/2010/main" val="28397382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2050" name="Picture 2" descr="http://www.emoticonswallpapers.com/images/thank-you/thank-you-glitter-pictures-01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400" y="990601"/>
            <a:ext cx="7239000" cy="48501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4809907" y="6553200"/>
            <a:ext cx="3239990" cy="18466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vi-VN" sz="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http://www.emoticonswallpapers.com/images/thank-you/thank-you-glitter-pictures-010.jpg</a:t>
            </a:r>
          </a:p>
        </p:txBody>
      </p:sp>
    </p:spTree>
    <p:extLst>
      <p:ext uri="{BB962C8B-B14F-4D97-AF65-F5344CB8AC3E}">
        <p14:creationId xmlns:p14="http://schemas.microsoft.com/office/powerpoint/2010/main" val="21243629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4" name="TextBox 3"/>
          <p:cNvSpPr txBox="1"/>
          <p:nvPr userDrawn="1"/>
        </p:nvSpPr>
        <p:spPr>
          <a:xfrm>
            <a:off x="5372559" y="6553200"/>
            <a:ext cx="2813591" cy="18466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vi-VN" sz="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http://www.corydoiron.com/wp-content/uploads/2012/11/Thank-You-Kids-.jpg</a:t>
            </a:r>
          </a:p>
        </p:txBody>
      </p:sp>
      <p:pic>
        <p:nvPicPr>
          <p:cNvPr id="3074" name="Picture 2" descr="http://www.corydoiron.com/wp-content/uploads/2012/11/Thank-You-Kids-.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762006"/>
            <a:ext cx="7772400" cy="521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8040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4">
    <p:spTree>
      <p:nvGrpSpPr>
        <p:cNvPr id="1" name=""/>
        <p:cNvGrpSpPr/>
        <p:nvPr/>
      </p:nvGrpSpPr>
      <p:grpSpPr>
        <a:xfrm>
          <a:off x="0" y="0"/>
          <a:ext cx="0" cy="0"/>
          <a:chOff x="0" y="0"/>
          <a:chExt cx="0" cy="0"/>
        </a:xfrm>
      </p:grpSpPr>
      <p:sp>
        <p:nvSpPr>
          <p:cNvPr id="4" name="TextBox 3"/>
          <p:cNvSpPr txBox="1"/>
          <p:nvPr userDrawn="1"/>
        </p:nvSpPr>
        <p:spPr>
          <a:xfrm>
            <a:off x="5105401" y="6553200"/>
            <a:ext cx="3020379" cy="18466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vi-VN" sz="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http://www.marketingyourpurpose.com/wp-content/uploads/2014/04/Thank-You.jpg</a:t>
            </a:r>
          </a:p>
        </p:txBody>
      </p:sp>
      <p:pic>
        <p:nvPicPr>
          <p:cNvPr id="1028" name="Picture 4" descr="http://www.marketingyourpurpose.com/wp-content/uploads/2014/04/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0" y="609604"/>
            <a:ext cx="7634068" cy="572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1449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5">
    <p:spTree>
      <p:nvGrpSpPr>
        <p:cNvPr id="1" name=""/>
        <p:cNvGrpSpPr/>
        <p:nvPr/>
      </p:nvGrpSpPr>
      <p:grpSpPr>
        <a:xfrm>
          <a:off x="0" y="0"/>
          <a:ext cx="0" cy="0"/>
          <a:chOff x="0" y="0"/>
          <a:chExt cx="0" cy="0"/>
        </a:xfrm>
      </p:grpSpPr>
      <p:sp>
        <p:nvSpPr>
          <p:cNvPr id="4" name="TextBox 3"/>
          <p:cNvSpPr txBox="1"/>
          <p:nvPr userDrawn="1"/>
        </p:nvSpPr>
        <p:spPr>
          <a:xfrm>
            <a:off x="6462600" y="6553200"/>
            <a:ext cx="1988045" cy="18466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vi-VN" sz="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http://f.tqn.com/y/jobsearch/1/W/J/7/1/185275200.jpg</a:t>
            </a:r>
          </a:p>
        </p:txBody>
      </p:sp>
      <p:pic>
        <p:nvPicPr>
          <p:cNvPr id="2050" name="Picture 2" descr="http://f.tqn.com/y/jobsearch/1/W/J/7/1/18527520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0"/>
            <a:ext cx="7876468"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1963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228600"/>
            <a:ext cx="8610600" cy="6400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581697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ục lục phụ 1">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28600" y="1143000"/>
            <a:ext cx="8610600" cy="533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228600" y="274639"/>
            <a:ext cx="8610600" cy="792163"/>
          </a:xfrm>
        </p:spPr>
        <p:txBody>
          <a:bodyPr/>
          <a:lstStyle>
            <a:lvl1pPr>
              <a:defRPr b="1" baseline="0">
                <a:solidFill>
                  <a:srgbClr val="FF0000"/>
                </a:solidFill>
                <a:latin typeface="Calibri" pitchFamily="34" charset="0"/>
              </a:defRPr>
            </a:lvl1pPr>
          </a:lstStyle>
          <a:p>
            <a:r>
              <a:rPr lang="vi-VN" dirty="0"/>
              <a:t>Tiêu đề của mục lục phụ</a:t>
            </a:r>
            <a:endParaRPr lang="en-US" dirty="0"/>
          </a:p>
        </p:txBody>
      </p:sp>
    </p:spTree>
    <p:extLst>
      <p:ext uri="{BB962C8B-B14F-4D97-AF65-F5344CB8AC3E}">
        <p14:creationId xmlns:p14="http://schemas.microsoft.com/office/powerpoint/2010/main" val="2170867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ục lục phụ 2">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200" y="1676400"/>
            <a:ext cx="8382000" cy="685800"/>
          </a:xfrm>
        </p:spPr>
        <p:txBody>
          <a:bodyPr>
            <a:noAutofit/>
          </a:bodyPr>
          <a:lstStyle>
            <a:lvl1pPr marL="0" indent="0">
              <a:buNone/>
              <a:defRPr sz="3000" b="1"/>
            </a:lvl1pPr>
            <a:lvl2pPr marL="342900" indent="0">
              <a:buNone/>
              <a:defRPr/>
            </a:lvl2pPr>
          </a:lstStyle>
          <a:p>
            <a:pPr lvl="0"/>
            <a:r>
              <a:rPr lang="en-US"/>
              <a:t>Edit Master text styles</a:t>
            </a:r>
          </a:p>
        </p:txBody>
      </p:sp>
      <p:sp>
        <p:nvSpPr>
          <p:cNvPr id="6" name="Text Placeholder 5"/>
          <p:cNvSpPr>
            <a:spLocks noGrp="1"/>
          </p:cNvSpPr>
          <p:nvPr>
            <p:ph type="body" sz="quarter" idx="11"/>
          </p:nvPr>
        </p:nvSpPr>
        <p:spPr>
          <a:xfrm>
            <a:off x="457200" y="2438400"/>
            <a:ext cx="8382000" cy="3124200"/>
          </a:xfrm>
          <a:solidFill>
            <a:schemeClr val="bg1"/>
          </a:solid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8364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685800"/>
            <a:fld id="{D63AB4CA-C169-4E22-B03F-E7969BF27CAE}" type="datetimeFigureOut">
              <a:rPr lang="en-US" smtClean="0">
                <a:solidFill>
                  <a:prstClr val="black">
                    <a:tint val="75000"/>
                  </a:prstClr>
                </a:solidFill>
              </a:rPr>
              <a:pPr defTabSz="685800"/>
              <a:t>11/7/2022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800"/>
            <a:fld id="{A6F50044-0E29-4BB9-B5CC-9FA3A5D32295}"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401381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ỉ có tiêu đề">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16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64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êu đề chính">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96753"/>
            <a:ext cx="7772400" cy="2376264"/>
          </a:xfrm>
        </p:spPr>
        <p:txBody>
          <a:bodyPr anchor="b">
            <a:normAutofit/>
          </a:bodyPr>
          <a:lstStyle>
            <a:lvl1pPr>
              <a:defRPr sz="3000" b="1" baseline="0">
                <a:latin typeface="Arial" pitchFamily="34" charset="0"/>
                <a:cs typeface="Arial" pitchFamily="34" charset="0"/>
              </a:defRPr>
            </a:lvl1pPr>
          </a:lstStyle>
          <a:p>
            <a:r>
              <a:rPr lang="en-US" dirty="0"/>
              <a:t>Click to edit Master title style</a:t>
            </a:r>
            <a:r>
              <a:rPr lang="vi-VN" dirty="0"/>
              <a:t>. What should be If the title is too long?</a:t>
            </a:r>
            <a:endParaRPr lang="ru-RU" dirty="0"/>
          </a:p>
        </p:txBody>
      </p:sp>
      <p:sp>
        <p:nvSpPr>
          <p:cNvPr id="3" name="Subtitle 2"/>
          <p:cNvSpPr>
            <a:spLocks noGrp="1"/>
          </p:cNvSpPr>
          <p:nvPr>
            <p:ph type="subTitle" idx="1"/>
          </p:nvPr>
        </p:nvSpPr>
        <p:spPr>
          <a:xfrm>
            <a:off x="683568" y="3717032"/>
            <a:ext cx="7776864" cy="108012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ru-RU" dirty="0"/>
          </a:p>
        </p:txBody>
      </p:sp>
    </p:spTree>
    <p:extLst>
      <p:ext uri="{BB962C8B-B14F-4D97-AF65-F5344CB8AC3E}">
        <p14:creationId xmlns:p14="http://schemas.microsoft.com/office/powerpoint/2010/main" val="3830820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9144000" cy="6172200"/>
          </a:xfrm>
        </p:spPr>
        <p:txBody>
          <a:bodyPr>
            <a:normAutofit/>
          </a:bodyPr>
          <a:lstStyle>
            <a:lvl1pPr>
              <a:lnSpc>
                <a:spcPct val="114000"/>
              </a:lnSpc>
              <a:spcBef>
                <a:spcPts val="450"/>
              </a:spcBef>
              <a:spcAft>
                <a:spcPts val="450"/>
              </a:spcAft>
              <a:defRPr sz="2700">
                <a:latin typeface="Tahoma" pitchFamily="34" charset="0"/>
                <a:ea typeface="Tahoma" pitchFamily="34" charset="0"/>
                <a:cs typeface="Tahoma" pitchFamily="34" charset="0"/>
              </a:defRPr>
            </a:lvl1pPr>
            <a:lvl2pPr>
              <a:defRPr sz="2400">
                <a:latin typeface="Tahoma" pitchFamily="34" charset="0"/>
                <a:ea typeface="Tahoma" pitchFamily="34" charset="0"/>
                <a:cs typeface="Tahoma" pitchFamily="34" charset="0"/>
              </a:defRPr>
            </a:lvl2pPr>
            <a:lvl3pPr>
              <a:defRPr sz="2100">
                <a:latin typeface="Tahoma" pitchFamily="34" charset="0"/>
                <a:ea typeface="Tahoma" pitchFamily="34" charset="0"/>
                <a:cs typeface="Tahoma" pitchFamily="34" charset="0"/>
              </a:defRPr>
            </a:lvl3pPr>
            <a:lvl4pPr>
              <a:defRPr sz="1800">
                <a:latin typeface="Tahoma" pitchFamily="34" charset="0"/>
                <a:ea typeface="Tahoma" pitchFamily="34" charset="0"/>
                <a:cs typeface="Tahoma" pitchFamily="34" charset="0"/>
              </a:defRPr>
            </a:lvl4pPr>
            <a:lvl5pPr>
              <a:defRPr sz="18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8526513"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hasCustomPrompt="1"/>
          </p:nvPr>
        </p:nvSpPr>
        <p:spPr>
          <a:xfrm>
            <a:off x="0" y="-27384"/>
            <a:ext cx="9144000" cy="713184"/>
          </a:xfrm>
          <a:noFill/>
        </p:spPr>
        <p:txBody>
          <a:bodyPr>
            <a:noAutofit/>
          </a:bodyPr>
          <a:lstStyle>
            <a:lvl1pPr>
              <a:defRPr sz="3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8532441" y="6237312"/>
            <a:ext cx="611560" cy="617488"/>
          </a:xfrm>
        </p:spPr>
        <p:txBody>
          <a:bodyPr lIns="0" tIns="0" rIns="0" bIns="0" anchor="ctr" anchorCtr="1"/>
          <a:lstStyle>
            <a:lvl1pPr algn="ctr">
              <a:defRPr sz="2400" b="1">
                <a:solidFill>
                  <a:srgbClr val="FFFF00"/>
                </a:solidFill>
              </a:defRPr>
            </a:lvl1pPr>
          </a:lstStyle>
          <a:p>
            <a:pPr defTabSz="685800"/>
            <a:fld id="{3E15BD7C-E074-4D4A-84C3-500EE5B9C190}" type="slidenum">
              <a:rPr lang="ru-RU" smtClean="0"/>
              <a:pPr defTabSz="685800"/>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6632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ource Code">
    <p:spTree>
      <p:nvGrpSpPr>
        <p:cNvPr id="1" name=""/>
        <p:cNvGrpSpPr/>
        <p:nvPr/>
      </p:nvGrpSpPr>
      <p:grpSpPr>
        <a:xfrm>
          <a:off x="0" y="0"/>
          <a:ext cx="0" cy="0"/>
          <a:chOff x="0" y="0"/>
          <a:chExt cx="0" cy="0"/>
        </a:xfrm>
      </p:grpSpPr>
      <p:sp>
        <p:nvSpPr>
          <p:cNvPr id="4" name="Content Placeholder 3"/>
          <p:cNvSpPr>
            <a:spLocks noGrp="1"/>
          </p:cNvSpPr>
          <p:nvPr>
            <p:ph sz="quarter" idx="13" hasCustomPrompt="1"/>
          </p:nvPr>
        </p:nvSpPr>
        <p:spPr>
          <a:xfrm>
            <a:off x="0" y="685800"/>
            <a:ext cx="9144000" cy="6172200"/>
          </a:xfrm>
        </p:spPr>
        <p:txBody>
          <a:bodyPr>
            <a:normAutofit/>
          </a:bodyPr>
          <a:lstStyle>
            <a:lvl1pPr marL="0" indent="0" defTabSz="685800">
              <a:lnSpc>
                <a:spcPct val="100000"/>
              </a:lnSpc>
              <a:spcBef>
                <a:spcPts val="0"/>
              </a:spcBef>
              <a:spcAft>
                <a:spcPts val="0"/>
              </a:spcAft>
              <a:buNone/>
              <a:tabLst>
                <a:tab pos="347663" algn="l"/>
                <a:tab pos="685800" algn="l"/>
                <a:tab pos="1033463" algn="l"/>
                <a:tab pos="1371600" algn="l"/>
                <a:tab pos="1719263" algn="l"/>
                <a:tab pos="2057400" algn="l"/>
                <a:tab pos="2405063" algn="l"/>
                <a:tab pos="2743200" algn="l"/>
                <a:tab pos="3090863" algn="l"/>
                <a:tab pos="3429000" algn="l"/>
                <a:tab pos="3776663" algn="l"/>
                <a:tab pos="4114800" algn="l"/>
                <a:tab pos="4462463" algn="l"/>
                <a:tab pos="4800600" algn="l"/>
              </a:tabLst>
              <a:defRPr sz="2400">
                <a:latin typeface="Arial Narrow" panose="020B0606020202030204" pitchFamily="34" charset="0"/>
                <a:ea typeface="Tahoma" pitchFamily="34" charset="0"/>
                <a:cs typeface="Tahoma" pitchFamily="34" charset="0"/>
              </a:defRPr>
            </a:lvl1pPr>
            <a:lvl2pPr>
              <a:defRPr sz="2400">
                <a:latin typeface="Tahoma" pitchFamily="34" charset="0"/>
                <a:ea typeface="Tahoma" pitchFamily="34" charset="0"/>
                <a:cs typeface="Tahoma" pitchFamily="34" charset="0"/>
              </a:defRPr>
            </a:lvl2pPr>
            <a:lvl3pPr>
              <a:defRPr sz="2100">
                <a:latin typeface="Tahoma" pitchFamily="34" charset="0"/>
                <a:ea typeface="Tahoma" pitchFamily="34" charset="0"/>
                <a:cs typeface="Tahoma" pitchFamily="34" charset="0"/>
              </a:defRPr>
            </a:lvl3pPr>
            <a:lvl4pPr>
              <a:defRPr sz="1800">
                <a:latin typeface="Tahoma" pitchFamily="34" charset="0"/>
                <a:ea typeface="Tahoma" pitchFamily="34" charset="0"/>
                <a:cs typeface="Tahoma" pitchFamily="34" charset="0"/>
              </a:defRPr>
            </a:lvl4pPr>
            <a:lvl5pPr>
              <a:defRPr sz="1800">
                <a:latin typeface="Tahoma" pitchFamily="34" charset="0"/>
                <a:ea typeface="Tahoma" pitchFamily="34" charset="0"/>
                <a:cs typeface="Tahoma" pitchFamily="34" charset="0"/>
              </a:defRPr>
            </a:lvl5pPr>
          </a:lstStyle>
          <a:p>
            <a:pPr lvl="0"/>
            <a:r>
              <a:rPr lang="en-US" dirty="0"/>
              <a:t>Click to edit Master text styles</a:t>
            </a:r>
            <a:endParaRPr lang="ru-RU" dirty="0"/>
          </a:p>
        </p:txBody>
      </p:sp>
      <p:sp>
        <p:nvSpPr>
          <p:cNvPr id="3" name="Flowchart: Connector 2"/>
          <p:cNvSpPr/>
          <p:nvPr userDrawn="1"/>
        </p:nvSpPr>
        <p:spPr>
          <a:xfrm>
            <a:off x="8526513"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hasCustomPrompt="1"/>
          </p:nvPr>
        </p:nvSpPr>
        <p:spPr>
          <a:xfrm>
            <a:off x="0" y="-27384"/>
            <a:ext cx="9144000" cy="713184"/>
          </a:xfrm>
          <a:noFill/>
        </p:spPr>
        <p:txBody>
          <a:bodyPr>
            <a:noAutofit/>
          </a:bodyPr>
          <a:lstStyle>
            <a:lvl1pPr>
              <a:defRPr sz="3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8532441" y="6237312"/>
            <a:ext cx="611560" cy="617488"/>
          </a:xfrm>
        </p:spPr>
        <p:txBody>
          <a:bodyPr lIns="0" tIns="0" rIns="0" bIns="0" anchor="ctr" anchorCtr="1"/>
          <a:lstStyle>
            <a:lvl1pPr algn="ctr">
              <a:defRPr sz="2400" b="1">
                <a:solidFill>
                  <a:srgbClr val="FFFF00"/>
                </a:solidFill>
              </a:defRPr>
            </a:lvl1pPr>
          </a:lstStyle>
          <a:p>
            <a:pPr defTabSz="685800"/>
            <a:fld id="{3E15BD7C-E074-4D4A-84C3-500EE5B9C190}" type="slidenum">
              <a:rPr lang="ru-RU" smtClean="0"/>
              <a:pPr defTabSz="685800"/>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3615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ỉ có tiêu đề">
    <p:spTree>
      <p:nvGrpSpPr>
        <p:cNvPr id="1" name=""/>
        <p:cNvGrpSpPr/>
        <p:nvPr/>
      </p:nvGrpSpPr>
      <p:grpSpPr>
        <a:xfrm>
          <a:off x="0" y="0"/>
          <a:ext cx="0" cy="0"/>
          <a:chOff x="0" y="0"/>
          <a:chExt cx="0" cy="0"/>
        </a:xfrm>
      </p:grpSpPr>
      <p:sp>
        <p:nvSpPr>
          <p:cNvPr id="3" name="Flowchart: Connector 2"/>
          <p:cNvSpPr/>
          <p:nvPr userDrawn="1"/>
        </p:nvSpPr>
        <p:spPr>
          <a:xfrm>
            <a:off x="8526513"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hasCustomPrompt="1"/>
          </p:nvPr>
        </p:nvSpPr>
        <p:spPr>
          <a:xfrm>
            <a:off x="0" y="-27384"/>
            <a:ext cx="9144000" cy="713184"/>
          </a:xfrm>
          <a:noFill/>
        </p:spPr>
        <p:txBody>
          <a:bodyPr>
            <a:noAutofit/>
          </a:bodyPr>
          <a:lstStyle>
            <a:lvl1pPr>
              <a:defRPr sz="3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8532441" y="6237312"/>
            <a:ext cx="611560" cy="617488"/>
          </a:xfrm>
        </p:spPr>
        <p:txBody>
          <a:bodyPr lIns="0" tIns="0" rIns="0" bIns="0" anchor="ctr" anchorCtr="1"/>
          <a:lstStyle>
            <a:lvl1pPr algn="ctr">
              <a:defRPr sz="2400" b="1">
                <a:solidFill>
                  <a:srgbClr val="FFFF00"/>
                </a:solidFill>
              </a:defRPr>
            </a:lvl1pPr>
          </a:lstStyle>
          <a:p>
            <a:pPr defTabSz="685800"/>
            <a:fld id="{3E15BD7C-E074-4D4A-84C3-500EE5B9C190}" type="slidenum">
              <a:rPr lang="ru-RU" smtClean="0"/>
              <a:pPr defTabSz="685800"/>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4761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hấn mạnh">
    <p:spTree>
      <p:nvGrpSpPr>
        <p:cNvPr id="1" name=""/>
        <p:cNvGrpSpPr/>
        <p:nvPr/>
      </p:nvGrpSpPr>
      <p:grpSpPr>
        <a:xfrm>
          <a:off x="0" y="0"/>
          <a:ext cx="0" cy="0"/>
          <a:chOff x="0" y="0"/>
          <a:chExt cx="0" cy="0"/>
        </a:xfrm>
      </p:grpSpPr>
      <p:sp>
        <p:nvSpPr>
          <p:cNvPr id="3" name="Flowchart: Connector 2"/>
          <p:cNvSpPr/>
          <p:nvPr userDrawn="1"/>
        </p:nvSpPr>
        <p:spPr>
          <a:xfrm>
            <a:off x="8526513"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hasCustomPrompt="1"/>
          </p:nvPr>
        </p:nvSpPr>
        <p:spPr>
          <a:xfrm>
            <a:off x="0" y="-27384"/>
            <a:ext cx="9144000" cy="6882184"/>
          </a:xfrm>
          <a:noFill/>
        </p:spPr>
        <p:txBody>
          <a:bodyPr>
            <a:noAutofit/>
          </a:bodyPr>
          <a:lstStyle>
            <a:lvl1pPr>
              <a:defRPr sz="45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8532441" y="6237312"/>
            <a:ext cx="611560" cy="617488"/>
          </a:xfrm>
        </p:spPr>
        <p:txBody>
          <a:bodyPr lIns="0" tIns="0" rIns="0" bIns="0" anchor="ctr" anchorCtr="1"/>
          <a:lstStyle>
            <a:lvl1pPr algn="ctr">
              <a:defRPr sz="2400" b="1">
                <a:solidFill>
                  <a:srgbClr val="FFFF00"/>
                </a:solidFill>
              </a:defRPr>
            </a:lvl1pPr>
          </a:lstStyle>
          <a:p>
            <a:pPr defTabSz="685800"/>
            <a:fld id="{3E15BD7C-E074-4D4A-84C3-500EE5B9C190}" type="slidenum">
              <a:rPr lang="ru-RU" smtClean="0"/>
              <a:pPr defTabSz="685800"/>
              <a:t>‹#›</a:t>
            </a:fld>
            <a:endParaRPr lang="ru-RU" dirty="0"/>
          </a:p>
        </p:txBody>
      </p:sp>
    </p:spTree>
    <p:extLst>
      <p:ext uri="{BB962C8B-B14F-4D97-AF65-F5344CB8AC3E}">
        <p14:creationId xmlns:p14="http://schemas.microsoft.com/office/powerpoint/2010/main" val="1533610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estion and Answer 1">
    <p:spTree>
      <p:nvGrpSpPr>
        <p:cNvPr id="1" name=""/>
        <p:cNvGrpSpPr/>
        <p:nvPr/>
      </p:nvGrpSpPr>
      <p:grpSpPr>
        <a:xfrm>
          <a:off x="0" y="0"/>
          <a:ext cx="0" cy="0"/>
          <a:chOff x="0" y="0"/>
          <a:chExt cx="0" cy="0"/>
        </a:xfrm>
      </p:grpSpPr>
      <p:pic>
        <p:nvPicPr>
          <p:cNvPr id="1026" name="Picture 2" descr="http://www.princetonacademy.in/wp-content/uploads/2012/03/QNA.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33500" y="533401"/>
            <a:ext cx="6057900" cy="605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4573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estion and Answer 2">
    <p:spTree>
      <p:nvGrpSpPr>
        <p:cNvPr id="1" name=""/>
        <p:cNvGrpSpPr/>
        <p:nvPr/>
      </p:nvGrpSpPr>
      <p:grpSpPr>
        <a:xfrm>
          <a:off x="0" y="0"/>
          <a:ext cx="0" cy="0"/>
          <a:chOff x="0" y="0"/>
          <a:chExt cx="0" cy="0"/>
        </a:xfrm>
      </p:grpSpPr>
      <p:pic>
        <p:nvPicPr>
          <p:cNvPr id="2050" name="Picture 2" descr="http://previews.123rf.com/images/donskarpo/donskarpo1211/donskarpo121100051/16217385-questions-and-answers-red-white-black-dice-isolated-on-white-background-Stock-Photo.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6800" y="1676407"/>
            <a:ext cx="6991350"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1657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estion and Answer 3">
    <p:spTree>
      <p:nvGrpSpPr>
        <p:cNvPr id="1" name=""/>
        <p:cNvGrpSpPr/>
        <p:nvPr/>
      </p:nvGrpSpPr>
      <p:grpSpPr>
        <a:xfrm>
          <a:off x="0" y="0"/>
          <a:ext cx="0" cy="0"/>
          <a:chOff x="0" y="0"/>
          <a:chExt cx="0" cy="0"/>
        </a:xfrm>
      </p:grpSpPr>
      <p:pic>
        <p:nvPicPr>
          <p:cNvPr id="3074" name="Picture 2" descr="http://3.bp.blogspot.com/_vtyKKLw61_o/TTf-XH2pTWI/AAAAAAAAAPE/u54vJMaZa-s/s1600/question.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71801" y="76202"/>
            <a:ext cx="2997200" cy="6295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2024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pic>
        <p:nvPicPr>
          <p:cNvPr id="1026" name="Picture 2" descr="http://www.caridad.com/wp-content/uploads/2015/11/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3"/>
            <a:ext cx="7810500" cy="52673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5791205" y="6553200"/>
            <a:ext cx="2440092" cy="18466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vi-VN" sz="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http://www.caridad.com/wp-content/uploads/2015/11/thankyou.jpg</a:t>
            </a:r>
          </a:p>
        </p:txBody>
      </p:sp>
    </p:spTree>
    <p:extLst>
      <p:ext uri="{BB962C8B-B14F-4D97-AF65-F5344CB8AC3E}">
        <p14:creationId xmlns:p14="http://schemas.microsoft.com/office/powerpoint/2010/main" val="27298913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2050" name="Picture 2" descr="http://www.emoticonswallpapers.com/images/thank-you/thank-you-glitter-pictures-01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400" y="990601"/>
            <a:ext cx="7239000" cy="48501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4809907" y="6553200"/>
            <a:ext cx="3239990" cy="18466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vi-VN" sz="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http://www.emoticonswallpapers.com/images/thank-you/thank-you-glitter-pictures-010.jpg</a:t>
            </a:r>
          </a:p>
        </p:txBody>
      </p:sp>
    </p:spTree>
    <p:extLst>
      <p:ext uri="{BB962C8B-B14F-4D97-AF65-F5344CB8AC3E}">
        <p14:creationId xmlns:p14="http://schemas.microsoft.com/office/powerpoint/2010/main" val="9495170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hấn mạnh">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6882184"/>
          </a:xfrm>
          <a:noFill/>
        </p:spPr>
        <p:txBody>
          <a:bodyPr>
            <a:noAutofit/>
          </a:bodyPr>
          <a:lstStyle>
            <a:lvl1pPr>
              <a:defRPr sz="6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spTree>
    <p:extLst>
      <p:ext uri="{BB962C8B-B14F-4D97-AF65-F5344CB8AC3E}">
        <p14:creationId xmlns:p14="http://schemas.microsoft.com/office/powerpoint/2010/main" val="38057507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4" name="TextBox 3"/>
          <p:cNvSpPr txBox="1"/>
          <p:nvPr userDrawn="1"/>
        </p:nvSpPr>
        <p:spPr>
          <a:xfrm>
            <a:off x="5372559" y="6553200"/>
            <a:ext cx="2813591" cy="18466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vi-VN" sz="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http://www.corydoiron.com/wp-content/uploads/2012/11/Thank-You-Kids-.jpg</a:t>
            </a:r>
          </a:p>
        </p:txBody>
      </p:sp>
      <p:pic>
        <p:nvPicPr>
          <p:cNvPr id="3074" name="Picture 2" descr="http://www.corydoiron.com/wp-content/uploads/2012/11/Thank-You-Kids-.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762006"/>
            <a:ext cx="7772400" cy="521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3500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4">
    <p:spTree>
      <p:nvGrpSpPr>
        <p:cNvPr id="1" name=""/>
        <p:cNvGrpSpPr/>
        <p:nvPr/>
      </p:nvGrpSpPr>
      <p:grpSpPr>
        <a:xfrm>
          <a:off x="0" y="0"/>
          <a:ext cx="0" cy="0"/>
          <a:chOff x="0" y="0"/>
          <a:chExt cx="0" cy="0"/>
        </a:xfrm>
      </p:grpSpPr>
      <p:sp>
        <p:nvSpPr>
          <p:cNvPr id="4" name="TextBox 3"/>
          <p:cNvSpPr txBox="1"/>
          <p:nvPr userDrawn="1"/>
        </p:nvSpPr>
        <p:spPr>
          <a:xfrm>
            <a:off x="5105401" y="6553200"/>
            <a:ext cx="3020379" cy="18466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vi-VN" sz="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http://www.marketingyourpurpose.com/wp-content/uploads/2014/04/Thank-You.jpg</a:t>
            </a:r>
          </a:p>
        </p:txBody>
      </p:sp>
      <p:pic>
        <p:nvPicPr>
          <p:cNvPr id="1028" name="Picture 4" descr="http://www.marketingyourpurpose.com/wp-content/uploads/2014/04/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0" y="609604"/>
            <a:ext cx="7634068" cy="572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431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5">
    <p:spTree>
      <p:nvGrpSpPr>
        <p:cNvPr id="1" name=""/>
        <p:cNvGrpSpPr/>
        <p:nvPr/>
      </p:nvGrpSpPr>
      <p:grpSpPr>
        <a:xfrm>
          <a:off x="0" y="0"/>
          <a:ext cx="0" cy="0"/>
          <a:chOff x="0" y="0"/>
          <a:chExt cx="0" cy="0"/>
        </a:xfrm>
      </p:grpSpPr>
      <p:sp>
        <p:nvSpPr>
          <p:cNvPr id="4" name="TextBox 3"/>
          <p:cNvSpPr txBox="1"/>
          <p:nvPr userDrawn="1"/>
        </p:nvSpPr>
        <p:spPr>
          <a:xfrm>
            <a:off x="6462600" y="6553200"/>
            <a:ext cx="1988045" cy="18466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vi-VN" sz="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http://f.tqn.com/y/jobsearch/1/W/J/7/1/185275200.jpg</a:t>
            </a:r>
          </a:p>
        </p:txBody>
      </p:sp>
      <p:pic>
        <p:nvPicPr>
          <p:cNvPr id="2050" name="Picture 2" descr="http://f.tqn.com/y/jobsearch/1/W/J/7/1/18527520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0"/>
            <a:ext cx="7876468"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6413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228600"/>
            <a:ext cx="8610600" cy="6400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609085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ục lục phụ 1">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28600" y="1143000"/>
            <a:ext cx="8610600" cy="533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228600" y="274639"/>
            <a:ext cx="8610600" cy="792163"/>
          </a:xfrm>
        </p:spPr>
        <p:txBody>
          <a:bodyPr/>
          <a:lstStyle>
            <a:lvl1pPr>
              <a:defRPr b="1" baseline="0">
                <a:solidFill>
                  <a:srgbClr val="FF0000"/>
                </a:solidFill>
                <a:latin typeface="Calibri" pitchFamily="34" charset="0"/>
              </a:defRPr>
            </a:lvl1pPr>
          </a:lstStyle>
          <a:p>
            <a:r>
              <a:rPr lang="vi-VN" dirty="0"/>
              <a:t>Tiêu đề của mục lục phụ</a:t>
            </a:r>
            <a:endParaRPr lang="en-US" dirty="0"/>
          </a:p>
        </p:txBody>
      </p:sp>
    </p:spTree>
    <p:extLst>
      <p:ext uri="{BB962C8B-B14F-4D97-AF65-F5344CB8AC3E}">
        <p14:creationId xmlns:p14="http://schemas.microsoft.com/office/powerpoint/2010/main" val="2835681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ục lục phụ 2">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200" y="1676400"/>
            <a:ext cx="8382000" cy="685800"/>
          </a:xfrm>
        </p:spPr>
        <p:txBody>
          <a:bodyPr>
            <a:noAutofit/>
          </a:bodyPr>
          <a:lstStyle>
            <a:lvl1pPr marL="0" indent="0">
              <a:buNone/>
              <a:defRPr sz="3000" b="1"/>
            </a:lvl1pPr>
            <a:lvl2pPr marL="342900" indent="0">
              <a:buNone/>
              <a:defRPr/>
            </a:lvl2pPr>
          </a:lstStyle>
          <a:p>
            <a:pPr lvl="0"/>
            <a:r>
              <a:rPr lang="en-US"/>
              <a:t>Edit Master text styles</a:t>
            </a:r>
          </a:p>
        </p:txBody>
      </p:sp>
      <p:sp>
        <p:nvSpPr>
          <p:cNvPr id="6" name="Text Placeholder 5"/>
          <p:cNvSpPr>
            <a:spLocks noGrp="1"/>
          </p:cNvSpPr>
          <p:nvPr>
            <p:ph type="body" sz="quarter" idx="11"/>
          </p:nvPr>
        </p:nvSpPr>
        <p:spPr>
          <a:xfrm>
            <a:off x="457200" y="2438400"/>
            <a:ext cx="8382000" cy="3124200"/>
          </a:xfrm>
          <a:solidFill>
            <a:schemeClr val="bg1"/>
          </a:solid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860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685800"/>
            <a:fld id="{D63AB4CA-C169-4E22-B03F-E7969BF27CAE}" type="datetimeFigureOut">
              <a:rPr lang="en-US" smtClean="0">
                <a:solidFill>
                  <a:prstClr val="black">
                    <a:tint val="75000"/>
                  </a:prstClr>
                </a:solidFill>
              </a:rPr>
              <a:pPr defTabSz="685800"/>
              <a:t>11/7/2022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800"/>
            <a:fld id="{A6F50044-0E29-4BB9-B5CC-9FA3A5D32295}"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4092011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nd Answer 1">
    <p:spTree>
      <p:nvGrpSpPr>
        <p:cNvPr id="1" name=""/>
        <p:cNvGrpSpPr/>
        <p:nvPr/>
      </p:nvGrpSpPr>
      <p:grpSpPr>
        <a:xfrm>
          <a:off x="0" y="0"/>
          <a:ext cx="0" cy="0"/>
          <a:chOff x="0" y="0"/>
          <a:chExt cx="0" cy="0"/>
        </a:xfrm>
      </p:grpSpPr>
      <p:pic>
        <p:nvPicPr>
          <p:cNvPr id="1026" name="Picture 2" descr="http://www.princetonacademy.in/wp-content/uploads/2012/03/QNA.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33500" y="533400"/>
            <a:ext cx="6057900" cy="605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0856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estion and Answer 2">
    <p:spTree>
      <p:nvGrpSpPr>
        <p:cNvPr id="1" name=""/>
        <p:cNvGrpSpPr/>
        <p:nvPr/>
      </p:nvGrpSpPr>
      <p:grpSpPr>
        <a:xfrm>
          <a:off x="0" y="0"/>
          <a:ext cx="0" cy="0"/>
          <a:chOff x="0" y="0"/>
          <a:chExt cx="0" cy="0"/>
        </a:xfrm>
      </p:grpSpPr>
      <p:pic>
        <p:nvPicPr>
          <p:cNvPr id="2050" name="Picture 2" descr="http://previews.123rf.com/images/donskarpo/donskarpo1211/donskarpo121100051/16217385-questions-and-answers-red-white-black-dice-isolated-on-white-background-Stock-Photo.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6800" y="1676399"/>
            <a:ext cx="6991350"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6736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and Answer 3">
    <p:spTree>
      <p:nvGrpSpPr>
        <p:cNvPr id="1" name=""/>
        <p:cNvGrpSpPr/>
        <p:nvPr/>
      </p:nvGrpSpPr>
      <p:grpSpPr>
        <a:xfrm>
          <a:off x="0" y="0"/>
          <a:ext cx="0" cy="0"/>
          <a:chOff x="0" y="0"/>
          <a:chExt cx="0" cy="0"/>
        </a:xfrm>
      </p:grpSpPr>
      <p:pic>
        <p:nvPicPr>
          <p:cNvPr id="3074" name="Picture 2" descr="http://3.bp.blogspot.com/_vtyKKLw61_o/TTf-XH2pTWI/AAAAAAAAAPE/u54vJMaZa-s/s1600/question.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71800" y="76200"/>
            <a:ext cx="2997200" cy="6295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654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pic>
        <p:nvPicPr>
          <p:cNvPr id="1026" name="Picture 2" descr="http://www.caridad.com/wp-content/uploads/2015/11/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0"/>
            <a:ext cx="7810500" cy="5267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5791200" y="6553200"/>
            <a:ext cx="3199915" cy="215444"/>
          </a:xfrm>
          <a:prstGeom prst="rect">
            <a:avLst/>
          </a:prstGeom>
          <a:noFill/>
        </p:spPr>
        <p:txBody>
          <a:bodyPr wrap="none" rtlCol="0">
            <a:spAutoFit/>
          </a:bodyPr>
          <a:lstStyle/>
          <a:p>
            <a:r>
              <a:rPr lang="vi-VN" sz="800" dirty="0" smtClean="0"/>
              <a:t>http://www.caridad.com/wp-content/uploads/2015/11/thankyou.jpg</a:t>
            </a:r>
            <a:endParaRPr lang="vi-VN" sz="800" dirty="0"/>
          </a:p>
        </p:txBody>
      </p:sp>
    </p:spTree>
    <p:extLst>
      <p:ext uri="{BB962C8B-B14F-4D97-AF65-F5344CB8AC3E}">
        <p14:creationId xmlns:p14="http://schemas.microsoft.com/office/powerpoint/2010/main" val="7161896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smtClean="0"/>
              <a:t>Luật pháp An toàn thông tin - Bài 3: Quyền sở hữu trí tuệ</a:t>
            </a:r>
            <a:endParaRPr lang="ru-R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15BD7C-E074-4D4A-84C3-500EE5B9C190}" type="slidenum">
              <a:rPr lang="ru-RU" smtClean="0"/>
              <a:t>‹#›</a:t>
            </a:fld>
            <a:endParaRPr lang="ru-RU"/>
          </a:p>
        </p:txBody>
      </p:sp>
    </p:spTree>
    <p:extLst>
      <p:ext uri="{BB962C8B-B14F-4D97-AF65-F5344CB8AC3E}">
        <p14:creationId xmlns:p14="http://schemas.microsoft.com/office/powerpoint/2010/main" val="219068651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6" r:id="rId3"/>
    <p:sldLayoutId id="2147483654" r:id="rId4"/>
    <p:sldLayoutId id="2147483655" r:id="rId5"/>
    <p:sldLayoutId id="2147483656" r:id="rId6"/>
    <p:sldLayoutId id="2147483657" r:id="rId7"/>
    <p:sldLayoutId id="2147483658" r:id="rId8"/>
    <p:sldLayoutId id="2147483661" r:id="rId9"/>
    <p:sldLayoutId id="2147483662" r:id="rId10"/>
    <p:sldLayoutId id="2147483663" r:id="rId11"/>
    <p:sldLayoutId id="2147483664" r:id="rId12"/>
    <p:sldLayoutId id="2147483665" r:id="rId13"/>
    <p:sldLayoutId id="2147483650" r:id="rId14"/>
    <p:sldLayoutId id="2147483659" r:id="rId15"/>
    <p:sldLayoutId id="2147483653" r:id="rId16"/>
    <p:sldLayoutId id="2147483685" r:id="rId17"/>
    <p:sldLayoutId id="2147483686" r:id="rId18"/>
    <p:sldLayoutId id="2147483687" r:id="rId19"/>
    <p:sldLayoutId id="2147483688" r:id="rId20"/>
    <p:sldLayoutId id="2147483689" r:id="rId21"/>
    <p:sldLayoutId id="2147483690" r:id="rId22"/>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2"/>
          </p:nvPr>
        </p:nvSpPr>
        <p:spPr>
          <a:xfrm>
            <a:off x="457200" y="6356357"/>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endParaRPr lang="ru-RU">
              <a:solidFill>
                <a:prstClr val="black">
                  <a:tint val="75000"/>
                </a:prstClr>
              </a:solidFill>
            </a:endParaRPr>
          </a:p>
        </p:txBody>
      </p:sp>
      <p:sp>
        <p:nvSpPr>
          <p:cNvPr id="5" name="Footer Placeholder 4"/>
          <p:cNvSpPr>
            <a:spLocks noGrp="1"/>
          </p:cNvSpPr>
          <p:nvPr>
            <p:ph type="ftr" sz="quarter" idx="3"/>
          </p:nvPr>
        </p:nvSpPr>
        <p:spPr>
          <a:xfrm>
            <a:off x="3124200" y="6356357"/>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r>
              <a:rPr lang="vi-VN" smtClean="0">
                <a:solidFill>
                  <a:prstClr val="black">
                    <a:tint val="75000"/>
                  </a:prstClr>
                </a:solidFill>
              </a:rPr>
              <a:t>Luật pháp An toàn thông tin - Bài 3: Quyền sở hữu trí tuệ</a:t>
            </a:r>
            <a:endParaRPr lang="ru-RU">
              <a:solidFill>
                <a:prstClr val="black">
                  <a:tint val="75000"/>
                </a:prstClr>
              </a:solidFill>
            </a:endParaRPr>
          </a:p>
        </p:txBody>
      </p:sp>
      <p:sp>
        <p:nvSpPr>
          <p:cNvPr id="6" name="Slide Number Placeholder 5"/>
          <p:cNvSpPr>
            <a:spLocks noGrp="1"/>
          </p:cNvSpPr>
          <p:nvPr>
            <p:ph type="sldNum" sz="quarter" idx="4"/>
          </p:nvPr>
        </p:nvSpPr>
        <p:spPr>
          <a:xfrm>
            <a:off x="6553200" y="6356357"/>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3E15BD7C-E074-4D4A-84C3-500EE5B9C190}" type="slidenum">
              <a:rPr lang="ru-RU" smtClean="0">
                <a:solidFill>
                  <a:prstClr val="black">
                    <a:tint val="75000"/>
                  </a:prstClr>
                </a:solidFill>
              </a:rPr>
              <a:pPr defTabSz="685800"/>
              <a:t>‹#›</a:t>
            </a:fld>
            <a:endParaRPr lang="ru-RU">
              <a:solidFill>
                <a:prstClr val="black">
                  <a:tint val="75000"/>
                </a:prstClr>
              </a:solidFill>
            </a:endParaRPr>
          </a:p>
        </p:txBody>
      </p:sp>
    </p:spTree>
    <p:extLst>
      <p:ext uri="{BB962C8B-B14F-4D97-AF65-F5344CB8AC3E}">
        <p14:creationId xmlns:p14="http://schemas.microsoft.com/office/powerpoint/2010/main" val="244435422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2"/>
          </p:nvPr>
        </p:nvSpPr>
        <p:spPr>
          <a:xfrm>
            <a:off x="457200" y="6356357"/>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endParaRPr lang="ru-RU">
              <a:solidFill>
                <a:prstClr val="black">
                  <a:tint val="75000"/>
                </a:prstClr>
              </a:solidFill>
            </a:endParaRPr>
          </a:p>
        </p:txBody>
      </p:sp>
      <p:sp>
        <p:nvSpPr>
          <p:cNvPr id="5" name="Footer Placeholder 4"/>
          <p:cNvSpPr>
            <a:spLocks noGrp="1"/>
          </p:cNvSpPr>
          <p:nvPr>
            <p:ph type="ftr" sz="quarter" idx="3"/>
          </p:nvPr>
        </p:nvSpPr>
        <p:spPr>
          <a:xfrm>
            <a:off x="3124200" y="6356357"/>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r>
              <a:rPr lang="vi-VN" smtClean="0">
                <a:solidFill>
                  <a:prstClr val="black">
                    <a:tint val="75000"/>
                  </a:prstClr>
                </a:solidFill>
              </a:rPr>
              <a:t>Luật pháp An toàn thông tin - Bài 3: Quyền sở hữu trí tuệ</a:t>
            </a:r>
            <a:endParaRPr lang="ru-RU">
              <a:solidFill>
                <a:prstClr val="black">
                  <a:tint val="75000"/>
                </a:prstClr>
              </a:solidFill>
            </a:endParaRPr>
          </a:p>
        </p:txBody>
      </p:sp>
      <p:sp>
        <p:nvSpPr>
          <p:cNvPr id="6" name="Slide Number Placeholder 5"/>
          <p:cNvSpPr>
            <a:spLocks noGrp="1"/>
          </p:cNvSpPr>
          <p:nvPr>
            <p:ph type="sldNum" sz="quarter" idx="4"/>
          </p:nvPr>
        </p:nvSpPr>
        <p:spPr>
          <a:xfrm>
            <a:off x="6553200" y="6356357"/>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3E15BD7C-E074-4D4A-84C3-500EE5B9C190}" type="slidenum">
              <a:rPr lang="ru-RU" smtClean="0">
                <a:solidFill>
                  <a:prstClr val="black">
                    <a:tint val="75000"/>
                  </a:prstClr>
                </a:solidFill>
              </a:rPr>
              <a:pPr defTabSz="685800"/>
              <a:t>‹#›</a:t>
            </a:fld>
            <a:endParaRPr lang="ru-RU">
              <a:solidFill>
                <a:prstClr val="black">
                  <a:tint val="75000"/>
                </a:prstClr>
              </a:solidFill>
            </a:endParaRPr>
          </a:p>
        </p:txBody>
      </p:sp>
    </p:spTree>
    <p:extLst>
      <p:ext uri="{BB962C8B-B14F-4D97-AF65-F5344CB8AC3E}">
        <p14:creationId xmlns:p14="http://schemas.microsoft.com/office/powerpoint/2010/main" val="1219521370"/>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10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7.xml"/><Relationship Id="rId5" Type="http://schemas.openxmlformats.org/officeDocument/2006/relationships/hyperlink" Target="http://www.certifiedhacker.com/" TargetMode="External"/><Relationship Id="rId4" Type="http://schemas.openxmlformats.org/officeDocument/2006/relationships/image" Target="../media/image161.png"/></Relationships>
</file>

<file path=ppt/slides/_rels/slide10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7.xml"/><Relationship Id="rId5" Type="http://schemas.openxmlformats.org/officeDocument/2006/relationships/image" Target="../media/image165.png"/><Relationship Id="rId4" Type="http://schemas.openxmlformats.org/officeDocument/2006/relationships/image" Target="../media/image164.png"/></Relationships>
</file>

<file path=ppt/slides/_rels/slide10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7.xml"/><Relationship Id="rId5" Type="http://schemas.openxmlformats.org/officeDocument/2006/relationships/image" Target="../media/image174.png"/><Relationship Id="rId4" Type="http://schemas.openxmlformats.org/officeDocument/2006/relationships/image" Target="../media/image173.png"/></Relationships>
</file>

<file path=ppt/slides/_rels/slide11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75.png"/><Relationship Id="rId7" Type="http://schemas.openxmlformats.org/officeDocument/2006/relationships/diagramColors" Target="../diagrams/colors6.xml"/><Relationship Id="rId2" Type="http://schemas.openxmlformats.org/officeDocument/2006/relationships/notesSlide" Target="../notesSlides/notesSlide53.xml"/><Relationship Id="rId1" Type="http://schemas.openxmlformats.org/officeDocument/2006/relationships/slideLayout" Target="../slideLayouts/slideLayout2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13.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76.png"/><Relationship Id="rId7" Type="http://schemas.openxmlformats.org/officeDocument/2006/relationships/diagramQuickStyle" Target="../diagrams/quickStyle7.xml"/><Relationship Id="rId2" Type="http://schemas.openxmlformats.org/officeDocument/2006/relationships/notesSlide" Target="../notesSlides/notesSlide54.xml"/><Relationship Id="rId1" Type="http://schemas.openxmlformats.org/officeDocument/2006/relationships/slideLayout" Target="../slideLayouts/slideLayout21.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177.png"/><Relationship Id="rId9" Type="http://schemas.microsoft.com/office/2007/relationships/diagramDrawing" Target="../diagrams/drawing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5.xml"/><Relationship Id="rId1" Type="http://schemas.openxmlformats.org/officeDocument/2006/relationships/slideLayout" Target="../slideLayouts/slideLayout21.xml"/><Relationship Id="rId5" Type="http://schemas.openxmlformats.org/officeDocument/2006/relationships/image" Target="../media/image14.svg"/><Relationship Id="rId4" Type="http://schemas.openxmlformats.org/officeDocument/2006/relationships/image" Target="../media/image179.png"/></Relationships>
</file>

<file path=ppt/slides/_rels/slide1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6.xml"/><Relationship Id="rId1" Type="http://schemas.openxmlformats.org/officeDocument/2006/relationships/slideLayout" Target="../slideLayouts/slideLayout20.xml"/><Relationship Id="rId4" Type="http://schemas.openxmlformats.org/officeDocument/2006/relationships/image" Target="../media/image181.png"/></Relationships>
</file>

<file path=ppt/slides/_rels/slide11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82.png"/><Relationship Id="rId7" Type="http://schemas.openxmlformats.org/officeDocument/2006/relationships/diagramColors" Target="../diagrams/colors8.xml"/><Relationship Id="rId2" Type="http://schemas.openxmlformats.org/officeDocument/2006/relationships/notesSlide" Target="../notesSlides/notesSlide57.xml"/><Relationship Id="rId1" Type="http://schemas.openxmlformats.org/officeDocument/2006/relationships/slideLayout" Target="../slideLayouts/slideLayout20.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1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8.xml"/><Relationship Id="rId1" Type="http://schemas.openxmlformats.org/officeDocument/2006/relationships/slideLayout" Target="../slideLayouts/slideLayout20.xml"/><Relationship Id="rId4" Type="http://schemas.openxmlformats.org/officeDocument/2006/relationships/image" Target="../media/image18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hyperlink" Target="http://www.port80software.com"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8" Type="http://schemas.openxmlformats.org/officeDocument/2006/relationships/image" Target="../media/image193.jpeg"/><Relationship Id="rId13" Type="http://schemas.openxmlformats.org/officeDocument/2006/relationships/image" Target="../media/image198.jpe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jpeg"/><Relationship Id="rId2" Type="http://schemas.openxmlformats.org/officeDocument/2006/relationships/notesSlide" Target="../notesSlides/notesSlide59.xml"/><Relationship Id="rId1" Type="http://schemas.openxmlformats.org/officeDocument/2006/relationships/slideLayout" Target="../slideLayouts/slideLayout17.xml"/><Relationship Id="rId6" Type="http://schemas.openxmlformats.org/officeDocument/2006/relationships/image" Target="../media/image191.jpeg"/><Relationship Id="rId11" Type="http://schemas.openxmlformats.org/officeDocument/2006/relationships/image" Target="../media/image196.jpeg"/><Relationship Id="rId5" Type="http://schemas.openxmlformats.org/officeDocument/2006/relationships/image" Target="../media/image190.jpeg"/><Relationship Id="rId15" Type="http://schemas.openxmlformats.org/officeDocument/2006/relationships/image" Target="../media/image200.jpeg"/><Relationship Id="rId10" Type="http://schemas.openxmlformats.org/officeDocument/2006/relationships/image" Target="../media/image195.jpeg"/><Relationship Id="rId4" Type="http://schemas.openxmlformats.org/officeDocument/2006/relationships/image" Target="../media/image189.jpeg"/><Relationship Id="rId9" Type="http://schemas.openxmlformats.org/officeDocument/2006/relationships/image" Target="../media/image194.png"/><Relationship Id="rId14" Type="http://schemas.openxmlformats.org/officeDocument/2006/relationships/image" Target="../media/image199.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notesSlide" Target="../notesSlides/notesSlide60.xml"/><Relationship Id="rId1" Type="http://schemas.openxmlformats.org/officeDocument/2006/relationships/slideLayout" Target="../slideLayouts/slideLayout17.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notesSlide" Target="../notesSlides/notesSlide61.xml"/><Relationship Id="rId1" Type="http://schemas.openxmlformats.org/officeDocument/2006/relationships/slideLayout" Target="../slideLayouts/slideLayout17.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 Id="rId9" Type="http://schemas.openxmlformats.org/officeDocument/2006/relationships/image" Target="../media/image21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1.png"/><Relationship Id="rId2" Type="http://schemas.openxmlformats.org/officeDocument/2006/relationships/notesSlide" Target="../notesSlides/notesSlide62.xml"/><Relationship Id="rId1" Type="http://schemas.openxmlformats.org/officeDocument/2006/relationships/slideLayout" Target="../slideLayouts/slideLayout17.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4.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19.png"/><Relationship Id="rId7" Type="http://schemas.openxmlformats.org/officeDocument/2006/relationships/image" Target="../media/image223.jpeg"/><Relationship Id="rId2" Type="http://schemas.openxmlformats.org/officeDocument/2006/relationships/image" Target="../media/image218.jpeg"/><Relationship Id="rId1" Type="http://schemas.openxmlformats.org/officeDocument/2006/relationships/slideLayout" Target="../slideLayouts/slideLayout4.xml"/><Relationship Id="rId6" Type="http://schemas.openxmlformats.org/officeDocument/2006/relationships/image" Target="../media/image222.png"/><Relationship Id="rId5" Type="http://schemas.openxmlformats.org/officeDocument/2006/relationships/image" Target="../media/image221.jpeg"/><Relationship Id="rId4" Type="http://schemas.openxmlformats.org/officeDocument/2006/relationships/image" Target="../media/image220.png"/><Relationship Id="rId9" Type="http://schemas.openxmlformats.org/officeDocument/2006/relationships/image" Target="../media/image225.png"/></Relationships>
</file>

<file path=ppt/slides/_rels/slide135.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6.png"/><Relationship Id="rId7" Type="http://schemas.openxmlformats.org/officeDocument/2006/relationships/image" Target="../media/image229.png"/><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image" Target="../media/image228.jpeg"/><Relationship Id="rId5" Type="http://schemas.openxmlformats.org/officeDocument/2006/relationships/image" Target="../media/image223.jpeg"/><Relationship Id="rId4" Type="http://schemas.openxmlformats.org/officeDocument/2006/relationships/image" Target="../media/image227.png"/></Relationships>
</file>

<file path=ppt/slides/_rels/slide136.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2.png"/><Relationship Id="rId3" Type="http://schemas.openxmlformats.org/officeDocument/2006/relationships/image" Target="../media/image232.png"/><Relationship Id="rId7" Type="http://schemas.openxmlformats.org/officeDocument/2006/relationships/image" Target="../media/image236.png"/><Relationship Id="rId12" Type="http://schemas.openxmlformats.org/officeDocument/2006/relationships/image" Target="../media/image241.png"/><Relationship Id="rId2" Type="http://schemas.openxmlformats.org/officeDocument/2006/relationships/image" Target="../media/image231.png"/><Relationship Id="rId1" Type="http://schemas.openxmlformats.org/officeDocument/2006/relationships/slideLayout" Target="../slideLayouts/slideLayout4.xml"/><Relationship Id="rId6" Type="http://schemas.openxmlformats.org/officeDocument/2006/relationships/image" Target="../media/image235.png"/><Relationship Id="rId11" Type="http://schemas.openxmlformats.org/officeDocument/2006/relationships/image" Target="../media/image240.png"/><Relationship Id="rId5" Type="http://schemas.openxmlformats.org/officeDocument/2006/relationships/image" Target="../media/image234.png"/><Relationship Id="rId10" Type="http://schemas.openxmlformats.org/officeDocument/2006/relationships/image" Target="../media/image239.png"/><Relationship Id="rId4" Type="http://schemas.openxmlformats.org/officeDocument/2006/relationships/image" Target="../media/image233.png"/><Relationship Id="rId9" Type="http://schemas.openxmlformats.org/officeDocument/2006/relationships/image" Target="../media/image23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4.xml"/><Relationship Id="rId5" Type="http://schemas.openxmlformats.org/officeDocument/2006/relationships/image" Target="../media/image246.jpeg"/><Relationship Id="rId4" Type="http://schemas.openxmlformats.org/officeDocument/2006/relationships/image" Target="../media/image245.jpe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7.png"/><Relationship Id="rId7" Type="http://schemas.openxmlformats.org/officeDocument/2006/relationships/image" Target="../media/image251.jpe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image" Target="../media/image255.png"/><Relationship Id="rId1" Type="http://schemas.openxmlformats.org/officeDocument/2006/relationships/slideLayout" Target="../slideLayouts/slideLayout4.xml"/><Relationship Id="rId4" Type="http://schemas.openxmlformats.org/officeDocument/2006/relationships/image" Target="../media/image257.png"/></Relationships>
</file>

<file path=ppt/slides/_rels/slide145.xml.rels><?xml version="1.0" encoding="UTF-8" standalone="yes"?>
<Relationships xmlns="http://schemas.openxmlformats.org/package/2006/relationships"><Relationship Id="rId3" Type="http://schemas.openxmlformats.org/officeDocument/2006/relationships/image" Target="../media/image258.jpeg"/><Relationship Id="rId7" Type="http://schemas.openxmlformats.org/officeDocument/2006/relationships/image" Target="../media/image262.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261.png"/><Relationship Id="rId5" Type="http://schemas.openxmlformats.org/officeDocument/2006/relationships/image" Target="../media/image260.jpeg"/><Relationship Id="rId4" Type="http://schemas.openxmlformats.org/officeDocument/2006/relationships/image" Target="../media/image259.jpeg"/></Relationships>
</file>

<file path=ppt/slides/_rels/slide14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4.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147.xml.rels><?xml version="1.0" encoding="UTF-8" standalone="yes"?>
<Relationships xmlns="http://schemas.openxmlformats.org/package/2006/relationships"><Relationship Id="rId3" Type="http://schemas.openxmlformats.org/officeDocument/2006/relationships/image" Target="../media/image269.jpeg"/><Relationship Id="rId2" Type="http://schemas.openxmlformats.org/officeDocument/2006/relationships/image" Target="../media/image268.gif"/><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8" Type="http://schemas.openxmlformats.org/officeDocument/2006/relationships/image" Target="../media/image276.png"/><Relationship Id="rId13" Type="http://schemas.openxmlformats.org/officeDocument/2006/relationships/hyperlink" Target="http://www.oidview.come/" TargetMode="External"/><Relationship Id="rId3" Type="http://schemas.openxmlformats.org/officeDocument/2006/relationships/image" Target="../media/image271.png"/><Relationship Id="rId7" Type="http://schemas.openxmlformats.org/officeDocument/2006/relationships/image" Target="../media/image275.png"/><Relationship Id="rId12" Type="http://schemas.openxmlformats.org/officeDocument/2006/relationships/hyperlink" Target="http://www.snmp-informant.come/" TargetMode="External"/><Relationship Id="rId2" Type="http://schemas.openxmlformats.org/officeDocument/2006/relationships/image" Target="../media/image270.png"/><Relationship Id="rId16" Type="http://schemas.openxmlformats.org/officeDocument/2006/relationships/hyperlink" Target="http://www.nothink.orgy/" TargetMode="External"/><Relationship Id="rId1" Type="http://schemas.openxmlformats.org/officeDocument/2006/relationships/slideLayout" Target="../slideLayouts/slideLayout4.xml"/><Relationship Id="rId6" Type="http://schemas.openxmlformats.org/officeDocument/2006/relationships/image" Target="../media/image274.png"/><Relationship Id="rId11" Type="http://schemas.openxmlformats.org/officeDocument/2006/relationships/image" Target="../media/image279.png"/><Relationship Id="rId5" Type="http://schemas.openxmlformats.org/officeDocument/2006/relationships/image" Target="../media/image273.png"/><Relationship Id="rId15" Type="http://schemas.openxmlformats.org/officeDocument/2006/relationships/hyperlink" Target="http://www.mcafee.come/" TargetMode="External"/><Relationship Id="rId10" Type="http://schemas.openxmlformats.org/officeDocument/2006/relationships/image" Target="../media/image278.png"/><Relationship Id="rId4" Type="http://schemas.openxmlformats.org/officeDocument/2006/relationships/image" Target="../media/image272.png"/><Relationship Id="rId9" Type="http://schemas.openxmlformats.org/officeDocument/2006/relationships/image" Target="../media/image277.png"/><Relationship Id="rId14" Type="http://schemas.openxmlformats.org/officeDocument/2006/relationships/hyperlink" Target="http://ireasoning.come/"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4.xml"/><Relationship Id="rId6" Type="http://schemas.openxmlformats.org/officeDocument/2006/relationships/image" Target="../media/image284.png"/><Relationship Id="rId5" Type="http://schemas.openxmlformats.org/officeDocument/2006/relationships/image" Target="../media/image283.png"/><Relationship Id="rId4" Type="http://schemas.openxmlformats.org/officeDocument/2006/relationships/image" Target="../media/image282.png"/></Relationships>
</file>

<file path=ppt/slides/_rels/slide151.xml.rels><?xml version="1.0" encoding="UTF-8" standalone="yes"?>
<Relationships xmlns="http://schemas.openxmlformats.org/package/2006/relationships"><Relationship Id="rId3" Type="http://schemas.openxmlformats.org/officeDocument/2006/relationships/image" Target="../media/image286.png"/><Relationship Id="rId7" Type="http://schemas.openxmlformats.org/officeDocument/2006/relationships/image" Target="../media/image290.png"/><Relationship Id="rId2" Type="http://schemas.openxmlformats.org/officeDocument/2006/relationships/image" Target="../media/image285.png"/><Relationship Id="rId1" Type="http://schemas.openxmlformats.org/officeDocument/2006/relationships/slideLayout" Target="../slideLayouts/slideLayout4.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8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291.jp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4.xml"/><Relationship Id="rId4" Type="http://schemas.openxmlformats.org/officeDocument/2006/relationships/image" Target="../media/image294.png"/></Relationships>
</file>

<file path=ppt/slides/_rels/slide155.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305.png"/></Relationships>
</file>

<file path=ppt/slides/_rels/slide16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1.xml"/><Relationship Id="rId1" Type="http://schemas.openxmlformats.org/officeDocument/2006/relationships/slideLayout" Target="../slideLayouts/slideLayout1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72.xml"/><Relationship Id="rId1" Type="http://schemas.openxmlformats.org/officeDocument/2006/relationships/slideLayout" Target="../slideLayouts/slideLayout4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6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73.xml"/><Relationship Id="rId1" Type="http://schemas.openxmlformats.org/officeDocument/2006/relationships/slideLayout" Target="../slideLayouts/slideLayout4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68.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43.xml"/></Relationships>
</file>

<file path=ppt/slides/_rels/slide169.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jpeg"/><Relationship Id="rId1" Type="http://schemas.openxmlformats.org/officeDocument/2006/relationships/slideLayout" Target="../slideLayouts/slideLayout43.xml"/><Relationship Id="rId4" Type="http://schemas.openxmlformats.org/officeDocument/2006/relationships/image" Target="../media/image317.png"/></Relationships>
</file>

<file path=ppt/slides/_rels/slide17.xml.rels><?xml version="1.0" encoding="UTF-8" standalone="yes"?>
<Relationships xmlns="http://schemas.openxmlformats.org/package/2006/relationships"><Relationship Id="rId2" Type="http://schemas.openxmlformats.org/officeDocument/2006/relationships/hyperlink" Target="https://ssl.microsofttranslator.com/bv.aspx?ref=TVert&amp;from=&amp;to=vi&amp;a=http://www.netcraft.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jpeg"/><Relationship Id="rId12"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beamusup.com/" TargetMode="External"/><Relationship Id="rId2" Type="http://schemas.openxmlformats.org/officeDocument/2006/relationships/hyperlink" Target="http://www.tenmax.com/"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hyperlink" Target="http://www.tensons.com/" TargetMode="External"/><Relationship Id="rId2" Type="http://schemas.openxmlformats.org/officeDocument/2006/relationships/hyperlink" Target="http://www.tenmax.com/"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8" Type="http://schemas.openxmlformats.org/officeDocument/2006/relationships/hyperlink" Target="http://www.exadium.com/" TargetMode="External"/><Relationship Id="rId3" Type="http://schemas.openxmlformats.org/officeDocument/2006/relationships/image" Target="../media/image51.png"/><Relationship Id="rId7" Type="http://schemas.openxmlformats.org/officeDocument/2006/relationships/hyperlink" Target="https://www.buzzstream.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smallseotools.com/" TargetMode="External"/><Relationship Id="rId5" Type="http://schemas.openxmlformats.org/officeDocument/2006/relationships/hyperlink" Target="https://www.elevenpaths.com/" TargetMode="External"/><Relationship Id="rId4" Type="http://schemas.openxmlformats.org/officeDocument/2006/relationships/hyperlink" Target="http://www.extractmetadata.com/"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versionista.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yesware.com/" TargetMode="External"/><Relationship Id="rId7" Type="http://schemas.openxmlformats.org/officeDocument/2006/relationships/image" Target="../media/image55.png"/><Relationship Id="rId2" Type="http://schemas.openxmlformats.org/officeDocument/2006/relationships/hyperlink" Target="http://www.polimail.com/" TargetMode="External"/><Relationship Id="rId1" Type="http://schemas.openxmlformats.org/officeDocument/2006/relationships/slideLayout" Target="../slideLayouts/slideLayout2.xml"/><Relationship Id="rId6" Type="http://schemas.openxmlformats.org/officeDocument/2006/relationships/hyperlink" Target="http://www.didtheyreadit.com/" TargetMode="External"/><Relationship Id="rId5" Type="http://schemas.openxmlformats.org/officeDocument/2006/relationships/hyperlink" Target="http://www.zendio.com/" TargetMode="External"/><Relationship Id="rId4" Type="http://schemas.openxmlformats.org/officeDocument/2006/relationships/hyperlink" Target="https://www.contactmonkey.co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3" Type="http://schemas.openxmlformats.org/officeDocument/2006/relationships/image" Target="../media/image56.png"/><Relationship Id="rId7" Type="http://schemas.openxmlformats.org/officeDocument/2006/relationships/image" Target="../media/image59.png"/><Relationship Id="rId12"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61.png"/><Relationship Id="rId5" Type="http://schemas.openxmlformats.org/officeDocument/2006/relationships/image" Target="../media/image58.png"/><Relationship Id="rId10" Type="http://schemas.microsoft.com/office/2007/relationships/hdphoto" Target="../media/hdphoto3.wdp"/><Relationship Id="rId4" Type="http://schemas.openxmlformats.org/officeDocument/2006/relationships/image" Target="../media/image57.png"/><Relationship Id="rId9" Type="http://schemas.openxmlformats.org/officeDocument/2006/relationships/image" Target="../media/image60.png"/></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microsoft.com/office/2007/relationships/hdphoto" Target="../media/hdphoto7.wdp"/><Relationship Id="rId11" Type="http://schemas.microsoft.com/office/2007/relationships/hdphoto" Target="../media/hdphoto9.wdp"/><Relationship Id="rId5" Type="http://schemas.openxmlformats.org/officeDocument/2006/relationships/image" Target="../media/image75.png"/><Relationship Id="rId10" Type="http://schemas.openxmlformats.org/officeDocument/2006/relationships/image" Target="../media/image78.png"/><Relationship Id="rId4" Type="http://schemas.microsoft.com/office/2007/relationships/hdphoto" Target="../media/hdphoto6.wdp"/><Relationship Id="rId9" Type="http://schemas.microsoft.com/office/2007/relationships/hdphoto" Target="../media/hdphoto8.wdp"/></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gif"/><Relationship Id="rId18" Type="http://schemas.openxmlformats.org/officeDocument/2006/relationships/image" Target="../media/image96.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gif"/><Relationship Id="rId17" Type="http://schemas.openxmlformats.org/officeDocument/2006/relationships/image" Target="../media/image95.png"/><Relationship Id="rId2" Type="http://schemas.openxmlformats.org/officeDocument/2006/relationships/notesSlide" Target="../notesSlides/notesSlide30.xml"/><Relationship Id="rId16"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82.jpeg"/><Relationship Id="rId9" Type="http://schemas.openxmlformats.org/officeDocument/2006/relationships/image" Target="../media/image87.png"/><Relationship Id="rId14" Type="http://schemas.openxmlformats.org/officeDocument/2006/relationships/image" Target="../media/image92.png"/></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dnsstuff.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network-tools.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s://l.facebook.com/l.php?u=http://1.10.20.15/?fbclid=IwAR1sT-Rk-F9UXxdrMwxK22IofAwKFJgSKpjanopaGpgEp3x01VFySO3mLp8&amp;h=AT3kkWuRualPF0B2RnJb8Bt7fYBzafT44NFtrnCRmW4yzkByeLEJFyVMoO_qnVGlNPq2gdBCjmPMJmyKyEvg2NDIxaSLjHEaE74Aa_Aed_DMmhJr-y_CMZWUsE4j_PhjzmJFCML-ArYs8CoJZ5nSig" TargetMode="External"/><Relationship Id="rId3" Type="http://schemas.openxmlformats.org/officeDocument/2006/relationships/hyperlink" Target="https://l.facebook.com/l.php?u=http://1.10.10.1/?fbclid=IwAR1FeAJuZ1ZbbT30QWl7mXes36Y5RzNn2vyDgfpi_35Hqy2ffMVmVK-2ZqQ&amp;h=AT3kkWuRualPF0B2RnJb8Bt7fYBzafT44NFtrnCRmW4yzkByeLEJFyVMoO_qnVGlNPq2gdBCjmPMJmyKyEvg2NDIxaSLjHEaE74Aa_Aed_DMmhJr-y_CMZWUsE4j_PhjzmJFCML-ArYs8CoJZ5nSig" TargetMode="External"/><Relationship Id="rId7" Type="http://schemas.openxmlformats.org/officeDocument/2006/relationships/hyperlink" Target="https://l.facebook.com/l.php?u=http://1.10.10.50/?fbclid=IwAR1rKj1Xs-YxM21E07x6_5JHJQEsQgRb9hfyezfBc5ihetdSiT5S6EhRMwE&amp;h=AT3kkWuRualPF0B2RnJb8Bt7fYBzafT44NFtrnCRmW4yzkByeLEJFyVMoO_qnVGlNPq2gdBCjmPMJmyKyEvg2NDIxaSLjHEaE74Aa_Aed_DMmhJr-y_CMZWUsE4j_PhjzmJFCML-ArYs8CoJZ5nSig" TargetMode="External"/><Relationship Id="rId2" Type="http://schemas.openxmlformats.org/officeDocument/2006/relationships/hyperlink" Target="https://l.facebook.com/l.php?u=http://1.10.10.20/?fbclid=IwAR15nE-ixOHd6Bf_kGbvAVooUvlRMPquKw9j-loRBrKSAk3-LJ8govCMvD8&amp;h=AT3kkWuRualPF0B2RnJb8Bt7fYBzafT44NFtrnCRmW4yzkByeLEJFyVMoO_qnVGlNPq2gdBCjmPMJmyKyEvg2NDIxaSLjHEaE74Aa_Aed_DMmhJr-y_CMZWUsE4j_PhjzmJFCML-ArYs8CoJZ5nSig" TargetMode="External"/><Relationship Id="rId1" Type="http://schemas.openxmlformats.org/officeDocument/2006/relationships/slideLayout" Target="../slideLayouts/slideLayout2.xml"/><Relationship Id="rId6" Type="http://schemas.openxmlformats.org/officeDocument/2006/relationships/hyperlink" Target="https://l.facebook.com/l.php?u=http://1.10.20.10/?fbclid=IwAR3MO6JBmom0ze2e_xoEXF9J3LUNYs61Vtm99RigiuR2E-hVxnHIUkl8ejY&amp;h=AT3kkWuRualPF0B2RnJb8Bt7fYBzafT44NFtrnCRmW4yzkByeLEJFyVMoO_qnVGlNPq2gdBCjmPMJmyKyEvg2NDIxaSLjHEaE74Aa_Aed_DMmhJr-y_CMZWUsE4j_PhjzmJFCML-ArYs8CoJZ5nSig" TargetMode="External"/><Relationship Id="rId11" Type="http://schemas.openxmlformats.org/officeDocument/2006/relationships/image" Target="../media/image100.jpeg"/><Relationship Id="rId5" Type="http://schemas.openxmlformats.org/officeDocument/2006/relationships/hyperlink" Target="https://l.facebook.com/l.php?u=http://1.10.10.1/?fbclid=IwAR3MO6JBmom0ze2e_xoEXF9J3LUNYs61Vtm99RigiuR2E-hVxnHIUkl8ejY&amp;h=AT3kkWuRualPF0B2RnJb8Bt7fYBzafT44NFtrnCRmW4yzkByeLEJFyVMoO_qnVGlNPq2gdBCjmPMJmyKyEvg2NDIxaSLjHEaE74Aa_Aed_DMmhJr-y_CMZWUsE4j_PhjzmJFCML-ArYs8CoJZ5nSig" TargetMode="External"/><Relationship Id="rId10" Type="http://schemas.openxmlformats.org/officeDocument/2006/relationships/hyperlink" Target="https://l.facebook.com/l.php?u=http://1.10.20.15/?fbclid=IwAR2RAldD7lwOKZU3NGuzJLXBe_fAkHPC6SJTMH1EARb3OdIOO9iDMFkOR0s&amp;h=AT3kkWuRualPF0B2RnJb8Bt7fYBzafT44NFtrnCRmW4yzkByeLEJFyVMoO_qnVGlNPq2gdBCjmPMJmyKyEvg2NDIxaSLjHEaE74Aa_Aed_DMmhJr-y_CMZWUsE4j_PhjzmJFCML-ArYs8CoJZ5nSig" TargetMode="External"/><Relationship Id="rId4" Type="http://schemas.openxmlformats.org/officeDocument/2006/relationships/hyperlink" Target="https://l.facebook.com/l.php?u=http://1.10.20.10/?fbclid=IwAR1MzNEE1GYo1pqOx9VQJnnfl9swNT8jbFN3WgSq31eUKWrp7zNCAgxphus&amp;h=AT3kkWuRualPF0B2RnJb8Bt7fYBzafT44NFtrnCRmW4yzkByeLEJFyVMoO_qnVGlNPq2gdBCjmPMJmyKyEvg2NDIxaSLjHEaE74Aa_Aed_DMmhJr-y_CMZWUsE4j_PhjzmJFCML-ArYs8CoJZ5nSig" TargetMode="External"/><Relationship Id="rId9" Type="http://schemas.openxmlformats.org/officeDocument/2006/relationships/hyperlink" Target="https://l.facebook.com/l.php?u=http://1.10.10.1/?fbclid=IwAR1T53sTzGjj99Bb6pNw9Q85ye6Y79JvV8gGb3PCWHanR29_ifz38cbaUS8&amp;h=AT3kkWuRualPF0B2RnJb8Bt7fYBzafT44NFtrnCRmW4yzkByeLEJFyVMoO_qnVGlNPq2gdBCjmPMJmyKyEvg2NDIxaSLjHEaE74Aa_Aed_DMmhJr-y_CMZWUsE4j_PhjzmJFCML-ArYs8CoJZ5nSig"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7.xml.rels><?xml version="1.0" encoding="UTF-8" standalone="yes"?>
<Relationships xmlns="http://schemas.openxmlformats.org/package/2006/relationships"><Relationship Id="rId3" Type="http://schemas.openxmlformats.org/officeDocument/2006/relationships/image" Target="../media/image113.jpeg"/><Relationship Id="rId7" Type="http://schemas.openxmlformats.org/officeDocument/2006/relationships/image" Target="../media/image117.pn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121.png"/></Relationships>
</file>

<file path=ppt/slides/_rels/slide8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83.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jpeg"/><Relationship Id="rId7" Type="http://schemas.openxmlformats.org/officeDocument/2006/relationships/image" Target="../media/image141.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3.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114000"/>
              </a:lnSpc>
            </a:pPr>
            <a:r>
              <a:rPr lang="en-US" dirty="0" smtClean="0"/>
              <a:t>TẤN CÔNG VÀ PHÒNG THỦ HỆ THỐNG</a:t>
            </a:r>
            <a:endParaRPr lang="vi-VN" dirty="0"/>
          </a:p>
        </p:txBody>
      </p:sp>
      <p:sp>
        <p:nvSpPr>
          <p:cNvPr id="3" name="Subtitle 2"/>
          <p:cNvSpPr>
            <a:spLocks noGrp="1"/>
          </p:cNvSpPr>
          <p:nvPr>
            <p:ph type="subTitle" idx="1"/>
          </p:nvPr>
        </p:nvSpPr>
        <p:spPr/>
        <p:txBody>
          <a:bodyPr>
            <a:normAutofit/>
          </a:bodyPr>
          <a:lstStyle/>
          <a:p>
            <a:pPr>
              <a:tabLst>
                <a:tab pos="1881188" algn="l"/>
              </a:tabLst>
            </a:pPr>
            <a:r>
              <a:rPr lang="en-US" dirty="0" err="1" smtClean="0"/>
              <a:t>Chương</a:t>
            </a:r>
            <a:r>
              <a:rPr lang="en-US" dirty="0" smtClean="0"/>
              <a:t> 2</a:t>
            </a:r>
            <a:r>
              <a:rPr lang="vi-VN" dirty="0" smtClean="0"/>
              <a:t>. </a:t>
            </a:r>
            <a:r>
              <a:rPr lang="en-US" dirty="0" smtClean="0"/>
              <a:t>Thu </a:t>
            </a:r>
            <a:r>
              <a:rPr lang="en-US" dirty="0" err="1" smtClean="0"/>
              <a:t>thập</a:t>
            </a:r>
            <a:r>
              <a:rPr lang="en-US" dirty="0" smtClean="0"/>
              <a:t> </a:t>
            </a:r>
            <a:r>
              <a:rPr lang="en-US" dirty="0" err="1" smtClean="0"/>
              <a:t>thông</a:t>
            </a:r>
            <a:r>
              <a:rPr lang="en-US" dirty="0" smtClean="0"/>
              <a:t> tin</a:t>
            </a:r>
            <a:endParaRPr lang="vi-VN" dirty="0" smtClean="0"/>
          </a:p>
        </p:txBody>
      </p:sp>
    </p:spTree>
    <p:extLst>
      <p:ext uri="{BB962C8B-B14F-4D97-AF65-F5344CB8AC3E}">
        <p14:creationId xmlns:p14="http://schemas.microsoft.com/office/powerpoint/2010/main" val="371397454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nvPr>
        </p:nvGraphicFramePr>
        <p:xfrm>
          <a:off x="457200" y="1451822"/>
          <a:ext cx="8172451" cy="1022784"/>
        </p:xfrm>
        <a:graphic>
          <a:graphicData uri="http://schemas.openxmlformats.org/drawingml/2006/table">
            <a:tbl>
              <a:tblPr firstRow="1" bandRow="1">
                <a:tableStyleId>{5C22544A-7EE6-4342-B048-85BDC9FD1C3A}</a:tableStyleId>
              </a:tblPr>
              <a:tblGrid>
                <a:gridCol w="8172451">
                  <a:extLst>
                    <a:ext uri="{9D8B030D-6E8A-4147-A177-3AD203B41FA5}">
                      <a16:colId xmlns:a16="http://schemas.microsoft.com/office/drawing/2014/main" val="21157376"/>
                    </a:ext>
                  </a:extLst>
                </a:gridCol>
              </a:tblGrid>
              <a:tr h="1022784">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500" b="0" dirty="0" err="1">
                          <a:solidFill>
                            <a:schemeClr val="tx1"/>
                          </a:solidFill>
                          <a:latin typeface="Tahoma" pitchFamily="34" charset="0"/>
                          <a:ea typeface="Tahoma" pitchFamily="34" charset="0"/>
                          <a:cs typeface="Tahoma" pitchFamily="34" charset="0"/>
                        </a:rPr>
                        <a:t>Những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kẻ</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tấn</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công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sử</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dụng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công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cụ</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tìm</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kiếm</a:t>
                      </a:r>
                      <a:r>
                        <a:rPr lang="en-US" sz="1500" b="0" dirty="0">
                          <a:solidFill>
                            <a:schemeClr val="tx1"/>
                          </a:solidFill>
                          <a:latin typeface="Tahoma" pitchFamily="34" charset="0"/>
                          <a:ea typeface="Tahoma" pitchFamily="34" charset="0"/>
                          <a:cs typeface="Tahoma" pitchFamily="34" charset="0"/>
                        </a:rPr>
                        <a:t> </a:t>
                      </a:r>
                      <a:r>
                        <a:rPr lang="en-US" sz="1500" b="0" dirty="0" err="1">
                          <a:solidFill>
                            <a:srgbClr val="FF0000"/>
                          </a:solidFill>
                          <a:latin typeface="Tahoma" pitchFamily="34" charset="0"/>
                          <a:ea typeface="Tahoma" pitchFamily="34" charset="0"/>
                          <a:cs typeface="Tahoma" pitchFamily="34" charset="0"/>
                        </a:rPr>
                        <a:t>để</a:t>
                      </a:r>
                      <a:r>
                        <a:rPr lang="en-US" sz="1500" b="0" dirty="0">
                          <a:solidFill>
                            <a:srgbClr val="FF0000"/>
                          </a:solidFill>
                          <a:latin typeface="Tahoma" pitchFamily="34" charset="0"/>
                          <a:ea typeface="Tahoma" pitchFamily="34" charset="0"/>
                          <a:cs typeface="Tahoma" pitchFamily="34" charset="0"/>
                        </a:rPr>
                        <a:t> </a:t>
                      </a:r>
                      <a:r>
                        <a:rPr lang="en-US" sz="1500" b="0" dirty="0" err="1">
                          <a:solidFill>
                            <a:srgbClr val="FF0000"/>
                          </a:solidFill>
                          <a:latin typeface="Tahoma" pitchFamily="34" charset="0"/>
                          <a:ea typeface="Tahoma" pitchFamily="34" charset="0"/>
                          <a:cs typeface="Tahoma" pitchFamily="34" charset="0"/>
                        </a:rPr>
                        <a:t>trích</a:t>
                      </a:r>
                      <a:r>
                        <a:rPr lang="en-US" sz="1500" b="0" dirty="0">
                          <a:solidFill>
                            <a:srgbClr val="FF0000"/>
                          </a:solidFill>
                          <a:latin typeface="Tahoma" pitchFamily="34" charset="0"/>
                          <a:ea typeface="Tahoma" pitchFamily="34" charset="0"/>
                          <a:cs typeface="Tahoma" pitchFamily="34" charset="0"/>
                        </a:rPr>
                        <a:t> </a:t>
                      </a:r>
                      <a:r>
                        <a:rPr lang="en-US" sz="1500" b="0" dirty="0" err="1">
                          <a:solidFill>
                            <a:srgbClr val="FF0000"/>
                          </a:solidFill>
                          <a:latin typeface="Tahoma" pitchFamily="34" charset="0"/>
                          <a:ea typeface="Tahoma" pitchFamily="34" charset="0"/>
                          <a:cs typeface="Tahoma" pitchFamily="34" charset="0"/>
                        </a:rPr>
                        <a:t>xuất</a:t>
                      </a:r>
                      <a:r>
                        <a:rPr lang="en-US" sz="1500" b="0" dirty="0">
                          <a:solidFill>
                            <a:srgbClr val="FF0000"/>
                          </a:solidFill>
                          <a:latin typeface="Tahoma" pitchFamily="34" charset="0"/>
                          <a:ea typeface="Tahoma" pitchFamily="34" charset="0"/>
                          <a:cs typeface="Tahoma" pitchFamily="34" charset="0"/>
                        </a:rPr>
                        <a:t> </a:t>
                      </a:r>
                      <a:r>
                        <a:rPr lang="en-US" sz="1500" b="0" dirty="0" err="1">
                          <a:solidFill>
                            <a:srgbClr val="FF0000"/>
                          </a:solidFill>
                          <a:latin typeface="Tahoma" pitchFamily="34" charset="0"/>
                          <a:ea typeface="Tahoma" pitchFamily="34" charset="0"/>
                          <a:cs typeface="Tahoma" pitchFamily="34" charset="0"/>
                        </a:rPr>
                        <a:t>thông</a:t>
                      </a:r>
                      <a:r>
                        <a:rPr lang="en-US" sz="1500" b="0" dirty="0">
                          <a:solidFill>
                            <a:srgbClr val="FF0000"/>
                          </a:solidFill>
                          <a:latin typeface="Tahoma" pitchFamily="34" charset="0"/>
                          <a:ea typeface="Tahoma" pitchFamily="34" charset="0"/>
                          <a:cs typeface="Tahoma" pitchFamily="34" charset="0"/>
                        </a:rPr>
                        <a:t> tin </a:t>
                      </a:r>
                      <a:r>
                        <a:rPr lang="en-US" sz="1500" b="0" dirty="0" err="1">
                          <a:solidFill>
                            <a:srgbClr val="FF0000"/>
                          </a:solidFill>
                          <a:latin typeface="Tahoma" pitchFamily="34" charset="0"/>
                          <a:ea typeface="Tahoma" pitchFamily="34" charset="0"/>
                          <a:cs typeface="Tahoma" pitchFamily="34" charset="0"/>
                        </a:rPr>
                        <a:t>về</a:t>
                      </a:r>
                      <a:r>
                        <a:rPr lang="en-US" sz="1500" b="0" dirty="0">
                          <a:solidFill>
                            <a:srgbClr val="FF0000"/>
                          </a:solidFill>
                          <a:latin typeface="Tahoma" pitchFamily="34" charset="0"/>
                          <a:ea typeface="Tahoma" pitchFamily="34" charset="0"/>
                          <a:cs typeface="Tahoma" pitchFamily="34" charset="0"/>
                        </a:rPr>
                        <a:t> </a:t>
                      </a:r>
                      <a:r>
                        <a:rPr lang="en-US" sz="1500" b="0" dirty="0" err="1">
                          <a:solidFill>
                            <a:srgbClr val="FF0000"/>
                          </a:solidFill>
                          <a:latin typeface="Tahoma" pitchFamily="34" charset="0"/>
                          <a:ea typeface="Tahoma" pitchFamily="34" charset="0"/>
                          <a:cs typeface="Tahoma" pitchFamily="34" charset="0"/>
                        </a:rPr>
                        <a:t>mục</a:t>
                      </a:r>
                      <a:r>
                        <a:rPr lang="en-US" sz="1500" b="0" dirty="0">
                          <a:solidFill>
                            <a:srgbClr val="FF0000"/>
                          </a:solidFill>
                          <a:latin typeface="Tahoma" pitchFamily="34" charset="0"/>
                          <a:ea typeface="Tahoma" pitchFamily="34" charset="0"/>
                          <a:cs typeface="Tahoma" pitchFamily="34" charset="0"/>
                        </a:rPr>
                        <a:t> </a:t>
                      </a:r>
                      <a:r>
                        <a:rPr lang="en-US" sz="1500" b="0" dirty="0" err="1">
                          <a:solidFill>
                            <a:srgbClr val="FF0000"/>
                          </a:solidFill>
                          <a:latin typeface="Tahoma" pitchFamily="34" charset="0"/>
                          <a:ea typeface="Tahoma" pitchFamily="34" charset="0"/>
                          <a:cs typeface="Tahoma" pitchFamily="34" charset="0"/>
                        </a:rPr>
                        <a:t>tiêu</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chẳng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hạn</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như</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nền</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tảng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công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nghệ</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thông</a:t>
                      </a:r>
                      <a:r>
                        <a:rPr lang="en-US" sz="1500" b="0" dirty="0">
                          <a:solidFill>
                            <a:schemeClr val="tx1"/>
                          </a:solidFill>
                          <a:latin typeface="Tahoma" pitchFamily="34" charset="0"/>
                          <a:ea typeface="Tahoma" pitchFamily="34" charset="0"/>
                          <a:cs typeface="Tahoma" pitchFamily="34" charset="0"/>
                        </a:rPr>
                        <a:t> tin chi </a:t>
                      </a:r>
                      <a:r>
                        <a:rPr lang="en-US" sz="1500" b="0" dirty="0" err="1">
                          <a:solidFill>
                            <a:schemeClr val="tx1"/>
                          </a:solidFill>
                          <a:latin typeface="Tahoma" pitchFamily="34" charset="0"/>
                          <a:ea typeface="Tahoma" pitchFamily="34" charset="0"/>
                          <a:cs typeface="Tahoma" pitchFamily="34" charset="0"/>
                        </a:rPr>
                        <a:t>tiết</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nhân</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sự</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trang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đăng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nhập</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cổng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mạng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nội</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bộ</a:t>
                      </a:r>
                      <a:r>
                        <a:rPr lang="en-US" sz="1500" b="0" dirty="0">
                          <a:solidFill>
                            <a:schemeClr val="tx1"/>
                          </a:solidFill>
                          <a:latin typeface="Tahoma" pitchFamily="34" charset="0"/>
                          <a:ea typeface="Tahoma" pitchFamily="34" charset="0"/>
                          <a:cs typeface="Tahoma" pitchFamily="34" charset="0"/>
                        </a:rPr>
                        <a:t>, v.v., </a:t>
                      </a:r>
                      <a:r>
                        <a:rPr lang="en-US" sz="1500" b="0" dirty="0" err="1">
                          <a:solidFill>
                            <a:schemeClr val="tx1"/>
                          </a:solidFill>
                          <a:latin typeface="Tahoma" pitchFamily="34" charset="0"/>
                          <a:ea typeface="Tahoma" pitchFamily="34" charset="0"/>
                          <a:cs typeface="Tahoma" pitchFamily="34" charset="0"/>
                        </a:rPr>
                        <a:t>điều</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đó</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giúp</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kẻ</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tấn</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công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hoàn</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thiện</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kỹ</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nghệ</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xã</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hội</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và</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các</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loại</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tấn</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công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hệ</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thống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nâng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cao</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khác</a:t>
                      </a:r>
                      <a:r>
                        <a:rPr lang="en-US" sz="1500" b="0" dirty="0">
                          <a:solidFill>
                            <a:schemeClr val="tx1"/>
                          </a:solidFill>
                          <a:latin typeface="Tahoma" pitchFamily="34" charset="0"/>
                          <a:ea typeface="Tahoma" pitchFamily="34" charset="0"/>
                          <a:cs typeface="Tahoma" pitchFamily="34" charset="0"/>
                        </a:rPr>
                        <a:t>.</a:t>
                      </a:r>
                    </a:p>
                  </a:txBody>
                  <a:tcPr marL="68580" marR="68580" marT="34290" marB="34290">
                    <a:solidFill>
                      <a:schemeClr val="bg1">
                        <a:lumMod val="65000"/>
                      </a:schemeClr>
                    </a:solidFill>
                  </a:tcPr>
                </a:tc>
                <a:extLst>
                  <a:ext uri="{0D108BD9-81ED-4DB2-BD59-A6C34878D82A}">
                    <a16:rowId xmlns:a16="http://schemas.microsoft.com/office/drawing/2014/main" val="1399497804"/>
                  </a:ext>
                </a:extLst>
              </a:tr>
            </a:tbl>
          </a:graphicData>
        </a:graphic>
      </p:graphicFrame>
      <p:sp>
        <p:nvSpPr>
          <p:cNvPr id="3" name="Title 2"/>
          <p:cNvSpPr>
            <a:spLocks noGrp="1"/>
          </p:cNvSpPr>
          <p:nvPr>
            <p:ph type="title"/>
          </p:nvPr>
        </p:nvSpPr>
        <p:spPr/>
        <p:txBody>
          <a:bodyPr/>
          <a:lstStyle/>
          <a:p>
            <a:r>
              <a:rPr lang="en-US" dirty="0" err="1">
                <a:latin typeface="Arial" panose="020B0604020202020204" pitchFamily="34" charset="0"/>
                <a:cs typeface="Arial" panose="020B0604020202020204" pitchFamily="34" charset="0"/>
              </a:rPr>
              <a:t>Công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tìm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kiếm</a:t>
            </a:r>
            <a:r>
              <a:rPr lang="en-US" dirty="0">
                <a:latin typeface="Arial" panose="020B0604020202020204" pitchFamily="34" charset="0"/>
                <a:cs typeface="Arial" panose="020B0604020202020204" pitchFamily="34" charset="0"/>
              </a:rPr>
              <a:t> (Search Engines)</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10</a:t>
            </a:fld>
            <a:endParaRPr lang="ru-RU" dirty="0"/>
          </a:p>
        </p:txBody>
      </p:sp>
      <p:graphicFrame>
        <p:nvGraphicFramePr>
          <p:cNvPr id="6" name="Table 5"/>
          <p:cNvGraphicFramePr>
            <a:graphicFrameLocks noGrp="1"/>
          </p:cNvGraphicFramePr>
          <p:nvPr/>
        </p:nvGraphicFramePr>
        <p:xfrm>
          <a:off x="457200" y="2525097"/>
          <a:ext cx="8172451" cy="880512"/>
        </p:xfrm>
        <a:graphic>
          <a:graphicData uri="http://schemas.openxmlformats.org/drawingml/2006/table">
            <a:tbl>
              <a:tblPr firstRow="1" bandRow="1">
                <a:tableStyleId>{5C22544A-7EE6-4342-B048-85BDC9FD1C3A}</a:tableStyleId>
              </a:tblPr>
              <a:tblGrid>
                <a:gridCol w="8172451">
                  <a:extLst>
                    <a:ext uri="{9D8B030D-6E8A-4147-A177-3AD203B41FA5}">
                      <a16:colId xmlns:a16="http://schemas.microsoft.com/office/drawing/2014/main" val="176876345"/>
                    </a:ext>
                  </a:extLst>
                </a:gridCol>
              </a:tblGrid>
              <a:tr h="880512">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500" b="0" dirty="0" err="1">
                          <a:solidFill>
                            <a:schemeClr val="tx1"/>
                          </a:solidFill>
                          <a:latin typeface="Tahoma" pitchFamily="34" charset="0"/>
                          <a:ea typeface="Tahoma" pitchFamily="34" charset="0"/>
                          <a:cs typeface="Tahoma" pitchFamily="34" charset="0"/>
                        </a:rPr>
                        <a:t>Các</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công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cụ</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tìm</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kiếm</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phổ</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biến</a:t>
                      </a:r>
                      <a:r>
                        <a:rPr lang="en-US" sz="1500" b="0" dirty="0">
                          <a:solidFill>
                            <a:schemeClr val="tx1"/>
                          </a:solidFill>
                          <a:latin typeface="Tahoma" pitchFamily="34" charset="0"/>
                          <a:ea typeface="Tahoma" pitchFamily="34" charset="0"/>
                          <a:cs typeface="Tahoma" pitchFamily="34" charset="0"/>
                        </a:rPr>
                        <a:t>: Google, Bing, Yahoo!, Ask, v.v.</a:t>
                      </a:r>
                    </a:p>
                    <a:p>
                      <a:pPr marL="0" indent="0">
                        <a:buFont typeface="Wingdings" panose="05000000000000000000" pitchFamily="2" charset="2"/>
                        <a:buNone/>
                      </a:pPr>
                      <a:endParaRPr lang="en-US" sz="1500" b="0" dirty="0">
                        <a:solidFill>
                          <a:schemeClr val="tx1"/>
                        </a:solidFill>
                      </a:endParaRPr>
                    </a:p>
                  </a:txBody>
                  <a:tcPr marL="68580" marR="68580" marT="34290" marB="34290">
                    <a:solidFill>
                      <a:schemeClr val="bg2"/>
                    </a:solidFill>
                  </a:tcPr>
                </a:tc>
                <a:extLst>
                  <a:ext uri="{0D108BD9-81ED-4DB2-BD59-A6C34878D82A}">
                    <a16:rowId xmlns:a16="http://schemas.microsoft.com/office/drawing/2014/main" val="1318420777"/>
                  </a:ext>
                </a:extLst>
              </a:tr>
            </a:tbl>
          </a:graphicData>
        </a:graphic>
      </p:graphicFrame>
      <p:graphicFrame>
        <p:nvGraphicFramePr>
          <p:cNvPr id="7" name="Table 6"/>
          <p:cNvGraphicFramePr>
            <a:graphicFrameLocks noGrp="1"/>
          </p:cNvGraphicFramePr>
          <p:nvPr/>
        </p:nvGraphicFramePr>
        <p:xfrm>
          <a:off x="457199" y="3533633"/>
          <a:ext cx="8172451" cy="855095"/>
        </p:xfrm>
        <a:graphic>
          <a:graphicData uri="http://schemas.openxmlformats.org/drawingml/2006/table">
            <a:tbl>
              <a:tblPr firstRow="1" bandRow="1">
                <a:tableStyleId>{5C22544A-7EE6-4342-B048-85BDC9FD1C3A}</a:tableStyleId>
              </a:tblPr>
              <a:tblGrid>
                <a:gridCol w="8172451">
                  <a:extLst>
                    <a:ext uri="{9D8B030D-6E8A-4147-A177-3AD203B41FA5}">
                      <a16:colId xmlns:a16="http://schemas.microsoft.com/office/drawing/2014/main" val="1645601801"/>
                    </a:ext>
                  </a:extLst>
                </a:gridCol>
              </a:tblGrid>
              <a:tr h="855095">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500" b="0" dirty="0" err="1">
                          <a:solidFill>
                            <a:schemeClr val="tx1"/>
                          </a:solidFill>
                          <a:latin typeface="Tahoma" pitchFamily="34" charset="0"/>
                          <a:ea typeface="Tahoma" pitchFamily="34" charset="0"/>
                          <a:cs typeface="Tahoma" pitchFamily="34" charset="0"/>
                        </a:rPr>
                        <a:t>Những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kẻ</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tấn</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công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có</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thể</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sử</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dụng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các</a:t>
                      </a:r>
                      <a:r>
                        <a:rPr lang="en-US" sz="1500" b="0" dirty="0">
                          <a:solidFill>
                            <a:schemeClr val="tx1"/>
                          </a:solidFill>
                          <a:latin typeface="Tahoma" pitchFamily="34" charset="0"/>
                          <a:ea typeface="Tahoma" pitchFamily="34" charset="0"/>
                          <a:cs typeface="Tahoma" pitchFamily="34" charset="0"/>
                        </a:rPr>
                        <a:t> </a:t>
                      </a:r>
                      <a:r>
                        <a:rPr lang="en-US" sz="1500" b="0" dirty="0" err="1">
                          <a:solidFill>
                            <a:srgbClr val="FF0000"/>
                          </a:solidFill>
                          <a:latin typeface="Tahoma" pitchFamily="34" charset="0"/>
                          <a:ea typeface="Tahoma" pitchFamily="34" charset="0"/>
                          <a:cs typeface="Tahoma" pitchFamily="34" charset="0"/>
                        </a:rPr>
                        <a:t>toán</a:t>
                      </a:r>
                      <a:r>
                        <a:rPr lang="en-US" sz="1500" b="0" dirty="0">
                          <a:solidFill>
                            <a:srgbClr val="FF0000"/>
                          </a:solidFill>
                          <a:latin typeface="Tahoma" pitchFamily="34" charset="0"/>
                          <a:ea typeface="Tahoma" pitchFamily="34" charset="0"/>
                          <a:cs typeface="Tahoma" pitchFamily="34" charset="0"/>
                        </a:rPr>
                        <a:t> </a:t>
                      </a:r>
                      <a:r>
                        <a:rPr lang="en-US" sz="1500" b="0" dirty="0" err="1">
                          <a:solidFill>
                            <a:srgbClr val="FF0000"/>
                          </a:solidFill>
                          <a:latin typeface="Tahoma" pitchFamily="34" charset="0"/>
                          <a:ea typeface="Tahoma" pitchFamily="34" charset="0"/>
                          <a:cs typeface="Tahoma" pitchFamily="34" charset="0"/>
                        </a:rPr>
                        <a:t>tử</a:t>
                      </a:r>
                      <a:r>
                        <a:rPr lang="en-US" sz="1500" b="0" dirty="0">
                          <a:solidFill>
                            <a:srgbClr val="FF0000"/>
                          </a:solidFill>
                          <a:latin typeface="Tahoma" pitchFamily="34" charset="0"/>
                          <a:ea typeface="Tahoma" pitchFamily="34" charset="0"/>
                          <a:cs typeface="Tahoma" pitchFamily="34" charset="0"/>
                        </a:rPr>
                        <a:t> </a:t>
                      </a:r>
                      <a:r>
                        <a:rPr lang="en-US" sz="1500" b="0" dirty="0" err="1">
                          <a:solidFill>
                            <a:srgbClr val="FF0000"/>
                          </a:solidFill>
                          <a:latin typeface="Tahoma" pitchFamily="34" charset="0"/>
                          <a:ea typeface="Tahoma" pitchFamily="34" charset="0"/>
                          <a:cs typeface="Tahoma" pitchFamily="34" charset="0"/>
                        </a:rPr>
                        <a:t>tìm</a:t>
                      </a:r>
                      <a:r>
                        <a:rPr lang="en-US" sz="1500" b="0" dirty="0">
                          <a:solidFill>
                            <a:srgbClr val="FF0000"/>
                          </a:solidFill>
                          <a:latin typeface="Tahoma" pitchFamily="34" charset="0"/>
                          <a:ea typeface="Tahoma" pitchFamily="34" charset="0"/>
                          <a:cs typeface="Tahoma" pitchFamily="34" charset="0"/>
                        </a:rPr>
                        <a:t> </a:t>
                      </a:r>
                      <a:r>
                        <a:rPr lang="en-US" sz="1500" b="0" dirty="0" err="1">
                          <a:solidFill>
                            <a:srgbClr val="FF0000"/>
                          </a:solidFill>
                          <a:latin typeface="Tahoma" pitchFamily="34" charset="0"/>
                          <a:ea typeface="Tahoma" pitchFamily="34" charset="0"/>
                          <a:cs typeface="Tahoma" pitchFamily="34" charset="0"/>
                        </a:rPr>
                        <a:t>kiếm</a:t>
                      </a:r>
                      <a:r>
                        <a:rPr lang="en-US" sz="1500" b="0" dirty="0">
                          <a:solidFill>
                            <a:srgbClr val="FF0000"/>
                          </a:solidFill>
                          <a:latin typeface="Tahoma" pitchFamily="34" charset="0"/>
                          <a:ea typeface="Tahoma" pitchFamily="34" charset="0"/>
                          <a:cs typeface="Tahoma" pitchFamily="34" charset="0"/>
                        </a:rPr>
                        <a:t> </a:t>
                      </a:r>
                      <a:r>
                        <a:rPr lang="en-US" sz="1500" b="0" dirty="0" err="1">
                          <a:solidFill>
                            <a:srgbClr val="FF0000"/>
                          </a:solidFill>
                          <a:latin typeface="Tahoma" pitchFamily="34" charset="0"/>
                          <a:ea typeface="Tahoma" pitchFamily="34" charset="0"/>
                          <a:cs typeface="Tahoma" pitchFamily="34" charset="0"/>
                        </a:rPr>
                        <a:t>nâng</a:t>
                      </a:r>
                      <a:r>
                        <a:rPr lang="en-US" sz="1500" b="0" dirty="0">
                          <a:solidFill>
                            <a:srgbClr val="FF0000"/>
                          </a:solidFill>
                          <a:latin typeface="Tahoma" pitchFamily="34" charset="0"/>
                          <a:ea typeface="Tahoma" pitchFamily="34" charset="0"/>
                          <a:cs typeface="Tahoma" pitchFamily="34" charset="0"/>
                        </a:rPr>
                        <a:t> </a:t>
                      </a:r>
                      <a:r>
                        <a:rPr lang="en-US" sz="1500" b="0" dirty="0" err="1">
                          <a:solidFill>
                            <a:srgbClr val="FF0000"/>
                          </a:solidFill>
                          <a:latin typeface="Tahoma" pitchFamily="34" charset="0"/>
                          <a:ea typeface="Tahoma" pitchFamily="34" charset="0"/>
                          <a:cs typeface="Tahoma" pitchFamily="34" charset="0"/>
                        </a:rPr>
                        <a:t>cao</a:t>
                      </a:r>
                      <a:r>
                        <a:rPr lang="en-US" sz="1500" b="0" dirty="0">
                          <a:solidFill>
                            <a:srgbClr val="FF0000"/>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có</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sẵn</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với</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các</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công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cụ</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tìm</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kiếm</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và</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tạo</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các</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truy</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vấn</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phức</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tập</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để</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tìm</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kiếm</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lọc</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và</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sắp</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xếp</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thông</a:t>
                      </a:r>
                      <a:r>
                        <a:rPr lang="en-US" sz="1500" b="0" dirty="0">
                          <a:solidFill>
                            <a:schemeClr val="tx1"/>
                          </a:solidFill>
                          <a:latin typeface="Tahoma" pitchFamily="34" charset="0"/>
                          <a:ea typeface="Tahoma" pitchFamily="34" charset="0"/>
                          <a:cs typeface="Tahoma" pitchFamily="34" charset="0"/>
                        </a:rPr>
                        <a:t> tin </a:t>
                      </a:r>
                      <a:r>
                        <a:rPr lang="en-US" sz="1500" b="0" dirty="0" err="1">
                          <a:solidFill>
                            <a:schemeClr val="tx1"/>
                          </a:solidFill>
                          <a:latin typeface="Tahoma" pitchFamily="34" charset="0"/>
                          <a:ea typeface="Tahoma" pitchFamily="34" charset="0"/>
                          <a:cs typeface="Tahoma" pitchFamily="34" charset="0"/>
                        </a:rPr>
                        <a:t>cụ</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thể</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liên</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quan</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đến</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mục</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tiêu</a:t>
                      </a:r>
                      <a:r>
                        <a:rPr lang="en-US" sz="1500" b="0" dirty="0">
                          <a:solidFill>
                            <a:schemeClr val="tx1"/>
                          </a:solidFill>
                          <a:latin typeface="Tahoma" pitchFamily="34" charset="0"/>
                          <a:ea typeface="Tahoma" pitchFamily="34" charset="0"/>
                          <a:cs typeface="Tahoma" pitchFamily="34" charset="0"/>
                        </a:rPr>
                        <a:t>.</a:t>
                      </a:r>
                    </a:p>
                  </a:txBody>
                  <a:tcPr marL="68580" marR="68580" marT="34290" marB="34290">
                    <a:solidFill>
                      <a:schemeClr val="bg1">
                        <a:lumMod val="65000"/>
                      </a:schemeClr>
                    </a:solidFill>
                  </a:tcPr>
                </a:tc>
                <a:extLst>
                  <a:ext uri="{0D108BD9-81ED-4DB2-BD59-A6C34878D82A}">
                    <a16:rowId xmlns:a16="http://schemas.microsoft.com/office/drawing/2014/main" val="845330796"/>
                  </a:ext>
                </a:extLst>
              </a:tr>
            </a:tbl>
          </a:graphicData>
        </a:graphic>
      </p:graphicFrame>
      <p:graphicFrame>
        <p:nvGraphicFramePr>
          <p:cNvPr id="8" name="Table 7"/>
          <p:cNvGraphicFramePr>
            <a:graphicFrameLocks noGrp="1"/>
          </p:cNvGraphicFramePr>
          <p:nvPr/>
        </p:nvGraphicFramePr>
        <p:xfrm>
          <a:off x="457199" y="4461965"/>
          <a:ext cx="8172450" cy="1070599"/>
        </p:xfrm>
        <a:graphic>
          <a:graphicData uri="http://schemas.openxmlformats.org/drawingml/2006/table">
            <a:tbl>
              <a:tblPr firstRow="1" bandRow="1">
                <a:tableStyleId>{5C22544A-7EE6-4342-B048-85BDC9FD1C3A}</a:tableStyleId>
              </a:tblPr>
              <a:tblGrid>
                <a:gridCol w="8172450">
                  <a:extLst>
                    <a:ext uri="{9D8B030D-6E8A-4147-A177-3AD203B41FA5}">
                      <a16:colId xmlns:a16="http://schemas.microsoft.com/office/drawing/2014/main" val="2195802699"/>
                    </a:ext>
                  </a:extLst>
                </a:gridCol>
              </a:tblGrid>
              <a:tr h="1070599">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500" b="0" dirty="0" err="1">
                          <a:solidFill>
                            <a:schemeClr val="tx1"/>
                          </a:solidFill>
                          <a:latin typeface="Tahoma" pitchFamily="34" charset="0"/>
                          <a:ea typeface="Tahoma" pitchFamily="34" charset="0"/>
                          <a:cs typeface="Tahoma" pitchFamily="34" charset="0"/>
                        </a:rPr>
                        <a:t>Công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cụ</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tìm</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kiếm</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cũng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được</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sử</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dụng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để</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tìm</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tất</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cả</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các</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nguồn</a:t>
                      </a:r>
                      <a:r>
                        <a:rPr lang="en-US" sz="1500" b="0" dirty="0">
                          <a:solidFill>
                            <a:schemeClr val="tx1"/>
                          </a:solidFill>
                          <a:latin typeface="Tahoma" pitchFamily="34" charset="0"/>
                          <a:ea typeface="Tahoma" pitchFamily="34" charset="0"/>
                          <a:cs typeface="Tahoma" pitchFamily="34" charset="0"/>
                        </a:rPr>
                        <a:t> </a:t>
                      </a:r>
                      <a:r>
                        <a:rPr lang="en-US" sz="1500" b="0" dirty="0" err="1">
                          <a:solidFill>
                            <a:srgbClr val="FF0000"/>
                          </a:solidFill>
                          <a:latin typeface="Tahoma" pitchFamily="34" charset="0"/>
                          <a:ea typeface="Tahoma" pitchFamily="34" charset="0"/>
                          <a:cs typeface="Tahoma" pitchFamily="34" charset="0"/>
                        </a:rPr>
                        <a:t>tài</a:t>
                      </a:r>
                      <a:r>
                        <a:rPr lang="en-US" sz="1500" b="0" dirty="0">
                          <a:solidFill>
                            <a:srgbClr val="FF0000"/>
                          </a:solidFill>
                          <a:latin typeface="Tahoma" pitchFamily="34" charset="0"/>
                          <a:ea typeface="Tahoma" pitchFamily="34" charset="0"/>
                          <a:cs typeface="Tahoma" pitchFamily="34" charset="0"/>
                        </a:rPr>
                        <a:t> </a:t>
                      </a:r>
                      <a:r>
                        <a:rPr lang="en-US" sz="1500" b="0" dirty="0" err="1">
                          <a:solidFill>
                            <a:srgbClr val="FF0000"/>
                          </a:solidFill>
                          <a:latin typeface="Tahoma" pitchFamily="34" charset="0"/>
                          <a:ea typeface="Tahoma" pitchFamily="34" charset="0"/>
                          <a:cs typeface="Tahoma" pitchFamily="34" charset="0"/>
                        </a:rPr>
                        <a:t>nguyên</a:t>
                      </a:r>
                      <a:r>
                        <a:rPr lang="en-US" sz="1500" b="0" dirty="0">
                          <a:solidFill>
                            <a:srgbClr val="FF0000"/>
                          </a:solidFill>
                          <a:latin typeface="Tahoma" pitchFamily="34" charset="0"/>
                          <a:ea typeface="Tahoma" pitchFamily="34" charset="0"/>
                          <a:cs typeface="Tahoma" pitchFamily="34" charset="0"/>
                        </a:rPr>
                        <a:t> </a:t>
                      </a:r>
                      <a:r>
                        <a:rPr lang="en-US" sz="1500" b="0" dirty="0" err="1">
                          <a:solidFill>
                            <a:srgbClr val="FF0000"/>
                          </a:solidFill>
                          <a:latin typeface="Tahoma" pitchFamily="34" charset="0"/>
                          <a:ea typeface="Tahoma" pitchFamily="34" charset="0"/>
                          <a:cs typeface="Tahoma" pitchFamily="34" charset="0"/>
                        </a:rPr>
                        <a:t>thông</a:t>
                      </a:r>
                      <a:r>
                        <a:rPr lang="en-US" sz="1500" b="0" dirty="0">
                          <a:solidFill>
                            <a:srgbClr val="FF0000"/>
                          </a:solidFill>
                          <a:latin typeface="Tahoma" pitchFamily="34" charset="0"/>
                          <a:ea typeface="Tahoma" pitchFamily="34" charset="0"/>
                          <a:cs typeface="Tahoma" pitchFamily="34" charset="0"/>
                        </a:rPr>
                        <a:t> tin </a:t>
                      </a:r>
                      <a:r>
                        <a:rPr lang="en-US" sz="1500" b="0" dirty="0" err="1">
                          <a:solidFill>
                            <a:srgbClr val="FF0000"/>
                          </a:solidFill>
                          <a:latin typeface="Tahoma" pitchFamily="34" charset="0"/>
                          <a:ea typeface="Tahoma" pitchFamily="34" charset="0"/>
                          <a:cs typeface="Tahoma" pitchFamily="34" charset="0"/>
                        </a:rPr>
                        <a:t>có</a:t>
                      </a:r>
                      <a:r>
                        <a:rPr lang="en-US" sz="1500" b="0" dirty="0">
                          <a:solidFill>
                            <a:srgbClr val="FF0000"/>
                          </a:solidFill>
                          <a:latin typeface="Tahoma" pitchFamily="34" charset="0"/>
                          <a:ea typeface="Tahoma" pitchFamily="34" charset="0"/>
                          <a:cs typeface="Tahoma" pitchFamily="34" charset="0"/>
                        </a:rPr>
                        <a:t> </a:t>
                      </a:r>
                      <a:r>
                        <a:rPr lang="en-US" sz="1500" b="0" dirty="0" err="1">
                          <a:solidFill>
                            <a:srgbClr val="FF0000"/>
                          </a:solidFill>
                          <a:latin typeface="Tahoma" pitchFamily="34" charset="0"/>
                          <a:ea typeface="Tahoma" pitchFamily="34" charset="0"/>
                          <a:cs typeface="Tahoma" pitchFamily="34" charset="0"/>
                        </a:rPr>
                        <a:t>thể</a:t>
                      </a:r>
                      <a:r>
                        <a:rPr lang="en-US" sz="1500" b="0" dirty="0">
                          <a:solidFill>
                            <a:srgbClr val="FF0000"/>
                          </a:solidFill>
                          <a:latin typeface="Tahoma" pitchFamily="34" charset="0"/>
                          <a:ea typeface="Tahoma" pitchFamily="34" charset="0"/>
                          <a:cs typeface="Tahoma" pitchFamily="34" charset="0"/>
                        </a:rPr>
                        <a:t> </a:t>
                      </a:r>
                      <a:r>
                        <a:rPr lang="en-US" sz="1500" b="0" dirty="0" err="1">
                          <a:solidFill>
                            <a:srgbClr val="FF0000"/>
                          </a:solidFill>
                          <a:latin typeface="Tahoma" pitchFamily="34" charset="0"/>
                          <a:ea typeface="Tahoma" pitchFamily="34" charset="0"/>
                          <a:cs typeface="Tahoma" pitchFamily="34" charset="0"/>
                        </a:rPr>
                        <a:t>truy</a:t>
                      </a:r>
                      <a:r>
                        <a:rPr lang="en-US" sz="1500" b="0" dirty="0">
                          <a:solidFill>
                            <a:srgbClr val="FF0000"/>
                          </a:solidFill>
                          <a:latin typeface="Tahoma" pitchFamily="34" charset="0"/>
                          <a:ea typeface="Tahoma" pitchFamily="34" charset="0"/>
                          <a:cs typeface="Tahoma" pitchFamily="34" charset="0"/>
                        </a:rPr>
                        <a:t> </a:t>
                      </a:r>
                      <a:r>
                        <a:rPr lang="en-US" sz="1500" b="0" dirty="0" err="1">
                          <a:solidFill>
                            <a:srgbClr val="FF0000"/>
                          </a:solidFill>
                          <a:latin typeface="Tahoma" pitchFamily="34" charset="0"/>
                          <a:ea typeface="Tahoma" pitchFamily="34" charset="0"/>
                          <a:cs typeface="Tahoma" pitchFamily="34" charset="0"/>
                        </a:rPr>
                        <a:t>cập</a:t>
                      </a:r>
                      <a:r>
                        <a:rPr lang="en-US" sz="1500" b="0" dirty="0">
                          <a:solidFill>
                            <a:srgbClr val="FF0000"/>
                          </a:solidFill>
                          <a:latin typeface="Tahoma" pitchFamily="34" charset="0"/>
                          <a:ea typeface="Tahoma" pitchFamily="34" charset="0"/>
                          <a:cs typeface="Tahoma" pitchFamily="34" charset="0"/>
                        </a:rPr>
                        <a:t> </a:t>
                      </a:r>
                      <a:r>
                        <a:rPr lang="en-US" sz="1500" b="0" dirty="0" err="1">
                          <a:solidFill>
                            <a:srgbClr val="FF0000"/>
                          </a:solidFill>
                          <a:latin typeface="Tahoma" pitchFamily="34" charset="0"/>
                          <a:ea typeface="Tahoma" pitchFamily="34" charset="0"/>
                          <a:cs typeface="Tahoma" pitchFamily="34" charset="0"/>
                        </a:rPr>
                        <a:t>công</a:t>
                      </a:r>
                      <a:r>
                        <a:rPr lang="en-US" sz="1500" b="0" dirty="0">
                          <a:solidFill>
                            <a:srgbClr val="FF0000"/>
                          </a:solidFill>
                          <a:latin typeface="Tahoma" pitchFamily="34" charset="0"/>
                          <a:ea typeface="Tahoma" pitchFamily="34" charset="0"/>
                          <a:cs typeface="Tahoma" pitchFamily="34" charset="0"/>
                        </a:rPr>
                        <a:t> </a:t>
                      </a:r>
                      <a:r>
                        <a:rPr lang="en-US" sz="1500" b="0" dirty="0" err="1">
                          <a:solidFill>
                            <a:srgbClr val="FF0000"/>
                          </a:solidFill>
                          <a:latin typeface="Tahoma" pitchFamily="34" charset="0"/>
                          <a:ea typeface="Tahoma" pitchFamily="34" charset="0"/>
                          <a:cs typeface="Tahoma" pitchFamily="34" charset="0"/>
                        </a:rPr>
                        <a:t>cộng</a:t>
                      </a:r>
                      <a:r>
                        <a:rPr lang="en-US" sz="1500" b="0" dirty="0">
                          <a:solidFill>
                            <a:srgbClr val="FF0000"/>
                          </a:solidFill>
                          <a:latin typeface="Tahoma" pitchFamily="34" charset="0"/>
                          <a:ea typeface="Tahoma" pitchFamily="34" charset="0"/>
                          <a:cs typeface="Tahoma" pitchFamily="34" charset="0"/>
                        </a:rPr>
                        <a:t> </a:t>
                      </a:r>
                      <a:r>
                        <a:rPr lang="en-US" sz="1500" b="0" dirty="0" err="1">
                          <a:solidFill>
                            <a:srgbClr val="FF0000"/>
                          </a:solidFill>
                          <a:latin typeface="Tahoma" pitchFamily="34" charset="0"/>
                          <a:ea typeface="Tahoma" pitchFamily="34" charset="0"/>
                          <a:cs typeface="Tahoma" pitchFamily="34" charset="0"/>
                        </a:rPr>
                        <a:t>khác</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ví</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dụ</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có</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thể</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nhập</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Cổng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làm</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việc</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hàng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đầu</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để</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tìm</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các</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cổng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thông</a:t>
                      </a:r>
                      <a:r>
                        <a:rPr lang="en-US" sz="1500" b="0" dirty="0">
                          <a:solidFill>
                            <a:schemeClr val="tx1"/>
                          </a:solidFill>
                          <a:latin typeface="Tahoma" pitchFamily="34" charset="0"/>
                          <a:ea typeface="Tahoma" pitchFamily="34" charset="0"/>
                          <a:cs typeface="Tahoma" pitchFamily="34" charset="0"/>
                        </a:rPr>
                        <a:t> tin </a:t>
                      </a:r>
                      <a:r>
                        <a:rPr lang="en-US" sz="1500" b="0" dirty="0" err="1">
                          <a:solidFill>
                            <a:schemeClr val="tx1"/>
                          </a:solidFill>
                          <a:latin typeface="Tahoma" pitchFamily="34" charset="0"/>
                          <a:ea typeface="Tahoma" pitchFamily="34" charset="0"/>
                          <a:cs typeface="Tahoma" pitchFamily="34" charset="0"/>
                        </a:rPr>
                        <a:t>việc</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làm</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chính</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cung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cấp</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thông</a:t>
                      </a:r>
                      <a:r>
                        <a:rPr lang="en-US" sz="1500" b="0" dirty="0">
                          <a:solidFill>
                            <a:schemeClr val="tx1"/>
                          </a:solidFill>
                          <a:latin typeface="Tahoma" pitchFamily="34" charset="0"/>
                          <a:ea typeface="Tahoma" pitchFamily="34" charset="0"/>
                          <a:cs typeface="Tahoma" pitchFamily="34" charset="0"/>
                        </a:rPr>
                        <a:t> tin </a:t>
                      </a:r>
                      <a:r>
                        <a:rPr lang="en-US" sz="1500" b="0" dirty="0" err="1">
                          <a:solidFill>
                            <a:schemeClr val="tx1"/>
                          </a:solidFill>
                          <a:latin typeface="Tahoma" pitchFamily="34" charset="0"/>
                          <a:ea typeface="Tahoma" pitchFamily="34" charset="0"/>
                          <a:cs typeface="Tahoma" pitchFamily="34" charset="0"/>
                        </a:rPr>
                        <a:t>quan</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trọng</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vể</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tổ</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chức</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mục</a:t>
                      </a:r>
                      <a:r>
                        <a:rPr lang="en-US" sz="1500" b="0" dirty="0">
                          <a:solidFill>
                            <a:schemeClr val="tx1"/>
                          </a:solidFill>
                          <a:latin typeface="Tahoma" pitchFamily="34" charset="0"/>
                          <a:ea typeface="Tahoma" pitchFamily="34" charset="0"/>
                          <a:cs typeface="Tahoma" pitchFamily="34" charset="0"/>
                        </a:rPr>
                        <a:t> </a:t>
                      </a:r>
                      <a:r>
                        <a:rPr lang="en-US" sz="1500" b="0" dirty="0" err="1">
                          <a:solidFill>
                            <a:schemeClr val="tx1"/>
                          </a:solidFill>
                          <a:latin typeface="Tahoma" pitchFamily="34" charset="0"/>
                          <a:ea typeface="Tahoma" pitchFamily="34" charset="0"/>
                          <a:cs typeface="Tahoma" pitchFamily="34" charset="0"/>
                        </a:rPr>
                        <a:t>tiêu</a:t>
                      </a:r>
                      <a:r>
                        <a:rPr lang="en-US" sz="1500" b="0" dirty="0">
                          <a:solidFill>
                            <a:schemeClr val="tx1"/>
                          </a:solidFill>
                          <a:latin typeface="Tahoma" pitchFamily="34" charset="0"/>
                          <a:ea typeface="Tahoma" pitchFamily="34" charset="0"/>
                          <a:cs typeface="Tahoma" pitchFamily="34" charset="0"/>
                        </a:rPr>
                        <a:t>.</a:t>
                      </a:r>
                    </a:p>
                  </a:txBody>
                  <a:tcPr marL="68580" marR="68580" marT="34290" marB="34290">
                    <a:solidFill>
                      <a:schemeClr val="bg2"/>
                    </a:solidFill>
                  </a:tcPr>
                </a:tc>
                <a:extLst>
                  <a:ext uri="{0D108BD9-81ED-4DB2-BD59-A6C34878D82A}">
                    <a16:rowId xmlns:a16="http://schemas.microsoft.com/office/drawing/2014/main" val="1177836592"/>
                  </a:ext>
                </a:extLst>
              </a:tr>
            </a:tbl>
          </a:graphicData>
        </a:graphic>
      </p:graphicFrame>
      <p:pic>
        <p:nvPicPr>
          <p:cNvPr id="11" name="Picture 2" descr="Google Logo transparent PNG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9800" y="2904771"/>
            <a:ext cx="867698" cy="3910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ing Advertisements – Distinct Digital M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4026" y="2819285"/>
            <a:ext cx="817205" cy="4412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Yahoo Logo PNG - Free Transparent PNG Logo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4968" y="2901993"/>
            <a:ext cx="1088968" cy="2758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8" descr="Ask Logo PNG Transparent – Brands Logo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7671" y="2729945"/>
            <a:ext cx="504745" cy="67299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8" descr="Baidu Logo PNG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2155" y="2766669"/>
            <a:ext cx="923431" cy="45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4989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53217" y="3244334"/>
            <a:ext cx="256802" cy="369332"/>
          </a:xfrm>
          <a:prstGeom prst="rect">
            <a:avLst/>
          </a:prstGeom>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txBody>
          <a:bodyPr wrap="none">
            <a:spAutoFit/>
          </a:bodyPr>
          <a:lstStyle/>
          <a:p>
            <a:r>
              <a:rPr lang="en-US" dirty="0">
                <a:latin typeface="Tahoma" pitchFamily="34" charset="0"/>
                <a:ea typeface="Tahoma" pitchFamily="34" charset="0"/>
                <a:cs typeface="Tahoma" pitchFamily="34" charset="0"/>
              </a:rPr>
              <a:t> </a:t>
            </a:r>
          </a:p>
        </p:txBody>
      </p:sp>
      <p:sp>
        <p:nvSpPr>
          <p:cNvPr id="7" name="Oval 6"/>
          <p:cNvSpPr/>
          <p:nvPr/>
        </p:nvSpPr>
        <p:spPr>
          <a:xfrm>
            <a:off x="1447800" y="12192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1</a:t>
            </a:r>
          </a:p>
        </p:txBody>
      </p:sp>
      <p:sp>
        <p:nvSpPr>
          <p:cNvPr id="8" name="Rounded Rectangle 7"/>
          <p:cNvSpPr/>
          <p:nvPr/>
        </p:nvSpPr>
        <p:spPr>
          <a:xfrm>
            <a:off x="1981200" y="12192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Giới</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thiệu</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chung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về</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6" name="Oval 5"/>
          <p:cNvSpPr/>
          <p:nvPr/>
        </p:nvSpPr>
        <p:spPr>
          <a:xfrm>
            <a:off x="1447800" y="19050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2</a:t>
            </a:r>
          </a:p>
        </p:txBody>
      </p:sp>
      <p:sp>
        <p:nvSpPr>
          <p:cNvPr id="9" name="Rounded Rectangle 8"/>
          <p:cNvSpPr/>
          <p:nvPr/>
        </p:nvSpPr>
        <p:spPr>
          <a:xfrm>
            <a:off x="1981200" y="19050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Các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cụ</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0" name="Oval 9"/>
          <p:cNvSpPr/>
          <p:nvPr/>
        </p:nvSpPr>
        <p:spPr>
          <a:xfrm>
            <a:off x="1447800" y="25908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3</a:t>
            </a:r>
          </a:p>
        </p:txBody>
      </p:sp>
      <p:sp>
        <p:nvSpPr>
          <p:cNvPr id="11" name="Rounded Rectangle 10"/>
          <p:cNvSpPr/>
          <p:nvPr/>
        </p:nvSpPr>
        <p:spPr>
          <a:xfrm>
            <a:off x="1981200" y="25908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Kĩ</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thuật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2" name="Oval 11"/>
          <p:cNvSpPr/>
          <p:nvPr/>
        </p:nvSpPr>
        <p:spPr>
          <a:xfrm>
            <a:off x="1447800" y="3244334"/>
            <a:ext cx="457200" cy="457200"/>
          </a:xfrm>
          <a:prstGeom prst="ellipse">
            <a:avLst/>
          </a:prstGeom>
          <a:solidFill>
            <a:srgbClr val="00FF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4</a:t>
            </a:r>
          </a:p>
        </p:txBody>
      </p:sp>
      <p:sp>
        <p:nvSpPr>
          <p:cNvPr id="13" name="Rounded Rectangle 12"/>
          <p:cNvSpPr/>
          <p:nvPr/>
        </p:nvSpPr>
        <p:spPr>
          <a:xfrm>
            <a:off x="1981200" y="3244334"/>
            <a:ext cx="6096000" cy="457200"/>
          </a:xfrm>
          <a:prstGeom prst="roundRect">
            <a:avLst/>
          </a:prstGeom>
          <a:solidFill>
            <a:srgbClr val="00FF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nghệ</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trốn</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tránh</a:t>
            </a:r>
            <a:r>
              <a:rPr lang="en-US" dirty="0">
                <a:latin typeface="Tahoma" pitchFamily="34" charset="0"/>
                <a:ea typeface="Tahoma" pitchFamily="34" charset="0"/>
                <a:cs typeface="Tahoma" pitchFamily="34" charset="0"/>
              </a:rPr>
              <a:t> IDS/Firewall</a:t>
            </a:r>
          </a:p>
        </p:txBody>
      </p:sp>
      <p:sp>
        <p:nvSpPr>
          <p:cNvPr id="14" name="Oval 13"/>
          <p:cNvSpPr/>
          <p:nvPr/>
        </p:nvSpPr>
        <p:spPr>
          <a:xfrm>
            <a:off x="1447800" y="38862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5</a:t>
            </a:r>
          </a:p>
        </p:txBody>
      </p:sp>
      <p:sp>
        <p:nvSpPr>
          <p:cNvPr id="15" name="Rounded Rectangle 14"/>
          <p:cNvSpPr/>
          <p:nvPr/>
        </p:nvSpPr>
        <p:spPr>
          <a:xfrm>
            <a:off x="1981200" y="38862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Banner Grabbing</a:t>
            </a:r>
          </a:p>
        </p:txBody>
      </p:sp>
      <p:sp>
        <p:nvSpPr>
          <p:cNvPr id="16" name="Oval 15"/>
          <p:cNvSpPr/>
          <p:nvPr/>
        </p:nvSpPr>
        <p:spPr>
          <a:xfrm>
            <a:off x="1440180" y="45720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6</a:t>
            </a:r>
          </a:p>
        </p:txBody>
      </p:sp>
      <p:sp>
        <p:nvSpPr>
          <p:cNvPr id="17" name="Rounded Rectangle 16"/>
          <p:cNvSpPr/>
          <p:nvPr/>
        </p:nvSpPr>
        <p:spPr>
          <a:xfrm>
            <a:off x="1981200" y="45720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Vẽ</a:t>
            </a:r>
            <a:r>
              <a:rPr lang="en-US" dirty="0">
                <a:latin typeface="Tahoma" pitchFamily="34" charset="0"/>
                <a:ea typeface="Tahoma" pitchFamily="34" charset="0"/>
                <a:cs typeface="Tahoma" pitchFamily="34" charset="0"/>
              </a:rPr>
              <a:t> s</a:t>
            </a:r>
            <a:r>
              <a:rPr lang="vi-VN" dirty="0">
                <a:latin typeface="Tahoma" pitchFamily="34" charset="0"/>
                <a:ea typeface="Tahoma" pitchFamily="34" charset="0"/>
                <a:cs typeface="Tahoma" pitchFamily="34" charset="0"/>
              </a:rPr>
              <a:t>ơ</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đồ</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8" name="Oval 17"/>
          <p:cNvSpPr/>
          <p:nvPr/>
        </p:nvSpPr>
        <p:spPr>
          <a:xfrm>
            <a:off x="1447800" y="5201603"/>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latin typeface="Tahoma" pitchFamily="34" charset="0"/>
                <a:ea typeface="Tahoma" pitchFamily="34" charset="0"/>
                <a:cs typeface="Tahoma" pitchFamily="34" charset="0"/>
              </a:rPr>
              <a:t>7</a:t>
            </a:r>
          </a:p>
        </p:txBody>
      </p:sp>
      <p:sp>
        <p:nvSpPr>
          <p:cNvPr id="19" name="Rounded Rectangle 18"/>
          <p:cNvSpPr/>
          <p:nvPr/>
        </p:nvSpPr>
        <p:spPr>
          <a:xfrm>
            <a:off x="1981200" y="5201603"/>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Kiểm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thử</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xâm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nhập</a:t>
            </a:r>
            <a:endParaRPr lang="en-US" dirty="0">
              <a:latin typeface="Tahoma" pitchFamily="34" charset="0"/>
              <a:ea typeface="Tahoma" pitchFamily="34" charset="0"/>
              <a:cs typeface="Tahoma" pitchFamily="34" charset="0"/>
            </a:endParaRPr>
          </a:p>
        </p:txBody>
      </p:sp>
      <p:sp>
        <p:nvSpPr>
          <p:cNvPr id="20" name="TextBox 19"/>
          <p:cNvSpPr txBox="1"/>
          <p:nvPr/>
        </p:nvSpPr>
        <p:spPr>
          <a:xfrm>
            <a:off x="0" y="46734"/>
            <a:ext cx="9144000" cy="830997"/>
          </a:xfrm>
          <a:prstGeom prst="rect">
            <a:avLst/>
          </a:prstGeom>
          <a:noFill/>
        </p:spPr>
        <p:txBody>
          <a:bodyPr wrap="square" rtlCol="0">
            <a:spAutoFit/>
          </a:bodyPr>
          <a:lstStyle/>
          <a:p>
            <a:pPr algn="ctr"/>
            <a:r>
              <a:rPr lang="en-US" sz="4800" dirty="0" err="1" smtClean="0">
                <a:solidFill>
                  <a:srgbClr val="FF0000"/>
                </a:solidFill>
              </a:rPr>
              <a:t>Kỹ</a:t>
            </a:r>
            <a:r>
              <a:rPr lang="en-US" sz="4800" dirty="0" smtClean="0">
                <a:solidFill>
                  <a:srgbClr val="FF0000"/>
                </a:solidFill>
              </a:rPr>
              <a:t> </a:t>
            </a:r>
            <a:r>
              <a:rPr lang="en-US" sz="4800" dirty="0" err="1" smtClean="0">
                <a:solidFill>
                  <a:srgbClr val="FF0000"/>
                </a:solidFill>
              </a:rPr>
              <a:t>thuật</a:t>
            </a:r>
            <a:r>
              <a:rPr lang="en-US" sz="4800" dirty="0" smtClean="0">
                <a:solidFill>
                  <a:srgbClr val="FF0000"/>
                </a:solidFill>
              </a:rPr>
              <a:t> </a:t>
            </a:r>
            <a:r>
              <a:rPr lang="en-US" sz="4800" dirty="0" err="1" smtClean="0">
                <a:solidFill>
                  <a:srgbClr val="FF0000"/>
                </a:solidFill>
              </a:rPr>
              <a:t>tấn</a:t>
            </a:r>
            <a:r>
              <a:rPr lang="en-US" sz="4800" dirty="0" smtClean="0">
                <a:solidFill>
                  <a:srgbClr val="FF0000"/>
                </a:solidFill>
              </a:rPr>
              <a:t> </a:t>
            </a:r>
            <a:r>
              <a:rPr lang="en-US" sz="4800" dirty="0" err="1" smtClean="0">
                <a:solidFill>
                  <a:srgbClr val="FF0000"/>
                </a:solidFill>
              </a:rPr>
              <a:t>công</a:t>
            </a:r>
            <a:r>
              <a:rPr lang="en-US" sz="4800" dirty="0" smtClean="0">
                <a:solidFill>
                  <a:srgbClr val="FF0000"/>
                </a:solidFill>
              </a:rPr>
              <a:t> </a:t>
            </a:r>
            <a:r>
              <a:rPr lang="en-US" sz="4800" dirty="0" err="1" smtClean="0">
                <a:solidFill>
                  <a:srgbClr val="FF0000"/>
                </a:solidFill>
              </a:rPr>
              <a:t>thăm</a:t>
            </a:r>
            <a:r>
              <a:rPr lang="en-US" sz="4800" dirty="0" smtClean="0">
                <a:solidFill>
                  <a:srgbClr val="FF0000"/>
                </a:solidFill>
              </a:rPr>
              <a:t> </a:t>
            </a:r>
            <a:r>
              <a:rPr lang="en-US" sz="4800" dirty="0" err="1" smtClean="0">
                <a:solidFill>
                  <a:srgbClr val="FF0000"/>
                </a:solidFill>
              </a:rPr>
              <a:t>dò</a:t>
            </a:r>
            <a:endParaRPr lang="en-US" sz="4800" dirty="0">
              <a:solidFill>
                <a:srgbClr val="FF0000"/>
              </a:solidFill>
            </a:endParaRPr>
          </a:p>
        </p:txBody>
      </p:sp>
    </p:spTree>
    <p:extLst>
      <p:ext uri="{BB962C8B-B14F-4D97-AF65-F5344CB8AC3E}">
        <p14:creationId xmlns:p14="http://schemas.microsoft.com/office/powerpoint/2010/main" val="257978419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 y="94894"/>
            <a:ext cx="9220200" cy="609599"/>
          </a:xfrm>
          <a:ln w="15875">
            <a:solidFill>
              <a:schemeClr val="accent1"/>
            </a:solidFill>
          </a:ln>
        </p:spPr>
        <p:txBody>
          <a:bodyPr>
            <a:normAutofit fontScale="90000"/>
          </a:bodyPr>
          <a:lstStyle/>
          <a:p>
            <a:r>
              <a:rPr lang="en-US" sz="3600" b="1" dirty="0">
                <a:solidFill>
                  <a:srgbClr val="FF0000"/>
                </a:solidFill>
                <a:latin typeface="Arial" panose="020B0604020202020204" pitchFamily="34" charset="0"/>
                <a:cs typeface="Arial" panose="020B0604020202020204" pitchFamily="34" charset="0"/>
              </a:rPr>
              <a:t>CÔNG NGHỆ NÉ TRÁNH IDS/FIREWALL</a:t>
            </a:r>
            <a:endParaRPr lang="vi-VN" sz="3600" b="1" dirty="0">
              <a:solidFill>
                <a:srgbClr val="FF0000"/>
              </a:solidFill>
              <a:latin typeface="Arial" panose="020B0604020202020204" pitchFamily="34" charset="0"/>
              <a:cs typeface="Arial" panose="020B0604020202020204" pitchFamily="34" charset="0"/>
            </a:endParaRPr>
          </a:p>
        </p:txBody>
      </p:sp>
      <p:sp>
        <p:nvSpPr>
          <p:cNvPr id="5" name="TextBox 4"/>
          <p:cNvSpPr txBox="1"/>
          <p:nvPr/>
        </p:nvSpPr>
        <p:spPr>
          <a:xfrm>
            <a:off x="-22285" y="1425989"/>
            <a:ext cx="9144000" cy="738664"/>
          </a:xfrm>
          <a:prstGeom prst="rect">
            <a:avLst/>
          </a:prstGeom>
          <a:noFill/>
        </p:spPr>
        <p:txBody>
          <a:bodyPr wrap="square" rtlCol="0">
            <a:spAutoFit/>
          </a:bodyPr>
          <a:lstStyle/>
          <a:p>
            <a:r>
              <a:rPr lang="vi-VN" sz="2400" b="1" dirty="0">
                <a:solidFill>
                  <a:srgbClr val="FF0000"/>
                </a:solidFill>
              </a:rPr>
              <a:t>- Phân mảnh gói tin: </a:t>
            </a:r>
            <a:r>
              <a:rPr lang="vi-VN" dirty="0"/>
              <a:t>Gửi các gói tin thăm dò bị phân mảnh tới các máy chủ dự định nơi sẽ lắp ráp lại sau khi nhận được đầy đủ các mảnh. </a:t>
            </a:r>
          </a:p>
        </p:txBody>
      </p:sp>
      <p:sp>
        <p:nvSpPr>
          <p:cNvPr id="8" name="TextBox 7"/>
          <p:cNvSpPr txBox="1"/>
          <p:nvPr/>
        </p:nvSpPr>
        <p:spPr>
          <a:xfrm>
            <a:off x="-38100" y="2265649"/>
            <a:ext cx="9144000" cy="738664"/>
          </a:xfrm>
          <a:prstGeom prst="rect">
            <a:avLst/>
          </a:prstGeom>
          <a:noFill/>
        </p:spPr>
        <p:txBody>
          <a:bodyPr wrap="square" rtlCol="0">
            <a:spAutoFit/>
          </a:bodyPr>
          <a:lstStyle/>
          <a:p>
            <a:r>
              <a:rPr lang="vi-VN" dirty="0"/>
              <a:t>  </a:t>
            </a:r>
            <a:r>
              <a:rPr lang="vi-VN" sz="2400" b="1" dirty="0">
                <a:solidFill>
                  <a:srgbClr val="FF0000"/>
                </a:solidFill>
              </a:rPr>
              <a:t>- Định tuyến nguồn: </a:t>
            </a:r>
            <a:r>
              <a:rPr lang="vi-VN" dirty="0"/>
              <a:t>Xác định đường dẫn định tuyến cho gói không đúng định dạng để đến máy chủ dự định.</a:t>
            </a:r>
          </a:p>
        </p:txBody>
      </p:sp>
      <p:sp>
        <p:nvSpPr>
          <p:cNvPr id="9" name="TextBox 8"/>
          <p:cNvSpPr txBox="1"/>
          <p:nvPr/>
        </p:nvSpPr>
        <p:spPr>
          <a:xfrm>
            <a:off x="-38100" y="3056153"/>
            <a:ext cx="9144000" cy="738664"/>
          </a:xfrm>
          <a:prstGeom prst="rect">
            <a:avLst/>
          </a:prstGeom>
          <a:noFill/>
        </p:spPr>
        <p:txBody>
          <a:bodyPr wrap="square" rtlCol="0">
            <a:spAutoFit/>
          </a:bodyPr>
          <a:lstStyle/>
          <a:p>
            <a:r>
              <a:rPr lang="vi-VN" sz="2400" b="1" dirty="0">
                <a:solidFill>
                  <a:srgbClr val="FF0000"/>
                </a:solidFill>
              </a:rPr>
              <a:t> - Địa chỉ IP mồi nhử: </a:t>
            </a:r>
            <a:r>
              <a:rPr lang="vi-VN" dirty="0"/>
              <a:t>Tạo hoặc chỉ định thủ công địa chỉ IP mồi nhử khiến cho IDS/Firewall không thể xác định được địa chỉ IP thật.</a:t>
            </a:r>
          </a:p>
        </p:txBody>
      </p:sp>
      <p:sp>
        <p:nvSpPr>
          <p:cNvPr id="10" name="TextBox 9"/>
          <p:cNvSpPr txBox="1"/>
          <p:nvPr/>
        </p:nvSpPr>
        <p:spPr>
          <a:xfrm>
            <a:off x="-38100" y="3908557"/>
            <a:ext cx="9055100" cy="738664"/>
          </a:xfrm>
          <a:prstGeom prst="rect">
            <a:avLst/>
          </a:prstGeom>
          <a:noFill/>
        </p:spPr>
        <p:txBody>
          <a:bodyPr wrap="square" rtlCol="0">
            <a:spAutoFit/>
          </a:bodyPr>
          <a:lstStyle/>
          <a:p>
            <a:r>
              <a:rPr lang="vi-VN" sz="2400" b="1" dirty="0">
                <a:solidFill>
                  <a:srgbClr val="FF0000"/>
                </a:solidFill>
              </a:rPr>
              <a:t> - Địa chỉ IP giả mạo: </a:t>
            </a:r>
            <a:r>
              <a:rPr lang="vi-VN" dirty="0"/>
              <a:t>Thay đổi địa chỉ IP nguồn để các gói tin có vẻ như được đến từ 1 người khác.</a:t>
            </a:r>
          </a:p>
        </p:txBody>
      </p:sp>
      <p:sp>
        <p:nvSpPr>
          <p:cNvPr id="11" name="TextBox 10"/>
          <p:cNvSpPr txBox="1"/>
          <p:nvPr/>
        </p:nvSpPr>
        <p:spPr>
          <a:xfrm>
            <a:off x="-38100" y="4585322"/>
            <a:ext cx="9144000" cy="738664"/>
          </a:xfrm>
          <a:prstGeom prst="rect">
            <a:avLst/>
          </a:prstGeom>
          <a:noFill/>
        </p:spPr>
        <p:txBody>
          <a:bodyPr wrap="square" rtlCol="0">
            <a:spAutoFit/>
          </a:bodyPr>
          <a:lstStyle/>
          <a:p>
            <a:r>
              <a:rPr lang="vi-VN" sz="2400" b="1" dirty="0">
                <a:solidFill>
                  <a:srgbClr val="FF0000"/>
                </a:solidFill>
              </a:rPr>
              <a:t> - Proxy server: </a:t>
            </a:r>
            <a:r>
              <a:rPr lang="vi-VN" dirty="0"/>
              <a:t>Sử dụng chuỗi các máy chủ proxy để ẩn nguồn thật của quá trình quét và tránh 1 số hạn chế của IDS/Firewall</a:t>
            </a:r>
          </a:p>
        </p:txBody>
      </p:sp>
    </p:spTree>
    <p:extLst>
      <p:ext uri="{BB962C8B-B14F-4D97-AF65-F5344CB8AC3E}">
        <p14:creationId xmlns:p14="http://schemas.microsoft.com/office/powerpoint/2010/main" val="33142353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31" y="39180"/>
            <a:ext cx="9309100" cy="590549"/>
          </a:xfrm>
          <a:ln w="15875">
            <a:solidFill>
              <a:schemeClr val="accent1"/>
            </a:solidFill>
          </a:ln>
        </p:spPr>
        <p:txBody>
          <a:bodyPr>
            <a:normAutofit fontScale="90000"/>
          </a:bodyPr>
          <a:lstStyle/>
          <a:p>
            <a:pPr algn="ctr"/>
            <a:r>
              <a:rPr lang="vi-VN" sz="3600" b="1" dirty="0">
                <a:solidFill>
                  <a:srgbClr val="FF0000"/>
                </a:solidFill>
                <a:latin typeface="+mn-lt"/>
              </a:rPr>
              <a:t>Phân mảnh gói tin</a:t>
            </a:r>
          </a:p>
        </p:txBody>
      </p:sp>
      <p:sp>
        <p:nvSpPr>
          <p:cNvPr id="3" name="Content Placeholder 2"/>
          <p:cNvSpPr>
            <a:spLocks noGrp="1"/>
          </p:cNvSpPr>
          <p:nvPr>
            <p:ph idx="1"/>
          </p:nvPr>
        </p:nvSpPr>
        <p:spPr>
          <a:xfrm>
            <a:off x="0" y="984060"/>
            <a:ext cx="9144000" cy="3782013"/>
          </a:xfrm>
        </p:spPr>
        <p:txBody>
          <a:bodyPr>
            <a:normAutofit/>
          </a:bodyPr>
          <a:lstStyle/>
          <a:p>
            <a:pPr marL="285750" lvl="1">
              <a:buFontTx/>
              <a:buChar char="-"/>
            </a:pPr>
            <a:r>
              <a:rPr lang="en-US" altLang="vi-VN" sz="2000" dirty="0" err="1">
                <a:latin typeface="Arial" panose="020B0604020202020204" pitchFamily="34" charset="0"/>
                <a:cs typeface="Arial" panose="020B0604020202020204" pitchFamily="34" charset="0"/>
              </a:rPr>
              <a:t>Phân</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mảnh</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gói</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đề</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cập</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đến</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việc</a:t>
            </a:r>
            <a:r>
              <a:rPr lang="en-US" altLang="vi-VN" sz="2000" dirty="0">
                <a:latin typeface="Arial" panose="020B0604020202020204" pitchFamily="34" charset="0"/>
                <a:cs typeface="Arial" panose="020B0604020202020204" pitchFamily="34" charset="0"/>
              </a:rPr>
              <a:t> </a:t>
            </a:r>
            <a:r>
              <a:rPr lang="en-US" altLang="vi-VN" sz="2000" dirty="0" err="1">
                <a:solidFill>
                  <a:srgbClr val="FF0000"/>
                </a:solidFill>
                <a:latin typeface="Arial" panose="020B0604020202020204" pitchFamily="34" charset="0"/>
                <a:cs typeface="Arial" panose="020B0604020202020204" pitchFamily="34" charset="0"/>
              </a:rPr>
              <a:t>tách</a:t>
            </a:r>
            <a:r>
              <a:rPr lang="en-US" altLang="vi-VN" sz="2000" dirty="0">
                <a:solidFill>
                  <a:srgbClr val="FF0000"/>
                </a:solidFill>
                <a:latin typeface="Arial" panose="020B0604020202020204" pitchFamily="34" charset="0"/>
                <a:cs typeface="Arial" panose="020B0604020202020204" pitchFamily="34" charset="0"/>
              </a:rPr>
              <a:t> 1 </a:t>
            </a:r>
            <a:r>
              <a:rPr lang="en-US" altLang="vi-VN" sz="2000" dirty="0" err="1">
                <a:solidFill>
                  <a:srgbClr val="FF0000"/>
                </a:solidFill>
                <a:latin typeface="Arial" panose="020B0604020202020204" pitchFamily="34" charset="0"/>
                <a:cs typeface="Arial" panose="020B0604020202020204" pitchFamily="34" charset="0"/>
              </a:rPr>
              <a:t>gói</a:t>
            </a:r>
            <a:r>
              <a:rPr lang="en-US" altLang="vi-VN" sz="2000" dirty="0">
                <a:solidFill>
                  <a:srgbClr val="FF0000"/>
                </a:solidFill>
                <a:latin typeface="Arial" panose="020B0604020202020204" pitchFamily="34" charset="0"/>
                <a:cs typeface="Arial" panose="020B0604020202020204" pitchFamily="34" charset="0"/>
              </a:rPr>
              <a:t> tin </a:t>
            </a:r>
            <a:r>
              <a:rPr lang="en-US" altLang="vi-VN" sz="2000" dirty="0" err="1">
                <a:solidFill>
                  <a:srgbClr val="FF0000"/>
                </a:solidFill>
                <a:latin typeface="Arial" panose="020B0604020202020204" pitchFamily="34" charset="0"/>
                <a:cs typeface="Arial" panose="020B0604020202020204" pitchFamily="34" charset="0"/>
              </a:rPr>
              <a:t>thăm</a:t>
            </a:r>
            <a:r>
              <a:rPr lang="en-US" altLang="vi-VN" sz="2000" dirty="0">
                <a:solidFill>
                  <a:srgbClr val="FF0000"/>
                </a:solidFill>
                <a:latin typeface="Arial" panose="020B0604020202020204" pitchFamily="34" charset="0"/>
                <a:cs typeface="Arial" panose="020B0604020202020204" pitchFamily="34" charset="0"/>
              </a:rPr>
              <a:t> </a:t>
            </a:r>
            <a:r>
              <a:rPr lang="en-US" altLang="vi-VN" sz="2000" dirty="0" err="1">
                <a:solidFill>
                  <a:srgbClr val="FF0000"/>
                </a:solidFill>
                <a:latin typeface="Arial" panose="020B0604020202020204" pitchFamily="34" charset="0"/>
                <a:cs typeface="Arial" panose="020B0604020202020204" pitchFamily="34" charset="0"/>
              </a:rPr>
              <a:t>dò</a:t>
            </a:r>
            <a:r>
              <a:rPr lang="en-US" altLang="vi-VN" sz="2000" dirty="0">
                <a:solidFill>
                  <a:srgbClr val="FF0000"/>
                </a:solidFill>
                <a:latin typeface="Arial" panose="020B0604020202020204" pitchFamily="34" charset="0"/>
                <a:cs typeface="Arial" panose="020B0604020202020204" pitchFamily="34" charset="0"/>
              </a:rPr>
              <a:t> </a:t>
            </a:r>
            <a:r>
              <a:rPr lang="en-US" altLang="vi-VN" sz="2000" dirty="0" err="1">
                <a:solidFill>
                  <a:srgbClr val="FF0000"/>
                </a:solidFill>
                <a:latin typeface="Arial" panose="020B0604020202020204" pitchFamily="34" charset="0"/>
                <a:cs typeface="Arial" panose="020B0604020202020204" pitchFamily="34" charset="0"/>
              </a:rPr>
              <a:t>thành</a:t>
            </a:r>
            <a:r>
              <a:rPr lang="en-US" altLang="vi-VN" sz="2000" dirty="0">
                <a:solidFill>
                  <a:srgbClr val="FF0000"/>
                </a:solidFill>
                <a:latin typeface="Arial" panose="020B0604020202020204" pitchFamily="34" charset="0"/>
                <a:cs typeface="Arial" panose="020B0604020202020204" pitchFamily="34" charset="0"/>
              </a:rPr>
              <a:t> </a:t>
            </a:r>
            <a:r>
              <a:rPr lang="en-US" altLang="vi-VN" sz="2000" dirty="0" err="1">
                <a:solidFill>
                  <a:srgbClr val="FF0000"/>
                </a:solidFill>
                <a:latin typeface="Arial" panose="020B0604020202020204" pitchFamily="34" charset="0"/>
                <a:cs typeface="Arial" panose="020B0604020202020204" pitchFamily="34" charset="0"/>
              </a:rPr>
              <a:t>nhiều</a:t>
            </a:r>
            <a:r>
              <a:rPr lang="en-US" altLang="vi-VN" sz="2000" dirty="0">
                <a:solidFill>
                  <a:srgbClr val="FF0000"/>
                </a:solidFill>
                <a:latin typeface="Arial" panose="020B0604020202020204" pitchFamily="34" charset="0"/>
                <a:cs typeface="Arial" panose="020B0604020202020204" pitchFamily="34" charset="0"/>
              </a:rPr>
              <a:t> </a:t>
            </a:r>
            <a:r>
              <a:rPr lang="en-US" altLang="vi-VN" sz="2000" dirty="0" err="1">
                <a:solidFill>
                  <a:srgbClr val="FF0000"/>
                </a:solidFill>
                <a:latin typeface="Arial" panose="020B0604020202020204" pitchFamily="34" charset="0"/>
                <a:cs typeface="Arial" panose="020B0604020202020204" pitchFamily="34" charset="0"/>
              </a:rPr>
              <a:t>gói</a:t>
            </a:r>
            <a:r>
              <a:rPr lang="en-US" altLang="vi-VN" sz="2000" dirty="0">
                <a:solidFill>
                  <a:srgbClr val="FF0000"/>
                </a:solidFill>
                <a:latin typeface="Arial" panose="020B0604020202020204" pitchFamily="34" charset="0"/>
                <a:cs typeface="Arial" panose="020B0604020202020204" pitchFamily="34" charset="0"/>
              </a:rPr>
              <a:t> </a:t>
            </a:r>
            <a:r>
              <a:rPr lang="en-US" altLang="vi-VN" sz="2000" dirty="0" err="1">
                <a:solidFill>
                  <a:srgbClr val="FF0000"/>
                </a:solidFill>
                <a:latin typeface="Arial" panose="020B0604020202020204" pitchFamily="34" charset="0"/>
                <a:cs typeface="Arial" panose="020B0604020202020204" pitchFamily="34" charset="0"/>
              </a:rPr>
              <a:t>nhỏ</a:t>
            </a:r>
            <a:r>
              <a:rPr lang="en-US" altLang="vi-VN" sz="2000" dirty="0">
                <a:solidFill>
                  <a:srgbClr val="FF0000"/>
                </a:solidFill>
                <a:latin typeface="Arial" panose="020B0604020202020204" pitchFamily="34" charset="0"/>
                <a:cs typeface="Arial" panose="020B0604020202020204" pitchFamily="34" charset="0"/>
              </a:rPr>
              <a:t> </a:t>
            </a:r>
            <a:r>
              <a:rPr lang="en-US" altLang="vi-VN" sz="2000" dirty="0" err="1">
                <a:solidFill>
                  <a:srgbClr val="FF0000"/>
                </a:solidFill>
                <a:latin typeface="Arial" panose="020B0604020202020204" pitchFamily="34" charset="0"/>
                <a:cs typeface="Arial" panose="020B0604020202020204" pitchFamily="34" charset="0"/>
              </a:rPr>
              <a:t>hơn</a:t>
            </a:r>
            <a:r>
              <a:rPr lang="en-US" altLang="vi-VN" sz="2000" dirty="0">
                <a:solidFill>
                  <a:srgbClr val="FF0000"/>
                </a:solidFill>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trong</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khi</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gửi</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nó</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vào</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mạng</a:t>
            </a:r>
            <a:r>
              <a:rPr lang="en-US" altLang="vi-VN" sz="2000" dirty="0">
                <a:latin typeface="Arial" panose="020B0604020202020204" pitchFamily="34" charset="0"/>
                <a:cs typeface="Arial" panose="020B0604020202020204" pitchFamily="34" charset="0"/>
              </a:rPr>
              <a:t>.</a:t>
            </a:r>
          </a:p>
          <a:p>
            <a:pPr marL="285750" lvl="1">
              <a:buFontTx/>
              <a:buChar char="-"/>
            </a:pPr>
            <a:r>
              <a:rPr lang="en-US" altLang="vi-VN" sz="2000" dirty="0" err="1">
                <a:latin typeface="Arial" panose="020B0604020202020204" pitchFamily="34" charset="0"/>
                <a:cs typeface="Arial" panose="020B0604020202020204" pitchFamily="34" charset="0"/>
              </a:rPr>
              <a:t>Nó</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không</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phải</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là</a:t>
            </a:r>
            <a:r>
              <a:rPr lang="en-US" altLang="vi-VN" sz="2000" dirty="0">
                <a:latin typeface="Arial" panose="020B0604020202020204" pitchFamily="34" charset="0"/>
                <a:cs typeface="Arial" panose="020B0604020202020204" pitchFamily="34" charset="0"/>
              </a:rPr>
              <a:t> 1 </a:t>
            </a:r>
            <a:r>
              <a:rPr lang="en-US" altLang="vi-VN" sz="2000" dirty="0" err="1">
                <a:latin typeface="Arial" panose="020B0604020202020204" pitchFamily="34" charset="0"/>
                <a:cs typeface="Arial" panose="020B0604020202020204" pitchFamily="34" charset="0"/>
              </a:rPr>
              <a:t>kỹ</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thuật</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quét</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mới</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mà</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là</a:t>
            </a:r>
            <a:r>
              <a:rPr lang="en-US" altLang="vi-VN" sz="2000" dirty="0">
                <a:latin typeface="Arial" panose="020B0604020202020204" pitchFamily="34" charset="0"/>
                <a:cs typeface="Arial" panose="020B0604020202020204" pitchFamily="34" charset="0"/>
              </a:rPr>
              <a:t> </a:t>
            </a:r>
            <a:r>
              <a:rPr lang="en-US" altLang="vi-VN" sz="2000" dirty="0">
                <a:solidFill>
                  <a:srgbClr val="FF0000"/>
                </a:solidFill>
                <a:latin typeface="Arial" panose="020B0604020202020204" pitchFamily="34" charset="0"/>
                <a:cs typeface="Arial" panose="020B0604020202020204" pitchFamily="34" charset="0"/>
              </a:rPr>
              <a:t>1 </a:t>
            </a:r>
            <a:r>
              <a:rPr lang="en-US" altLang="vi-VN" sz="2000" dirty="0" err="1">
                <a:solidFill>
                  <a:srgbClr val="FF0000"/>
                </a:solidFill>
                <a:latin typeface="Arial" panose="020B0604020202020204" pitchFamily="34" charset="0"/>
                <a:cs typeface="Arial" panose="020B0604020202020204" pitchFamily="34" charset="0"/>
              </a:rPr>
              <a:t>sửa</a:t>
            </a:r>
            <a:r>
              <a:rPr lang="en-US" altLang="vi-VN" sz="2000" dirty="0">
                <a:solidFill>
                  <a:srgbClr val="FF0000"/>
                </a:solidFill>
                <a:latin typeface="Arial" panose="020B0604020202020204" pitchFamily="34" charset="0"/>
                <a:cs typeface="Arial" panose="020B0604020202020204" pitchFamily="34" charset="0"/>
              </a:rPr>
              <a:t> </a:t>
            </a:r>
            <a:r>
              <a:rPr lang="en-US" altLang="vi-VN" sz="2000" dirty="0" err="1">
                <a:solidFill>
                  <a:srgbClr val="FF0000"/>
                </a:solidFill>
                <a:latin typeface="Arial" panose="020B0604020202020204" pitchFamily="34" charset="0"/>
                <a:cs typeface="Arial" panose="020B0604020202020204" pitchFamily="34" charset="0"/>
              </a:rPr>
              <a:t>đổi</a:t>
            </a:r>
            <a:r>
              <a:rPr lang="en-US" altLang="vi-VN" sz="2000" dirty="0">
                <a:solidFill>
                  <a:srgbClr val="FF0000"/>
                </a:solidFill>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các</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kỹ</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thuật</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trước</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đó</a:t>
            </a:r>
            <a:endParaRPr lang="en-US" altLang="vi-VN" sz="2000" dirty="0">
              <a:latin typeface="Arial" panose="020B0604020202020204" pitchFamily="34" charset="0"/>
              <a:cs typeface="Arial" panose="020B0604020202020204" pitchFamily="34" charset="0"/>
            </a:endParaRPr>
          </a:p>
          <a:p>
            <a:pPr marL="285750" lvl="1">
              <a:buFontTx/>
              <a:buChar char="-"/>
            </a:pPr>
            <a:r>
              <a:rPr lang="en-US" altLang="vi-VN" sz="2000" dirty="0">
                <a:solidFill>
                  <a:srgbClr val="FF0000"/>
                </a:solidFill>
                <a:latin typeface="Arial" panose="020B0604020202020204" pitchFamily="34" charset="0"/>
                <a:cs typeface="Arial" panose="020B0604020202020204" pitchFamily="34" charset="0"/>
              </a:rPr>
              <a:t>TCP headers </a:t>
            </a:r>
            <a:r>
              <a:rPr lang="en-US" altLang="vi-VN" sz="2000" dirty="0" err="1">
                <a:latin typeface="Arial" panose="020B0604020202020204" pitchFamily="34" charset="0"/>
                <a:cs typeface="Arial" panose="020B0604020202020204" pitchFamily="34" charset="0"/>
              </a:rPr>
              <a:t>được</a:t>
            </a:r>
            <a:r>
              <a:rPr lang="en-US" altLang="vi-VN" sz="2000" dirty="0">
                <a:latin typeface="Arial" panose="020B0604020202020204" pitchFamily="34" charset="0"/>
                <a:cs typeface="Arial" panose="020B0604020202020204" pitchFamily="34" charset="0"/>
              </a:rPr>
              <a:t> chia </a:t>
            </a:r>
            <a:r>
              <a:rPr lang="en-US" altLang="vi-VN" sz="2000" dirty="0" err="1">
                <a:latin typeface="Arial" panose="020B0604020202020204" pitchFamily="34" charset="0"/>
                <a:cs typeface="Arial" panose="020B0604020202020204" pitchFamily="34" charset="0"/>
              </a:rPr>
              <a:t>thành</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nhiều</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gói</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để</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các</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bộ</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lọc</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gói</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không</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phát</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hiện</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được</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những</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gì</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các</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gói</a:t>
            </a:r>
            <a:r>
              <a:rPr lang="en-US" altLang="vi-VN" sz="2000" dirty="0">
                <a:latin typeface="Arial" panose="020B0604020202020204" pitchFamily="34" charset="0"/>
                <a:cs typeface="Arial" panose="020B0604020202020204" pitchFamily="34" charset="0"/>
              </a:rPr>
              <a:t> tin </a:t>
            </a:r>
            <a:r>
              <a:rPr lang="en-US" altLang="vi-VN" sz="2000" dirty="0" err="1">
                <a:latin typeface="Arial" panose="020B0604020202020204" pitchFamily="34" charset="0"/>
                <a:cs typeface="Arial" panose="020B0604020202020204" pitchFamily="34" charset="0"/>
              </a:rPr>
              <a:t>dự</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định</a:t>
            </a:r>
            <a:r>
              <a:rPr lang="en-US" altLang="vi-VN" sz="2000" dirty="0">
                <a:latin typeface="Arial" panose="020B0604020202020204" pitchFamily="34" charset="0"/>
                <a:cs typeface="Arial" panose="020B0604020202020204" pitchFamily="34" charset="0"/>
              </a:rPr>
              <a:t> </a:t>
            </a:r>
            <a:r>
              <a:rPr lang="en-US" altLang="vi-VN" sz="2000" dirty="0" err="1">
                <a:latin typeface="Arial" panose="020B0604020202020204" pitchFamily="34" charset="0"/>
                <a:cs typeface="Arial" panose="020B0604020202020204" pitchFamily="34" charset="0"/>
              </a:rPr>
              <a:t>làm</a:t>
            </a:r>
            <a:r>
              <a:rPr lang="en-US" altLang="vi-VN" sz="2000" dirty="0">
                <a:latin typeface="Arial" panose="020B0604020202020204" pitchFamily="34" charset="0"/>
                <a:cs typeface="Arial" panose="020B0604020202020204" pitchFamily="34" charset="0"/>
              </a:rPr>
              <a:t>.</a:t>
            </a:r>
            <a:endParaRPr lang="vi-VN" altLang="vi-VN" sz="2000" dirty="0">
              <a:latin typeface="Arial" panose="020B0604020202020204" pitchFamily="34" charset="0"/>
              <a:cs typeface="Arial" panose="020B0604020202020204" pitchFamily="34" charset="0"/>
            </a:endParaRPr>
          </a:p>
          <a:p>
            <a:pPr marL="0" indent="0">
              <a:buNone/>
            </a:pPr>
            <a:endParaRPr lang="vi-VN"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 y="3048000"/>
            <a:ext cx="5020376" cy="242207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5244" y="3402331"/>
            <a:ext cx="4060825" cy="1678781"/>
          </a:xfrm>
          <a:prstGeom prst="rect">
            <a:avLst/>
          </a:prstGeom>
        </p:spPr>
      </p:pic>
    </p:spTree>
    <p:extLst>
      <p:ext uri="{BB962C8B-B14F-4D97-AF65-F5344CB8AC3E}">
        <p14:creationId xmlns:p14="http://schemas.microsoft.com/office/powerpoint/2010/main" val="182659168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66850"/>
            <a:ext cx="9220200" cy="514349"/>
          </a:xfrm>
          <a:ln w="15875">
            <a:solidFill>
              <a:schemeClr val="accent1"/>
            </a:solidFill>
          </a:ln>
        </p:spPr>
        <p:txBody>
          <a:bodyPr>
            <a:normAutofit fontScale="90000"/>
          </a:bodyPr>
          <a:lstStyle/>
          <a:p>
            <a:pPr algn="ctr"/>
            <a:r>
              <a:rPr lang="en-US" sz="3600" b="1" dirty="0" err="1">
                <a:solidFill>
                  <a:srgbClr val="FF0000"/>
                </a:solidFill>
                <a:latin typeface="Arial" panose="020B0604020202020204" pitchFamily="34" charset="0"/>
                <a:cs typeface="Arial" panose="020B0604020202020204" pitchFamily="34" charset="0"/>
              </a:rPr>
              <a:t>Định</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tuyến</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nguồn</a:t>
            </a:r>
            <a:endParaRPr lang="vi-VN" sz="3600" b="1" dirty="0">
              <a:solidFill>
                <a:srgbClr val="FF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9637" y="830974"/>
            <a:ext cx="9129662" cy="1973246"/>
          </a:xfrm>
        </p:spPr>
        <p:txBody>
          <a:bodyPr>
            <a:noAutofit/>
          </a:bodyPr>
          <a:lstStyle/>
          <a:p>
            <a:pPr marL="457200" indent="-457200">
              <a:buClr>
                <a:schemeClr val="dk1"/>
              </a:buClr>
              <a:buSzPts val="2800"/>
              <a:buFontTx/>
              <a:buChar char="-"/>
            </a:pPr>
            <a:r>
              <a:rPr lang="en-US" altLang="vi-VN" sz="1800" dirty="0" err="1">
                <a:latin typeface="Arial" panose="020B0604020202020204" pitchFamily="34" charset="0"/>
                <a:cs typeface="Arial" panose="020B0604020202020204" pitchFamily="34" charset="0"/>
              </a:rPr>
              <a:t>Khi</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gói</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truyền</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đi</a:t>
            </a:r>
            <a:r>
              <a:rPr lang="en-US" altLang="vi-VN" sz="1800" dirty="0">
                <a:latin typeface="Arial" panose="020B0604020202020204" pitchFamily="34" charset="0"/>
                <a:cs typeface="Arial" panose="020B0604020202020204" pitchFamily="34" charset="0"/>
              </a:rPr>
              <a:t> qua </a:t>
            </a:r>
            <a:r>
              <a:rPr lang="en-US" altLang="vi-VN" sz="1800" dirty="0" err="1">
                <a:latin typeface="Arial" panose="020B0604020202020204" pitchFamily="34" charset="0"/>
                <a:cs typeface="Arial" panose="020B0604020202020204" pitchFamily="34" charset="0"/>
              </a:rPr>
              <a:t>các</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nút</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trong</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mạng</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mỗi</a:t>
            </a:r>
            <a:r>
              <a:rPr lang="en-US" altLang="vi-VN" sz="1800" dirty="0">
                <a:latin typeface="Arial" panose="020B0604020202020204" pitchFamily="34" charset="0"/>
                <a:cs typeface="Arial" panose="020B0604020202020204" pitchFamily="34" charset="0"/>
              </a:rPr>
              <a:t> </a:t>
            </a:r>
            <a:r>
              <a:rPr lang="en-US" altLang="vi-VN" sz="1800" dirty="0" err="1">
                <a:solidFill>
                  <a:srgbClr val="FF0000"/>
                </a:solidFill>
                <a:latin typeface="Arial" panose="020B0604020202020204" pitchFamily="34" charset="0"/>
                <a:cs typeface="Arial" panose="020B0604020202020204" pitchFamily="34" charset="0"/>
              </a:rPr>
              <a:t>bộ</a:t>
            </a:r>
            <a:r>
              <a:rPr lang="en-US" altLang="vi-VN" sz="1800" dirty="0">
                <a:solidFill>
                  <a:srgbClr val="FF0000"/>
                </a:solidFill>
                <a:latin typeface="Arial" panose="020B0604020202020204" pitchFamily="34" charset="0"/>
                <a:cs typeface="Arial" panose="020B0604020202020204" pitchFamily="34" charset="0"/>
              </a:rPr>
              <a:t> </a:t>
            </a:r>
            <a:r>
              <a:rPr lang="en-US" altLang="vi-VN" sz="1800" dirty="0" err="1">
                <a:solidFill>
                  <a:srgbClr val="FF0000"/>
                </a:solidFill>
                <a:latin typeface="Arial" panose="020B0604020202020204" pitchFamily="34" charset="0"/>
                <a:cs typeface="Arial" panose="020B0604020202020204" pitchFamily="34" charset="0"/>
              </a:rPr>
              <a:t>định</a:t>
            </a:r>
            <a:r>
              <a:rPr lang="en-US" altLang="vi-VN" sz="1800" dirty="0">
                <a:solidFill>
                  <a:srgbClr val="FF0000"/>
                </a:solidFill>
                <a:latin typeface="Arial" panose="020B0604020202020204" pitchFamily="34" charset="0"/>
                <a:cs typeface="Arial" panose="020B0604020202020204" pitchFamily="34" charset="0"/>
              </a:rPr>
              <a:t> </a:t>
            </a:r>
            <a:r>
              <a:rPr lang="en-US" altLang="vi-VN" sz="1800" dirty="0" err="1">
                <a:solidFill>
                  <a:srgbClr val="FF0000"/>
                </a:solidFill>
                <a:latin typeface="Arial" panose="020B0604020202020204" pitchFamily="34" charset="0"/>
                <a:cs typeface="Arial" panose="020B0604020202020204" pitchFamily="34" charset="0"/>
              </a:rPr>
              <a:t>tuyến</a:t>
            </a:r>
            <a:r>
              <a:rPr lang="en-US" altLang="vi-VN" sz="1800" dirty="0">
                <a:solidFill>
                  <a:srgbClr val="FF0000"/>
                </a:solidFill>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sẽ</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kiểm</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tra</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địa</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chỉ</a:t>
            </a:r>
            <a:r>
              <a:rPr lang="en-US" altLang="vi-VN" sz="1800" dirty="0">
                <a:latin typeface="Arial" panose="020B0604020202020204" pitchFamily="34" charset="0"/>
                <a:cs typeface="Arial" panose="020B0604020202020204" pitchFamily="34" charset="0"/>
              </a:rPr>
              <a:t> IP </a:t>
            </a:r>
            <a:r>
              <a:rPr lang="en-US" altLang="vi-VN" sz="1800" dirty="0" err="1">
                <a:latin typeface="Arial" panose="020B0604020202020204" pitchFamily="34" charset="0"/>
                <a:cs typeface="Arial" panose="020B0604020202020204" pitchFamily="34" charset="0"/>
              </a:rPr>
              <a:t>địch</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và</a:t>
            </a:r>
            <a:r>
              <a:rPr lang="en-US" altLang="vi-VN" sz="1800" dirty="0">
                <a:latin typeface="Arial" panose="020B0604020202020204" pitchFamily="34" charset="0"/>
                <a:cs typeface="Arial" panose="020B0604020202020204" pitchFamily="34" charset="0"/>
              </a:rPr>
              <a:t> </a:t>
            </a:r>
            <a:r>
              <a:rPr lang="en-US" altLang="vi-VN" sz="1800" dirty="0" err="1">
                <a:solidFill>
                  <a:srgbClr val="FF0000"/>
                </a:solidFill>
                <a:latin typeface="Arial" panose="020B0604020202020204" pitchFamily="34" charset="0"/>
                <a:cs typeface="Arial" panose="020B0604020202020204" pitchFamily="34" charset="0"/>
              </a:rPr>
              <a:t>chọn</a:t>
            </a:r>
            <a:r>
              <a:rPr lang="en-US" altLang="vi-VN" sz="1800" dirty="0">
                <a:solidFill>
                  <a:srgbClr val="FF0000"/>
                </a:solidFill>
                <a:latin typeface="Arial" panose="020B0604020202020204" pitchFamily="34" charset="0"/>
                <a:cs typeface="Arial" panose="020B0604020202020204" pitchFamily="34" charset="0"/>
              </a:rPr>
              <a:t> </a:t>
            </a:r>
            <a:r>
              <a:rPr lang="en-US" altLang="vi-VN" sz="1800" dirty="0" err="1">
                <a:solidFill>
                  <a:srgbClr val="FF0000"/>
                </a:solidFill>
                <a:latin typeface="Arial" panose="020B0604020202020204" pitchFamily="34" charset="0"/>
                <a:cs typeface="Arial" panose="020B0604020202020204" pitchFamily="34" charset="0"/>
              </a:rPr>
              <a:t>bước</a:t>
            </a:r>
            <a:r>
              <a:rPr lang="en-US" altLang="vi-VN" sz="1800" dirty="0">
                <a:solidFill>
                  <a:srgbClr val="FF0000"/>
                </a:solidFill>
                <a:latin typeface="Arial" panose="020B0604020202020204" pitchFamily="34" charset="0"/>
                <a:cs typeface="Arial" panose="020B0604020202020204" pitchFamily="34" charset="0"/>
              </a:rPr>
              <a:t> </a:t>
            </a:r>
            <a:r>
              <a:rPr lang="en-US" altLang="vi-VN" sz="1800" dirty="0" err="1">
                <a:solidFill>
                  <a:srgbClr val="FF0000"/>
                </a:solidFill>
                <a:latin typeface="Arial" panose="020B0604020202020204" pitchFamily="34" charset="0"/>
                <a:cs typeface="Arial" panose="020B0604020202020204" pitchFamily="34" charset="0"/>
              </a:rPr>
              <a:t>tiếp</a:t>
            </a:r>
            <a:r>
              <a:rPr lang="en-US" altLang="vi-VN" sz="1800" dirty="0">
                <a:solidFill>
                  <a:srgbClr val="FF0000"/>
                </a:solidFill>
                <a:latin typeface="Arial" panose="020B0604020202020204" pitchFamily="34" charset="0"/>
                <a:cs typeface="Arial" panose="020B0604020202020204" pitchFamily="34" charset="0"/>
              </a:rPr>
              <a:t> </a:t>
            </a:r>
            <a:r>
              <a:rPr lang="en-US" altLang="vi-VN" sz="1800" dirty="0" err="1">
                <a:solidFill>
                  <a:srgbClr val="FF0000"/>
                </a:solidFill>
                <a:latin typeface="Arial" panose="020B0604020202020204" pitchFamily="34" charset="0"/>
                <a:cs typeface="Arial" panose="020B0604020202020204" pitchFamily="34" charset="0"/>
              </a:rPr>
              <a:t>theo</a:t>
            </a:r>
            <a:r>
              <a:rPr lang="en-US" altLang="vi-VN" sz="1800" dirty="0">
                <a:solidFill>
                  <a:srgbClr val="FF0000"/>
                </a:solidFill>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để</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hướng</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gói</a:t>
            </a:r>
            <a:r>
              <a:rPr lang="en-US" altLang="vi-VN" sz="1800" dirty="0">
                <a:latin typeface="Arial" panose="020B0604020202020204" pitchFamily="34" charset="0"/>
                <a:cs typeface="Arial" panose="020B0604020202020204" pitchFamily="34" charset="0"/>
              </a:rPr>
              <a:t> tin </a:t>
            </a:r>
            <a:r>
              <a:rPr lang="en-US" altLang="vi-VN" sz="1800" dirty="0" err="1">
                <a:latin typeface="Arial" panose="020B0604020202020204" pitchFamily="34" charset="0"/>
                <a:cs typeface="Arial" panose="020B0604020202020204" pitchFamily="34" charset="0"/>
              </a:rPr>
              <a:t>đến</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đích</a:t>
            </a:r>
            <a:r>
              <a:rPr lang="en-US" altLang="vi-VN" sz="1800" dirty="0">
                <a:latin typeface="Arial" panose="020B0604020202020204" pitchFamily="34" charset="0"/>
                <a:cs typeface="Arial" panose="020B0604020202020204" pitchFamily="34" charset="0"/>
              </a:rPr>
              <a:t>.</a:t>
            </a:r>
          </a:p>
          <a:p>
            <a:pPr marL="457200" indent="-457200">
              <a:buClr>
                <a:schemeClr val="dk1"/>
              </a:buClr>
              <a:buSzPts val="2800"/>
              <a:buFontTx/>
              <a:buChar char="-"/>
            </a:pPr>
            <a:r>
              <a:rPr lang="en-US" altLang="vi-VN" sz="1800" dirty="0" err="1">
                <a:latin typeface="Arial" panose="020B0604020202020204" pitchFamily="34" charset="0"/>
                <a:cs typeface="Arial" panose="020B0604020202020204" pitchFamily="34" charset="0"/>
              </a:rPr>
              <a:t>Định</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tuyến</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nguồn</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đề</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cập</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đến</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việc</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gửi</a:t>
            </a:r>
            <a:r>
              <a:rPr lang="en-US" altLang="vi-VN" sz="1800" dirty="0">
                <a:latin typeface="Arial" panose="020B0604020202020204" pitchFamily="34" charset="0"/>
                <a:cs typeface="Arial" panose="020B0604020202020204" pitchFamily="34" charset="0"/>
              </a:rPr>
              <a:t> 1 </a:t>
            </a:r>
            <a:r>
              <a:rPr lang="en-US" altLang="vi-VN" sz="1800" dirty="0" err="1">
                <a:latin typeface="Arial" panose="020B0604020202020204" pitchFamily="34" charset="0"/>
                <a:cs typeface="Arial" panose="020B0604020202020204" pitchFamily="34" charset="0"/>
              </a:rPr>
              <a:t>gói</a:t>
            </a:r>
            <a:r>
              <a:rPr lang="en-US" altLang="vi-VN" sz="1800" dirty="0">
                <a:latin typeface="Arial" panose="020B0604020202020204" pitchFamily="34" charset="0"/>
                <a:cs typeface="Arial" panose="020B0604020202020204" pitchFamily="34" charset="0"/>
              </a:rPr>
              <a:t> tin </a:t>
            </a:r>
            <a:r>
              <a:rPr lang="en-US" altLang="vi-VN" sz="1800" dirty="0" err="1">
                <a:latin typeface="Arial" panose="020B0604020202020204" pitchFamily="34" charset="0"/>
                <a:cs typeface="Arial" panose="020B0604020202020204" pitchFamily="34" charset="0"/>
              </a:rPr>
              <a:t>đến</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đích</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dự</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kiến</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với</a:t>
            </a:r>
            <a:r>
              <a:rPr lang="en-US" altLang="vi-VN" sz="1800" dirty="0">
                <a:latin typeface="Arial" panose="020B0604020202020204" pitchFamily="34" charset="0"/>
                <a:cs typeface="Arial" panose="020B0604020202020204" pitchFamily="34" charset="0"/>
              </a:rPr>
              <a:t> 1 </a:t>
            </a:r>
            <a:r>
              <a:rPr lang="en-US" altLang="vi-VN" sz="1800" dirty="0" err="1">
                <a:latin typeface="Arial" panose="020B0604020202020204" pitchFamily="34" charset="0"/>
                <a:cs typeface="Arial" panose="020B0604020202020204" pitchFamily="34" charset="0"/>
              </a:rPr>
              <a:t>phần</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hoặc</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toàn</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bộ</a:t>
            </a:r>
            <a:r>
              <a:rPr lang="en-US" altLang="vi-VN" sz="1800" dirty="0">
                <a:latin typeface="Arial" panose="020B0604020202020204" pitchFamily="34" charset="0"/>
                <a:cs typeface="Arial" panose="020B0604020202020204" pitchFamily="34" charset="0"/>
              </a:rPr>
              <a:t> </a:t>
            </a:r>
            <a:r>
              <a:rPr lang="en-US" altLang="vi-VN" sz="1800" dirty="0" err="1">
                <a:solidFill>
                  <a:srgbClr val="FF0000"/>
                </a:solidFill>
                <a:latin typeface="Arial" panose="020B0604020202020204" pitchFamily="34" charset="0"/>
                <a:cs typeface="Arial" panose="020B0604020202020204" pitchFamily="34" charset="0"/>
              </a:rPr>
              <a:t>tuyến</a:t>
            </a:r>
            <a:r>
              <a:rPr lang="en-US" altLang="vi-VN" sz="1800" dirty="0">
                <a:solidFill>
                  <a:srgbClr val="FF0000"/>
                </a:solidFill>
                <a:latin typeface="Arial" panose="020B0604020202020204" pitchFamily="34" charset="0"/>
                <a:cs typeface="Arial" panose="020B0604020202020204" pitchFamily="34" charset="0"/>
              </a:rPr>
              <a:t> </a:t>
            </a:r>
            <a:r>
              <a:rPr lang="en-US" altLang="vi-VN" sz="1800" dirty="0" err="1">
                <a:solidFill>
                  <a:srgbClr val="FF0000"/>
                </a:solidFill>
                <a:latin typeface="Arial" panose="020B0604020202020204" pitchFamily="34" charset="0"/>
                <a:cs typeface="Arial" panose="020B0604020202020204" pitchFamily="34" charset="0"/>
              </a:rPr>
              <a:t>đường</a:t>
            </a:r>
            <a:r>
              <a:rPr lang="en-US" altLang="vi-VN" sz="1800" dirty="0">
                <a:solidFill>
                  <a:srgbClr val="FF0000"/>
                </a:solidFill>
                <a:latin typeface="Arial" panose="020B0604020202020204" pitchFamily="34" charset="0"/>
                <a:cs typeface="Arial" panose="020B0604020202020204" pitchFamily="34" charset="0"/>
              </a:rPr>
              <a:t> </a:t>
            </a:r>
            <a:r>
              <a:rPr lang="en-US" altLang="vi-VN" sz="1800" dirty="0" err="1">
                <a:solidFill>
                  <a:srgbClr val="FF0000"/>
                </a:solidFill>
                <a:latin typeface="Arial" panose="020B0604020202020204" pitchFamily="34" charset="0"/>
                <a:cs typeface="Arial" panose="020B0604020202020204" pitchFamily="34" charset="0"/>
              </a:rPr>
              <a:t>được</a:t>
            </a:r>
            <a:r>
              <a:rPr lang="en-US" altLang="vi-VN" sz="1800" dirty="0">
                <a:solidFill>
                  <a:srgbClr val="FF0000"/>
                </a:solidFill>
                <a:latin typeface="Arial" panose="020B0604020202020204" pitchFamily="34" charset="0"/>
                <a:cs typeface="Arial" panose="020B0604020202020204" pitchFamily="34" charset="0"/>
              </a:rPr>
              <a:t> </a:t>
            </a:r>
            <a:r>
              <a:rPr lang="en-US" altLang="vi-VN" sz="1800" dirty="0" err="1">
                <a:solidFill>
                  <a:srgbClr val="FF0000"/>
                </a:solidFill>
                <a:latin typeface="Arial" panose="020B0604020202020204" pitchFamily="34" charset="0"/>
                <a:cs typeface="Arial" panose="020B0604020202020204" pitchFamily="34" charset="0"/>
              </a:rPr>
              <a:t>chỉ</a:t>
            </a:r>
            <a:r>
              <a:rPr lang="en-US" altLang="vi-VN" sz="1800" dirty="0">
                <a:solidFill>
                  <a:srgbClr val="FF0000"/>
                </a:solidFill>
                <a:latin typeface="Arial" panose="020B0604020202020204" pitchFamily="34" charset="0"/>
                <a:cs typeface="Arial" panose="020B0604020202020204" pitchFamily="34" charset="0"/>
              </a:rPr>
              <a:t> </a:t>
            </a:r>
            <a:r>
              <a:rPr lang="en-US" altLang="vi-VN" sz="1800" dirty="0" err="1">
                <a:solidFill>
                  <a:srgbClr val="FF0000"/>
                </a:solidFill>
                <a:latin typeface="Arial" panose="020B0604020202020204" pitchFamily="34" charset="0"/>
                <a:cs typeface="Arial" panose="020B0604020202020204" pitchFamily="34" charset="0"/>
              </a:rPr>
              <a:t>định</a:t>
            </a:r>
            <a:r>
              <a:rPr lang="en-US" altLang="vi-VN" sz="1800" dirty="0">
                <a:solidFill>
                  <a:srgbClr val="FF0000"/>
                </a:solidFill>
                <a:latin typeface="Arial" panose="020B0604020202020204" pitchFamily="34" charset="0"/>
                <a:cs typeface="Arial" panose="020B0604020202020204" pitchFamily="34" charset="0"/>
              </a:rPr>
              <a:t>.</a:t>
            </a:r>
          </a:p>
          <a:p>
            <a:pPr marL="457200" indent="-457200">
              <a:buClr>
                <a:schemeClr val="dk1"/>
              </a:buClr>
              <a:buSzPts val="2800"/>
              <a:buFontTx/>
              <a:buChar char="-"/>
            </a:pPr>
            <a:r>
              <a:rPr lang="en-US" altLang="vi-VN" sz="1800" dirty="0" err="1">
                <a:latin typeface="Arial" panose="020B0604020202020204" pitchFamily="34" charset="0"/>
                <a:cs typeface="Arial" panose="020B0604020202020204" pitchFamily="34" charset="0"/>
              </a:rPr>
              <a:t>Trong</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định</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tuyến</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nguồn</a:t>
            </a:r>
            <a:r>
              <a:rPr lang="en-US" altLang="vi-VN" sz="1800" dirty="0">
                <a:latin typeface="Arial" panose="020B0604020202020204" pitchFamily="34" charset="0"/>
                <a:cs typeface="Arial" panose="020B0604020202020204" pitchFamily="34" charset="0"/>
              </a:rPr>
              <a:t>, </a:t>
            </a:r>
            <a:r>
              <a:rPr lang="en-US" altLang="vi-VN" sz="1800" dirty="0" err="1">
                <a:solidFill>
                  <a:srgbClr val="FF0000"/>
                </a:solidFill>
                <a:latin typeface="Arial" panose="020B0604020202020204" pitchFamily="34" charset="0"/>
                <a:cs typeface="Arial" panose="020B0604020202020204" pitchFamily="34" charset="0"/>
              </a:rPr>
              <a:t>kẻ</a:t>
            </a:r>
            <a:r>
              <a:rPr lang="en-US" altLang="vi-VN" sz="1800" dirty="0">
                <a:solidFill>
                  <a:srgbClr val="FF0000"/>
                </a:solidFill>
                <a:latin typeface="Arial" panose="020B0604020202020204" pitchFamily="34" charset="0"/>
                <a:cs typeface="Arial" panose="020B0604020202020204" pitchFamily="34" charset="0"/>
              </a:rPr>
              <a:t> </a:t>
            </a:r>
            <a:r>
              <a:rPr lang="en-US" altLang="vi-VN" sz="1800" dirty="0" err="1">
                <a:solidFill>
                  <a:srgbClr val="FF0000"/>
                </a:solidFill>
                <a:latin typeface="Arial" panose="020B0604020202020204" pitchFamily="34" charset="0"/>
                <a:cs typeface="Arial" panose="020B0604020202020204" pitchFamily="34" charset="0"/>
              </a:rPr>
              <a:t>tấn</a:t>
            </a:r>
            <a:r>
              <a:rPr lang="en-US" altLang="vi-VN" sz="1800" dirty="0">
                <a:solidFill>
                  <a:srgbClr val="FF0000"/>
                </a:solidFill>
                <a:latin typeface="Arial" panose="020B0604020202020204" pitchFamily="34" charset="0"/>
                <a:cs typeface="Arial" panose="020B0604020202020204" pitchFamily="34" charset="0"/>
              </a:rPr>
              <a:t> </a:t>
            </a:r>
            <a:r>
              <a:rPr lang="en-US" altLang="vi-VN" sz="1800" dirty="0" err="1">
                <a:solidFill>
                  <a:srgbClr val="FF0000"/>
                </a:solidFill>
                <a:latin typeface="Arial" panose="020B0604020202020204" pitchFamily="34" charset="0"/>
                <a:cs typeface="Arial" panose="020B0604020202020204" pitchFamily="34" charset="0"/>
              </a:rPr>
              <a:t>công</a:t>
            </a:r>
            <a:r>
              <a:rPr lang="en-US" altLang="vi-VN" sz="1800" dirty="0">
                <a:solidFill>
                  <a:srgbClr val="FF0000"/>
                </a:solidFill>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đưa</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ra</a:t>
            </a:r>
            <a:r>
              <a:rPr lang="en-US" altLang="vi-VN" sz="1800" dirty="0">
                <a:latin typeface="Arial" panose="020B0604020202020204" pitchFamily="34" charset="0"/>
                <a:cs typeface="Arial" panose="020B0604020202020204" pitchFamily="34" charset="0"/>
              </a:rPr>
              <a:t> 1 </a:t>
            </a:r>
            <a:r>
              <a:rPr lang="en-US" altLang="vi-VN" sz="1800" dirty="0" err="1">
                <a:latin typeface="Arial" panose="020B0604020202020204" pitchFamily="34" charset="0"/>
                <a:cs typeface="Arial" panose="020B0604020202020204" pitchFamily="34" charset="0"/>
              </a:rPr>
              <a:t>số</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hoặc</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tất</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cả</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các</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quyết</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định</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này</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trên</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bộ</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định</a:t>
            </a:r>
            <a:r>
              <a:rPr lang="en-US" altLang="vi-VN" sz="1800" dirty="0">
                <a:latin typeface="Arial" panose="020B0604020202020204" pitchFamily="34" charset="0"/>
                <a:cs typeface="Arial" panose="020B0604020202020204" pitchFamily="34" charset="0"/>
              </a:rPr>
              <a:t> </a:t>
            </a:r>
            <a:r>
              <a:rPr lang="en-US" altLang="vi-VN" sz="1800" dirty="0" err="1">
                <a:latin typeface="Arial" panose="020B0604020202020204" pitchFamily="34" charset="0"/>
                <a:cs typeface="Arial" panose="020B0604020202020204" pitchFamily="34" charset="0"/>
              </a:rPr>
              <a:t>tuyến</a:t>
            </a:r>
            <a:r>
              <a:rPr lang="en-US" altLang="vi-VN" sz="1800" dirty="0">
                <a:latin typeface="Arial" panose="020B0604020202020204" pitchFamily="34" charset="0"/>
                <a:cs typeface="Arial" panose="020B0604020202020204" pitchFamily="34" charset="0"/>
              </a:rPr>
              <a:t>.</a:t>
            </a:r>
            <a:r>
              <a:rPr lang="en-US" altLang="vi-VN" dirty="0">
                <a:latin typeface="Arial" panose="020B0604020202020204" pitchFamily="34" charset="0"/>
                <a:cs typeface="Arial" panose="020B0604020202020204" pitchFamily="34" charset="0"/>
              </a:rPr>
              <a:t/>
            </a:r>
            <a:br>
              <a:rPr lang="en-US" altLang="vi-VN" dirty="0">
                <a:latin typeface="Arial" panose="020B0604020202020204" pitchFamily="34" charset="0"/>
                <a:cs typeface="Arial" panose="020B0604020202020204" pitchFamily="34" charset="0"/>
              </a:rPr>
            </a:br>
            <a:endParaRPr lang="en-US" altLang="vi-VN" dirty="0">
              <a:latin typeface="Arial" panose="020B0604020202020204" pitchFamily="34" charset="0"/>
              <a:cs typeface="Arial" panose="020B0604020202020204" pitchFamily="34" charset="0"/>
            </a:endParaRPr>
          </a:p>
          <a:p>
            <a:endParaRPr lang="vi-VN" dirty="0"/>
          </a:p>
        </p:txBody>
      </p:sp>
      <p:pic>
        <p:nvPicPr>
          <p:cNvPr id="4" name="Picture 3"/>
          <p:cNvPicPr>
            <a:picLocks noChangeAspect="1"/>
          </p:cNvPicPr>
          <p:nvPr/>
        </p:nvPicPr>
        <p:blipFill>
          <a:blip r:embed="rId2"/>
          <a:stretch>
            <a:fillRect/>
          </a:stretch>
        </p:blipFill>
        <p:spPr>
          <a:xfrm>
            <a:off x="410367" y="2918477"/>
            <a:ext cx="1206500" cy="904875"/>
          </a:xfrm>
          <a:prstGeom prst="rect">
            <a:avLst/>
          </a:prstGeom>
        </p:spPr>
      </p:pic>
      <p:pic>
        <p:nvPicPr>
          <p:cNvPr id="5" name="Picture 4"/>
          <p:cNvPicPr>
            <a:picLocks noChangeAspect="1"/>
          </p:cNvPicPr>
          <p:nvPr/>
        </p:nvPicPr>
        <p:blipFill>
          <a:blip r:embed="rId3"/>
          <a:stretch>
            <a:fillRect/>
          </a:stretch>
        </p:blipFill>
        <p:spPr>
          <a:xfrm>
            <a:off x="7724775" y="2975966"/>
            <a:ext cx="1365250" cy="895946"/>
          </a:xfrm>
          <a:prstGeom prst="rect">
            <a:avLst/>
          </a:prstGeom>
        </p:spPr>
      </p:pic>
      <p:pic>
        <p:nvPicPr>
          <p:cNvPr id="6" name="Picture 5"/>
          <p:cNvPicPr>
            <a:picLocks noChangeAspect="1"/>
          </p:cNvPicPr>
          <p:nvPr/>
        </p:nvPicPr>
        <p:blipFill>
          <a:blip r:embed="rId4"/>
          <a:stretch>
            <a:fillRect/>
          </a:stretch>
        </p:blipFill>
        <p:spPr>
          <a:xfrm>
            <a:off x="3313907" y="3049190"/>
            <a:ext cx="1096962" cy="822722"/>
          </a:xfrm>
          <a:prstGeom prst="rect">
            <a:avLst/>
          </a:prstGeom>
        </p:spPr>
      </p:pic>
      <p:pic>
        <p:nvPicPr>
          <p:cNvPr id="7" name="Picture 6"/>
          <p:cNvPicPr>
            <a:picLocks noChangeAspect="1"/>
          </p:cNvPicPr>
          <p:nvPr/>
        </p:nvPicPr>
        <p:blipFill>
          <a:blip r:embed="rId5"/>
          <a:stretch>
            <a:fillRect/>
          </a:stretch>
        </p:blipFill>
        <p:spPr>
          <a:xfrm>
            <a:off x="703953" y="4845330"/>
            <a:ext cx="652461" cy="489346"/>
          </a:xfrm>
          <a:prstGeom prst="rect">
            <a:avLst/>
          </a:prstGeom>
        </p:spPr>
      </p:pic>
      <p:pic>
        <p:nvPicPr>
          <p:cNvPr id="8" name="Picture 7"/>
          <p:cNvPicPr>
            <a:picLocks noChangeAspect="1"/>
          </p:cNvPicPr>
          <p:nvPr/>
        </p:nvPicPr>
        <p:blipFill>
          <a:blip r:embed="rId5"/>
          <a:stretch>
            <a:fillRect/>
          </a:stretch>
        </p:blipFill>
        <p:spPr>
          <a:xfrm>
            <a:off x="3545336" y="4809159"/>
            <a:ext cx="672702" cy="504527"/>
          </a:xfrm>
          <a:prstGeom prst="rect">
            <a:avLst/>
          </a:prstGeom>
        </p:spPr>
      </p:pic>
      <p:pic>
        <p:nvPicPr>
          <p:cNvPr id="9" name="Picture 8"/>
          <p:cNvPicPr>
            <a:picLocks noChangeAspect="1"/>
          </p:cNvPicPr>
          <p:nvPr/>
        </p:nvPicPr>
        <p:blipFill>
          <a:blip r:embed="rId5"/>
          <a:stretch>
            <a:fillRect/>
          </a:stretch>
        </p:blipFill>
        <p:spPr>
          <a:xfrm>
            <a:off x="6236107" y="4820022"/>
            <a:ext cx="643733" cy="482800"/>
          </a:xfrm>
          <a:prstGeom prst="rect">
            <a:avLst/>
          </a:prstGeom>
        </p:spPr>
      </p:pic>
      <p:pic>
        <p:nvPicPr>
          <p:cNvPr id="10" name="Picture 9"/>
          <p:cNvPicPr>
            <a:picLocks noChangeAspect="1"/>
          </p:cNvPicPr>
          <p:nvPr/>
        </p:nvPicPr>
        <p:blipFill>
          <a:blip r:embed="rId5"/>
          <a:stretch>
            <a:fillRect/>
          </a:stretch>
        </p:blipFill>
        <p:spPr>
          <a:xfrm>
            <a:off x="6254755" y="3174503"/>
            <a:ext cx="665162" cy="498872"/>
          </a:xfrm>
          <a:prstGeom prst="rect">
            <a:avLst/>
          </a:prstGeom>
        </p:spPr>
      </p:pic>
      <p:cxnSp>
        <p:nvCxnSpPr>
          <p:cNvPr id="12" name="Straight Arrow Connector 11"/>
          <p:cNvCxnSpPr/>
          <p:nvPr/>
        </p:nvCxnSpPr>
        <p:spPr>
          <a:xfrm>
            <a:off x="1030183" y="3845576"/>
            <a:ext cx="0" cy="10215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p:nvPr/>
        </p:nvCxnSpPr>
        <p:spPr>
          <a:xfrm flipV="1">
            <a:off x="1296335" y="5090004"/>
            <a:ext cx="2338104"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a:endCxn id="9" idx="1"/>
          </p:cNvCxnSpPr>
          <p:nvPr/>
        </p:nvCxnSpPr>
        <p:spPr>
          <a:xfrm>
            <a:off x="4218038" y="5061422"/>
            <a:ext cx="2018068"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p:cNvCxnSpPr>
            <a:endCxn id="10" idx="2"/>
          </p:cNvCxnSpPr>
          <p:nvPr/>
        </p:nvCxnSpPr>
        <p:spPr>
          <a:xfrm flipV="1">
            <a:off x="6587336" y="3673376"/>
            <a:ext cx="0" cy="12605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Connector 25"/>
          <p:cNvCxnSpPr>
            <a:stCxn id="4" idx="3"/>
          </p:cNvCxnSpPr>
          <p:nvPr/>
        </p:nvCxnSpPr>
        <p:spPr>
          <a:xfrm>
            <a:off x="1616867" y="3370915"/>
            <a:ext cx="1697040" cy="33715"/>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a:stCxn id="6" idx="3"/>
          </p:cNvCxnSpPr>
          <p:nvPr/>
        </p:nvCxnSpPr>
        <p:spPr>
          <a:xfrm>
            <a:off x="4410869" y="3460552"/>
            <a:ext cx="1843886" cy="41077"/>
          </a:xfrm>
          <a:prstGeom prst="line">
            <a:avLst/>
          </a:prstGeom>
        </p:spPr>
        <p:style>
          <a:lnRef idx="3">
            <a:schemeClr val="accent1"/>
          </a:lnRef>
          <a:fillRef idx="0">
            <a:schemeClr val="accent1"/>
          </a:fillRef>
          <a:effectRef idx="2">
            <a:schemeClr val="accent1"/>
          </a:effectRef>
          <a:fontRef idx="minor">
            <a:schemeClr val="tx1"/>
          </a:fontRef>
        </p:style>
      </p:cxnSp>
      <p:cxnSp>
        <p:nvCxnSpPr>
          <p:cNvPr id="30" name="Straight Arrow Connector 29"/>
          <p:cNvCxnSpPr/>
          <p:nvPr/>
        </p:nvCxnSpPr>
        <p:spPr>
          <a:xfrm>
            <a:off x="6919918" y="3481089"/>
            <a:ext cx="108108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1" name="Picture 30"/>
          <p:cNvPicPr>
            <a:picLocks noChangeAspect="1"/>
          </p:cNvPicPr>
          <p:nvPr/>
        </p:nvPicPr>
        <p:blipFill>
          <a:blip r:embed="rId6"/>
          <a:stretch>
            <a:fillRect/>
          </a:stretch>
        </p:blipFill>
        <p:spPr>
          <a:xfrm>
            <a:off x="2254254" y="3313212"/>
            <a:ext cx="392905" cy="294679"/>
          </a:xfrm>
          <a:prstGeom prst="rect">
            <a:avLst/>
          </a:prstGeom>
        </p:spPr>
      </p:pic>
    </p:spTree>
    <p:extLst>
      <p:ext uri="{BB962C8B-B14F-4D97-AF65-F5344CB8AC3E}">
        <p14:creationId xmlns:p14="http://schemas.microsoft.com/office/powerpoint/2010/main" val="164300114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 y="0"/>
            <a:ext cx="9296400" cy="514349"/>
          </a:xfrm>
          <a:ln w="15875">
            <a:solidFill>
              <a:schemeClr val="accent1"/>
            </a:solidFill>
          </a:ln>
        </p:spPr>
        <p:txBody>
          <a:bodyPr>
            <a:normAutofit fontScale="90000"/>
          </a:bodyPr>
          <a:lstStyle/>
          <a:p>
            <a:pPr algn="ctr"/>
            <a:r>
              <a:rPr lang="en-US" sz="3600" b="1" dirty="0" err="1">
                <a:solidFill>
                  <a:srgbClr val="FF0000"/>
                </a:solidFill>
                <a:latin typeface="Arial" panose="020B0604020202020204" pitchFamily="34" charset="0"/>
                <a:cs typeface="Arial" panose="020B0604020202020204" pitchFamily="34" charset="0"/>
              </a:rPr>
              <a:t>Địa</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chỉ</a:t>
            </a:r>
            <a:r>
              <a:rPr lang="en-US" sz="3600" b="1" dirty="0">
                <a:solidFill>
                  <a:srgbClr val="FF0000"/>
                </a:solidFill>
                <a:latin typeface="Arial" panose="020B0604020202020204" pitchFamily="34" charset="0"/>
                <a:cs typeface="Arial" panose="020B0604020202020204" pitchFamily="34" charset="0"/>
              </a:rPr>
              <a:t> IP </a:t>
            </a:r>
            <a:r>
              <a:rPr lang="en-US" sz="3600" b="1" dirty="0" err="1">
                <a:solidFill>
                  <a:srgbClr val="FF0000"/>
                </a:solidFill>
                <a:latin typeface="Arial" panose="020B0604020202020204" pitchFamily="34" charset="0"/>
                <a:cs typeface="Arial" panose="020B0604020202020204" pitchFamily="34" charset="0"/>
              </a:rPr>
              <a:t>mồi</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nhử</a:t>
            </a:r>
            <a:endParaRPr lang="vi-VN" sz="3600" b="1" dirty="0">
              <a:solidFill>
                <a:srgbClr val="FF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5943" y="762000"/>
            <a:ext cx="9124950" cy="1669512"/>
          </a:xfrm>
        </p:spPr>
        <p:txBody>
          <a:bodyPr>
            <a:noAutofit/>
          </a:bodyPr>
          <a:lstStyle/>
          <a:p>
            <a:pPr marL="0" lvl="1" indent="0">
              <a:buNone/>
              <a:defRPr/>
            </a:pP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Kỹ</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thuật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mồi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địa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chỉ</a:t>
            </a:r>
            <a:r>
              <a:rPr lang="en-US" sz="1800" dirty="0">
                <a:latin typeface="Arial" panose="020B0604020202020204" pitchFamily="34" charset="0"/>
                <a:cs typeface="Arial" panose="020B0604020202020204" pitchFamily="34" charset="0"/>
              </a:rPr>
              <a:t> IP </a:t>
            </a:r>
            <a:r>
              <a:rPr lang="en-US" sz="1800" dirty="0" err="1">
                <a:latin typeface="Arial" panose="020B0604020202020204" pitchFamily="34" charset="0"/>
                <a:cs typeface="Arial" panose="020B0604020202020204" pitchFamily="34" charset="0"/>
              </a:rPr>
              <a:t>đề</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cập</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đến</a:t>
            </a:r>
            <a:r>
              <a:rPr lang="en-US" sz="1800" dirty="0">
                <a:latin typeface="Arial" panose="020B0604020202020204" pitchFamily="34" charset="0"/>
                <a:cs typeface="Arial" panose="020B0604020202020204" pitchFamily="34" charset="0"/>
              </a:rPr>
              <a:t> </a:t>
            </a:r>
            <a:r>
              <a:rPr lang="en-US" sz="1800" dirty="0" err="1">
                <a:solidFill>
                  <a:srgbClr val="FF0000"/>
                </a:solidFill>
                <a:latin typeface="Arial" panose="020B0604020202020204" pitchFamily="34" charset="0"/>
                <a:cs typeface="Arial" panose="020B0604020202020204" pitchFamily="34" charset="0"/>
              </a:rPr>
              <a:t>tạo</a:t>
            </a:r>
            <a:r>
              <a:rPr lang="en-US" sz="1800" dirty="0">
                <a:solidFill>
                  <a:srgbClr val="FF0000"/>
                </a:solidFill>
                <a:latin typeface="Arial" panose="020B0604020202020204" pitchFamily="34" charset="0"/>
                <a:cs typeface="Arial" panose="020B0604020202020204" pitchFamily="34" charset="0"/>
              </a:rPr>
              <a:t> </a:t>
            </a:r>
            <a:r>
              <a:rPr lang="en-US" sz="1800" dirty="0" err="1">
                <a:solidFill>
                  <a:srgbClr val="FF0000"/>
                </a:solidFill>
                <a:latin typeface="Arial" panose="020B0604020202020204" pitchFamily="34" charset="0"/>
                <a:cs typeface="Arial" panose="020B0604020202020204" pitchFamily="34" charset="0"/>
              </a:rPr>
              <a:t>hoặc</a:t>
            </a:r>
            <a:r>
              <a:rPr lang="en-US" sz="1800" dirty="0">
                <a:solidFill>
                  <a:srgbClr val="FF0000"/>
                </a:solidFill>
                <a:latin typeface="Arial" panose="020B0604020202020204" pitchFamily="34" charset="0"/>
                <a:cs typeface="Arial" panose="020B0604020202020204" pitchFamily="34" charset="0"/>
              </a:rPr>
              <a:t> </a:t>
            </a:r>
            <a:r>
              <a:rPr lang="en-US" sz="1800" dirty="0" err="1">
                <a:solidFill>
                  <a:srgbClr val="FF0000"/>
                </a:solidFill>
                <a:latin typeface="Arial" panose="020B0604020202020204" pitchFamily="34" charset="0"/>
                <a:cs typeface="Arial" panose="020B0604020202020204" pitchFamily="34" charset="0"/>
              </a:rPr>
              <a:t>chỉ</a:t>
            </a:r>
            <a:r>
              <a:rPr lang="en-US" sz="1800" dirty="0">
                <a:solidFill>
                  <a:srgbClr val="FF0000"/>
                </a:solidFill>
                <a:latin typeface="Arial" panose="020B0604020202020204" pitchFamily="34" charset="0"/>
                <a:cs typeface="Arial" panose="020B0604020202020204" pitchFamily="34" charset="0"/>
              </a:rPr>
              <a:t> </a:t>
            </a:r>
            <a:r>
              <a:rPr lang="en-US" sz="1800" dirty="0" err="1">
                <a:solidFill>
                  <a:srgbClr val="FF0000"/>
                </a:solidFill>
                <a:latin typeface="Arial" panose="020B0604020202020204" pitchFamily="34" charset="0"/>
                <a:cs typeface="Arial" panose="020B0604020202020204" pitchFamily="34" charset="0"/>
              </a:rPr>
              <a:t>định</a:t>
            </a:r>
            <a:r>
              <a:rPr lang="en-US" sz="1800" dirty="0">
                <a:solidFill>
                  <a:srgbClr val="FF0000"/>
                </a:solidFill>
                <a:latin typeface="Arial" panose="020B0604020202020204" pitchFamily="34" charset="0"/>
                <a:cs typeface="Arial" panose="020B0604020202020204" pitchFamily="34" charset="0"/>
              </a:rPr>
              <a:t> </a:t>
            </a:r>
            <a:r>
              <a:rPr lang="en-US" sz="1800" dirty="0" err="1">
                <a:solidFill>
                  <a:srgbClr val="FF0000"/>
                </a:solidFill>
                <a:latin typeface="Arial" panose="020B0604020202020204" pitchFamily="34" charset="0"/>
                <a:cs typeface="Arial" panose="020B0604020202020204" pitchFamily="34" charset="0"/>
              </a:rPr>
              <a:t>thủ</a:t>
            </a:r>
            <a:r>
              <a:rPr lang="en-US" sz="1800" dirty="0">
                <a:solidFill>
                  <a:srgbClr val="FF0000"/>
                </a:solidFill>
                <a:latin typeface="Arial" panose="020B0604020202020204" pitchFamily="34" charset="0"/>
                <a:cs typeface="Arial" panose="020B0604020202020204" pitchFamily="34" charset="0"/>
              </a:rPr>
              <a:t> </a:t>
            </a:r>
            <a:r>
              <a:rPr lang="en-US" sz="1800" dirty="0" err="1">
                <a:solidFill>
                  <a:srgbClr val="FF0000"/>
                </a:solidFill>
                <a:latin typeface="Arial" panose="020B0604020202020204" pitchFamily="34" charset="0"/>
                <a:cs typeface="Arial" panose="020B0604020202020204" pitchFamily="34" charset="0"/>
              </a:rPr>
              <a:t>công</a:t>
            </a:r>
            <a:r>
              <a:rPr lang="en-US" sz="1800" dirty="0">
                <a:solidFill>
                  <a:srgbClr val="FF0000"/>
                </a:solidFill>
                <a:latin typeface="Arial" panose="020B0604020202020204" pitchFamily="34" charset="0"/>
                <a:cs typeface="Arial" panose="020B0604020202020204" pitchFamily="34" charset="0"/>
              </a:rPr>
              <a:t> </a:t>
            </a:r>
            <a:r>
              <a:rPr lang="en-US" sz="1800" dirty="0" err="1">
                <a:solidFill>
                  <a:srgbClr val="FF0000"/>
                </a:solidFill>
                <a:latin typeface="Arial" panose="020B0604020202020204" pitchFamily="34" charset="0"/>
                <a:cs typeface="Arial" panose="020B0604020202020204" pitchFamily="34" charset="0"/>
              </a:rPr>
              <a:t>địa</a:t>
            </a:r>
            <a:r>
              <a:rPr lang="en-US" sz="1800" dirty="0">
                <a:solidFill>
                  <a:srgbClr val="FF0000"/>
                </a:solidFill>
                <a:latin typeface="Arial" panose="020B0604020202020204" pitchFamily="34" charset="0"/>
                <a:cs typeface="Arial" panose="020B0604020202020204" pitchFamily="34" charset="0"/>
              </a:rPr>
              <a:t> </a:t>
            </a:r>
            <a:r>
              <a:rPr lang="en-US" sz="1800" dirty="0" err="1">
                <a:solidFill>
                  <a:srgbClr val="FF0000"/>
                </a:solidFill>
                <a:latin typeface="Arial" panose="020B0604020202020204" pitchFamily="34" charset="0"/>
                <a:cs typeface="Arial" panose="020B0604020202020204" pitchFamily="34" charset="0"/>
              </a:rPr>
              <a:t>chỉ</a:t>
            </a:r>
            <a:r>
              <a:rPr lang="en-US" sz="1800" dirty="0">
                <a:solidFill>
                  <a:srgbClr val="FF0000"/>
                </a:solidFill>
                <a:latin typeface="Arial" panose="020B0604020202020204" pitchFamily="34" charset="0"/>
                <a:cs typeface="Arial" panose="020B0604020202020204" pitchFamily="34" charset="0"/>
              </a:rPr>
              <a:t> IP </a:t>
            </a:r>
            <a:r>
              <a:rPr lang="en-US" sz="1800" dirty="0" err="1">
                <a:solidFill>
                  <a:srgbClr val="FF0000"/>
                </a:solidFill>
                <a:latin typeface="Arial" panose="020B0604020202020204" pitchFamily="34" charset="0"/>
                <a:cs typeface="Arial" panose="020B0604020202020204" pitchFamily="34" charset="0"/>
              </a:rPr>
              <a:t>của</a:t>
            </a:r>
            <a:r>
              <a:rPr lang="en-US" sz="1800" dirty="0">
                <a:solidFill>
                  <a:srgbClr val="FF0000"/>
                </a:solidFill>
                <a:latin typeface="Arial" panose="020B0604020202020204" pitchFamily="34" charset="0"/>
                <a:cs typeface="Arial" panose="020B0604020202020204" pitchFamily="34" charset="0"/>
              </a:rPr>
              <a:t> </a:t>
            </a:r>
            <a:r>
              <a:rPr lang="en-US" sz="1800" dirty="0" err="1">
                <a:solidFill>
                  <a:srgbClr val="FF0000"/>
                </a:solidFill>
                <a:latin typeface="Arial" panose="020B0604020202020204" pitchFamily="34" charset="0"/>
                <a:cs typeface="Arial" panose="020B0604020202020204" pitchFamily="34" charset="0"/>
              </a:rPr>
              <a:t>mồi</a:t>
            </a:r>
            <a:r>
              <a:rPr lang="en-US" sz="1800" dirty="0">
                <a:solidFill>
                  <a:srgbClr val="FF0000"/>
                </a:solidFill>
                <a:latin typeface="Arial" panose="020B0604020202020204" pitchFamily="34" charset="0"/>
                <a:cs typeface="Arial" panose="020B0604020202020204" pitchFamily="34" charset="0"/>
              </a:rPr>
              <a:t> </a:t>
            </a:r>
            <a:r>
              <a:rPr lang="en-US" sz="1800" dirty="0" err="1">
                <a:solidFill>
                  <a:srgbClr val="FF0000"/>
                </a:solidFill>
                <a:latin typeface="Arial" panose="020B0604020202020204" pitchFamily="34" charset="0"/>
                <a:cs typeface="Arial" panose="020B0604020202020204" pitchFamily="34" charset="0"/>
              </a:rPr>
              <a:t>nhử</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để</a:t>
            </a:r>
            <a:r>
              <a:rPr lang="en-US" sz="1800" dirty="0">
                <a:latin typeface="Arial" panose="020B0604020202020204" pitchFamily="34" charset="0"/>
                <a:cs typeface="Arial" panose="020B0604020202020204" pitchFamily="34" charset="0"/>
              </a:rPr>
              <a:t> né </a:t>
            </a:r>
            <a:r>
              <a:rPr lang="en-US" sz="1800" dirty="0" err="1">
                <a:latin typeface="Arial" panose="020B0604020202020204" pitchFamily="34" charset="0"/>
                <a:cs typeface="Arial" panose="020B0604020202020204" pitchFamily="34" charset="0"/>
              </a:rPr>
              <a:t>tránh</a:t>
            </a:r>
            <a:r>
              <a:rPr lang="en-US" sz="1800" dirty="0">
                <a:latin typeface="Arial" panose="020B0604020202020204" pitchFamily="34" charset="0"/>
                <a:cs typeface="Arial" panose="020B0604020202020204" pitchFamily="34" charset="0"/>
              </a:rPr>
              <a:t> IDS/firewall</a:t>
            </a:r>
          </a:p>
          <a:p>
            <a:pPr marL="0" lvl="1" indent="0">
              <a:buNone/>
              <a:defRPr/>
            </a:pP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Có</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vẻ</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như</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mục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tiêu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làm</a:t>
            </a:r>
            <a:r>
              <a:rPr lang="en-US" sz="1800" dirty="0">
                <a:latin typeface="Arial" panose="020B0604020202020204" pitchFamily="34" charset="0"/>
                <a:cs typeface="Arial" panose="020B0604020202020204" pitchFamily="34" charset="0"/>
              </a:rPr>
              <a:t> </a:t>
            </a:r>
            <a:r>
              <a:rPr lang="en-US" sz="1800" dirty="0" err="1">
                <a:solidFill>
                  <a:srgbClr val="FF0000"/>
                </a:solidFill>
                <a:latin typeface="Arial" panose="020B0604020202020204" pitchFamily="34" charset="0"/>
                <a:cs typeface="Arial" panose="020B0604020202020204" pitchFamily="34" charset="0"/>
              </a:rPr>
              <a:t>mồi</a:t>
            </a:r>
            <a:r>
              <a:rPr lang="en-US" sz="1800" dirty="0">
                <a:solidFill>
                  <a:srgbClr val="FF0000"/>
                </a:solidFill>
                <a:latin typeface="Arial" panose="020B0604020202020204" pitchFamily="34" charset="0"/>
                <a:cs typeface="Arial" panose="020B0604020202020204" pitchFamily="34" charset="0"/>
              </a:rPr>
              <a:t> </a:t>
            </a:r>
            <a:r>
              <a:rPr lang="en-US" sz="1800" dirty="0" err="1">
                <a:solidFill>
                  <a:srgbClr val="FF0000"/>
                </a:solidFill>
                <a:latin typeface="Arial" panose="020B0604020202020204" pitchFamily="34" charset="0"/>
                <a:cs typeface="Arial" panose="020B0604020202020204" pitchFamily="34" charset="0"/>
              </a:rPr>
              <a:t>nhử</a:t>
            </a:r>
            <a:r>
              <a:rPr lang="en-US" sz="1800" dirty="0">
                <a:solidFill>
                  <a:srgbClr val="FF0000"/>
                </a:solidFill>
                <a:latin typeface="Arial" panose="020B0604020202020204" pitchFamily="34" charset="0"/>
                <a:cs typeface="Arial" panose="020B0604020202020204" pitchFamily="34" charset="0"/>
              </a:rPr>
              <a:t> </a:t>
            </a:r>
            <a:r>
              <a:rPr lang="en-US" sz="1800" dirty="0" err="1">
                <a:solidFill>
                  <a:srgbClr val="FF0000"/>
                </a:solidFill>
                <a:latin typeface="Arial" panose="020B0604020202020204" pitchFamily="34" charset="0"/>
                <a:cs typeface="Arial" panose="020B0604020202020204" pitchFamily="34" charset="0"/>
              </a:rPr>
              <a:t>giống</a:t>
            </a:r>
            <a:r>
              <a:rPr lang="en-US" sz="1800" dirty="0">
                <a:solidFill>
                  <a:srgbClr val="FF0000"/>
                </a:solidFill>
                <a:latin typeface="Arial" panose="020B0604020202020204" pitchFamily="34" charset="0"/>
                <a:cs typeface="Arial" panose="020B0604020202020204" pitchFamily="34" charset="0"/>
              </a:rPr>
              <a:t> </a:t>
            </a:r>
            <a:r>
              <a:rPr lang="en-US" sz="1800" dirty="0" err="1">
                <a:solidFill>
                  <a:srgbClr val="FF0000"/>
                </a:solidFill>
                <a:latin typeface="Arial" panose="020B0604020202020204" pitchFamily="34" charset="0"/>
                <a:cs typeface="Arial" panose="020B0604020202020204" pitchFamily="34" charset="0"/>
              </a:rPr>
              <a:t>như</a:t>
            </a:r>
            <a:r>
              <a:rPr lang="en-US" sz="1800" dirty="0">
                <a:solidFill>
                  <a:srgbClr val="FF0000"/>
                </a:solidFill>
                <a:latin typeface="Arial" panose="020B0604020202020204" pitchFamily="34" charset="0"/>
                <a:cs typeface="Arial" panose="020B0604020202020204" pitchFamily="34" charset="0"/>
              </a:rPr>
              <a:t> </a:t>
            </a:r>
            <a:r>
              <a:rPr lang="en-US" sz="1800" dirty="0" err="1">
                <a:solidFill>
                  <a:srgbClr val="FF0000"/>
                </a:solidFill>
                <a:latin typeface="Arial" panose="020B0604020202020204" pitchFamily="34" charset="0"/>
                <a:cs typeface="Arial" panose="020B0604020202020204" pitchFamily="34" charset="0"/>
              </a:rPr>
              <a:t>các</a:t>
            </a:r>
            <a:r>
              <a:rPr lang="en-US" sz="1800" dirty="0">
                <a:solidFill>
                  <a:srgbClr val="FF0000"/>
                </a:solidFill>
                <a:latin typeface="Arial" panose="020B0604020202020204" pitchFamily="34" charset="0"/>
                <a:cs typeface="Arial" panose="020B0604020202020204" pitchFamily="34" charset="0"/>
              </a:rPr>
              <a:t> host </a:t>
            </a:r>
            <a:r>
              <a:rPr lang="en-US" sz="1800" dirty="0" err="1">
                <a:latin typeface="Arial" panose="020B0604020202020204" pitchFamily="34" charset="0"/>
                <a:cs typeface="Arial" panose="020B0604020202020204" pitchFamily="34" charset="0"/>
              </a:rPr>
              <a:t>đang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quét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mạng</a:t>
            </a:r>
            <a:endParaRPr lang="en-US" sz="1800" dirty="0">
              <a:latin typeface="Arial" panose="020B0604020202020204" pitchFamily="34" charset="0"/>
              <a:cs typeface="Arial" panose="020B0604020202020204" pitchFamily="34" charset="0"/>
            </a:endParaRPr>
          </a:p>
          <a:p>
            <a:pPr marL="0" lvl="1" indent="0">
              <a:buNone/>
              <a:defRPr/>
            </a:pP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Kỹ</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thuật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này</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khiến</a:t>
            </a:r>
            <a:r>
              <a:rPr lang="en-US" sz="1800" dirty="0">
                <a:latin typeface="Arial" panose="020B0604020202020204" pitchFamily="34" charset="0"/>
                <a:cs typeface="Arial" panose="020B0604020202020204" pitchFamily="34" charset="0"/>
              </a:rPr>
              <a:t> </a:t>
            </a:r>
            <a:r>
              <a:rPr lang="en-US" sz="1800" dirty="0">
                <a:solidFill>
                  <a:srgbClr val="FF0000"/>
                </a:solidFill>
                <a:latin typeface="Arial" panose="020B0604020202020204" pitchFamily="34" charset="0"/>
                <a:cs typeface="Arial" panose="020B0604020202020204" pitchFamily="34" charset="0"/>
              </a:rPr>
              <a:t>IDS/firewall </a:t>
            </a:r>
            <a:r>
              <a:rPr lang="en-US" sz="1800" dirty="0" err="1">
                <a:solidFill>
                  <a:srgbClr val="FF0000"/>
                </a:solidFill>
                <a:latin typeface="Arial" panose="020B0604020202020204" pitchFamily="34" charset="0"/>
                <a:cs typeface="Arial" panose="020B0604020202020204" pitchFamily="34" charset="0"/>
              </a:rPr>
              <a:t>khó</a:t>
            </a:r>
            <a:r>
              <a:rPr lang="en-US" sz="1800" dirty="0">
                <a:solidFill>
                  <a:srgbClr val="FF0000"/>
                </a:solidFill>
                <a:latin typeface="Arial" panose="020B0604020202020204" pitchFamily="34" charset="0"/>
                <a:cs typeface="Arial" panose="020B0604020202020204" pitchFamily="34" charset="0"/>
              </a:rPr>
              <a:t> </a:t>
            </a:r>
            <a:r>
              <a:rPr lang="en-US" sz="1800" dirty="0" err="1">
                <a:solidFill>
                  <a:srgbClr val="FF0000"/>
                </a:solidFill>
                <a:latin typeface="Arial" panose="020B0604020202020204" pitchFamily="34" charset="0"/>
                <a:cs typeface="Arial" panose="020B0604020202020204" pitchFamily="34" charset="0"/>
              </a:rPr>
              <a:t>xác</a:t>
            </a:r>
            <a:r>
              <a:rPr lang="en-US" sz="1800" dirty="0">
                <a:solidFill>
                  <a:srgbClr val="FF0000"/>
                </a:solidFill>
                <a:latin typeface="Arial" panose="020B0604020202020204" pitchFamily="34" charset="0"/>
                <a:cs typeface="Arial" panose="020B0604020202020204" pitchFamily="34" charset="0"/>
              </a:rPr>
              <a:t> </a:t>
            </a:r>
            <a:r>
              <a:rPr lang="en-US" sz="1800" dirty="0" err="1">
                <a:solidFill>
                  <a:srgbClr val="FF0000"/>
                </a:solidFill>
                <a:latin typeface="Arial" panose="020B0604020202020204" pitchFamily="34" charset="0"/>
                <a:cs typeface="Arial" panose="020B0604020202020204" pitchFamily="34" charset="0"/>
              </a:rPr>
              <a:t>định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được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địa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chỉ</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nào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thực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sự</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là</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quét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mạng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và</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đâu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là</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mồi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nhử</a:t>
            </a:r>
            <a:endParaRPr lang="en-US" sz="1800" dirty="0">
              <a:latin typeface="Arial" panose="020B0604020202020204" pitchFamily="34" charset="0"/>
              <a:cs typeface="Arial" panose="020B0604020202020204" pitchFamily="34" charset="0"/>
            </a:endParaRPr>
          </a:p>
          <a:p>
            <a:endParaRPr lang="vi-VN" dirty="0"/>
          </a:p>
        </p:txBody>
      </p:sp>
      <p:sp>
        <p:nvSpPr>
          <p:cNvPr id="4" name="TextBox 3"/>
          <p:cNvSpPr txBox="1"/>
          <p:nvPr/>
        </p:nvSpPr>
        <p:spPr>
          <a:xfrm>
            <a:off x="19050" y="3043751"/>
            <a:ext cx="3676650" cy="2308324"/>
          </a:xfrm>
          <a:prstGeom prst="rect">
            <a:avLst/>
          </a:prstGeom>
          <a:noFill/>
        </p:spPr>
        <p:txBody>
          <a:bodyPr wrap="square" rtlCol="0">
            <a:spAutoFit/>
          </a:bodyPr>
          <a:lstStyle/>
          <a:p>
            <a:r>
              <a:rPr lang="en-US" b="1" dirty="0">
                <a:solidFill>
                  <a:schemeClr val="accent1"/>
                </a:solidFill>
              </a:rPr>
              <a:t>Decoy scanning </a:t>
            </a:r>
            <a:r>
              <a:rPr lang="en-US" b="1" dirty="0" err="1">
                <a:solidFill>
                  <a:schemeClr val="accent1"/>
                </a:solidFill>
              </a:rPr>
              <a:t>sử</a:t>
            </a:r>
            <a:r>
              <a:rPr lang="en-US" b="1" dirty="0">
                <a:solidFill>
                  <a:schemeClr val="accent1"/>
                </a:solidFill>
              </a:rPr>
              <a:t> </a:t>
            </a:r>
            <a:r>
              <a:rPr lang="en-US" b="1" dirty="0" err="1">
                <a:solidFill>
                  <a:schemeClr val="accent1"/>
                </a:solidFill>
              </a:rPr>
              <a:t>dụng</a:t>
            </a:r>
            <a:r>
              <a:rPr lang="en-US" b="1" dirty="0">
                <a:solidFill>
                  <a:schemeClr val="accent1"/>
                </a:solidFill>
              </a:rPr>
              <a:t> </a:t>
            </a:r>
            <a:r>
              <a:rPr lang="en-US" b="1" dirty="0" err="1">
                <a:solidFill>
                  <a:schemeClr val="accent1"/>
                </a:solidFill>
              </a:rPr>
              <a:t>Nmap</a:t>
            </a:r>
            <a:endParaRPr lang="en-US" b="1" dirty="0">
              <a:solidFill>
                <a:schemeClr val="accent1"/>
              </a:solidFill>
            </a:endParaRPr>
          </a:p>
          <a:p>
            <a:r>
              <a:rPr lang="en-US" dirty="0" err="1"/>
              <a:t>Nmap</a:t>
            </a:r>
            <a:r>
              <a:rPr lang="en-US" dirty="0"/>
              <a:t> </a:t>
            </a:r>
            <a:r>
              <a:rPr lang="en-US" dirty="0" err="1"/>
              <a:t>có</a:t>
            </a:r>
            <a:r>
              <a:rPr lang="en-US" dirty="0"/>
              <a:t> 2 </a:t>
            </a:r>
            <a:r>
              <a:rPr lang="en-US" dirty="0" err="1"/>
              <a:t>lựa</a:t>
            </a:r>
            <a:r>
              <a:rPr lang="en-US" dirty="0"/>
              <a:t> </a:t>
            </a:r>
            <a:r>
              <a:rPr lang="en-US" dirty="0" err="1"/>
              <a:t>chọn</a:t>
            </a:r>
            <a:r>
              <a:rPr lang="en-US" dirty="0"/>
              <a:t> </a:t>
            </a:r>
            <a:r>
              <a:rPr lang="en-US" dirty="0" err="1"/>
              <a:t>để</a:t>
            </a:r>
            <a:r>
              <a:rPr lang="en-US" dirty="0"/>
              <a:t> </a:t>
            </a:r>
            <a:r>
              <a:rPr lang="en-US" dirty="0" err="1"/>
              <a:t>quét</a:t>
            </a:r>
            <a:r>
              <a:rPr lang="en-US" dirty="0"/>
              <a:t>:</a:t>
            </a:r>
          </a:p>
          <a:p>
            <a:pPr marL="285750" indent="-285750">
              <a:buFontTx/>
              <a:buChar char="-"/>
            </a:pPr>
            <a:r>
              <a:rPr lang="en-US" dirty="0" err="1"/>
              <a:t>nmap</a:t>
            </a:r>
            <a:r>
              <a:rPr lang="en-US" dirty="0"/>
              <a:t> –D RND :10 [target]</a:t>
            </a:r>
          </a:p>
          <a:p>
            <a:r>
              <a:rPr lang="en-US" dirty="0"/>
              <a:t> (</a:t>
            </a:r>
            <a:r>
              <a:rPr lang="en-US" dirty="0" err="1"/>
              <a:t>tạo</a:t>
            </a:r>
            <a:r>
              <a:rPr lang="en-US" dirty="0"/>
              <a:t> </a:t>
            </a:r>
            <a:r>
              <a:rPr lang="en-US" dirty="0" err="1"/>
              <a:t>ra</a:t>
            </a:r>
            <a:r>
              <a:rPr lang="en-US" dirty="0"/>
              <a:t> 1 con </a:t>
            </a:r>
            <a:r>
              <a:rPr lang="en-US" dirty="0" err="1"/>
              <a:t>số</a:t>
            </a:r>
            <a:r>
              <a:rPr lang="en-US" dirty="0"/>
              <a:t> </a:t>
            </a:r>
            <a:r>
              <a:rPr lang="en-US" dirty="0" err="1"/>
              <a:t>ngẫu</a:t>
            </a:r>
            <a:r>
              <a:rPr lang="en-US" dirty="0"/>
              <a:t> </a:t>
            </a:r>
            <a:r>
              <a:rPr lang="en-US" dirty="0" err="1"/>
              <a:t>nhiên</a:t>
            </a:r>
            <a:r>
              <a:rPr lang="en-US" dirty="0"/>
              <a:t> </a:t>
            </a:r>
            <a:r>
              <a:rPr lang="en-US" dirty="0" err="1"/>
              <a:t>cho</a:t>
            </a:r>
            <a:r>
              <a:rPr lang="en-US" dirty="0"/>
              <a:t> </a:t>
            </a:r>
            <a:r>
              <a:rPr lang="en-US" dirty="0" err="1"/>
              <a:t>mồi</a:t>
            </a:r>
            <a:r>
              <a:rPr lang="en-US" dirty="0"/>
              <a:t> </a:t>
            </a:r>
            <a:r>
              <a:rPr lang="en-US" dirty="0" err="1"/>
              <a:t>nhử</a:t>
            </a:r>
            <a:r>
              <a:rPr lang="en-US" dirty="0"/>
              <a:t>)</a:t>
            </a:r>
          </a:p>
          <a:p>
            <a:pPr marL="285750" indent="-285750">
              <a:buFontTx/>
              <a:buChar char="-"/>
            </a:pPr>
            <a:r>
              <a:rPr lang="en-US" dirty="0" err="1"/>
              <a:t>nmap</a:t>
            </a:r>
            <a:r>
              <a:rPr lang="en-US" dirty="0"/>
              <a:t> –D decoy1,decoy2,decoy3,..</a:t>
            </a:r>
          </a:p>
          <a:p>
            <a:r>
              <a:rPr lang="en-US" dirty="0"/>
              <a:t>(</a:t>
            </a:r>
            <a:r>
              <a:rPr lang="en-US" dirty="0" err="1"/>
              <a:t>Chỉ</a:t>
            </a:r>
            <a:r>
              <a:rPr lang="en-US" dirty="0"/>
              <a:t> </a:t>
            </a:r>
            <a:r>
              <a:rPr lang="en-US" dirty="0" err="1"/>
              <a:t>định</a:t>
            </a:r>
            <a:r>
              <a:rPr lang="en-US" dirty="0"/>
              <a:t> </a:t>
            </a:r>
            <a:r>
              <a:rPr lang="en-US" dirty="0" err="1"/>
              <a:t>thủ</a:t>
            </a:r>
            <a:r>
              <a:rPr lang="en-US" dirty="0"/>
              <a:t> </a:t>
            </a:r>
            <a:r>
              <a:rPr lang="en-US" dirty="0" err="1"/>
              <a:t>công</a:t>
            </a:r>
            <a:r>
              <a:rPr lang="en-US" dirty="0"/>
              <a:t> </a:t>
            </a:r>
            <a:r>
              <a:rPr lang="en-US" dirty="0" err="1"/>
              <a:t>địa</a:t>
            </a:r>
            <a:r>
              <a:rPr lang="en-US" dirty="0"/>
              <a:t> </a:t>
            </a:r>
            <a:r>
              <a:rPr lang="en-US" dirty="0" err="1"/>
              <a:t>chỉ</a:t>
            </a:r>
            <a:r>
              <a:rPr lang="en-US" dirty="0"/>
              <a:t> IP </a:t>
            </a:r>
            <a:r>
              <a:rPr lang="en-US" dirty="0" err="1"/>
              <a:t>của</a:t>
            </a:r>
            <a:r>
              <a:rPr lang="en-US" dirty="0"/>
              <a:t> </a:t>
            </a:r>
            <a:r>
              <a:rPr lang="en-US" dirty="0" err="1"/>
              <a:t>mồi</a:t>
            </a:r>
            <a:r>
              <a:rPr lang="en-US" dirty="0"/>
              <a:t> </a:t>
            </a:r>
            <a:r>
              <a:rPr lang="en-US" dirty="0" err="1"/>
              <a:t>nhử</a:t>
            </a:r>
            <a:r>
              <a:rPr lang="en-US" dirty="0"/>
              <a:t>)</a:t>
            </a:r>
            <a:endParaRPr lang="vi-V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700" y="2917360"/>
            <a:ext cx="5429250" cy="1857635"/>
          </a:xfrm>
          <a:prstGeom prst="rect">
            <a:avLst/>
          </a:prstGeom>
        </p:spPr>
      </p:pic>
    </p:spTree>
    <p:extLst>
      <p:ext uri="{BB962C8B-B14F-4D97-AF65-F5344CB8AC3E}">
        <p14:creationId xmlns:p14="http://schemas.microsoft.com/office/powerpoint/2010/main" val="93794547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73" y="-41778"/>
            <a:ext cx="9296400" cy="590549"/>
          </a:xfrm>
          <a:ln w="15875">
            <a:solidFill>
              <a:schemeClr val="accent1"/>
            </a:solidFill>
          </a:ln>
        </p:spPr>
        <p:txBody>
          <a:bodyPr>
            <a:normAutofit fontScale="90000"/>
          </a:bodyPr>
          <a:lstStyle/>
          <a:p>
            <a:pPr algn="ctr"/>
            <a:r>
              <a:rPr lang="en-US" sz="3600" b="1" dirty="0" err="1">
                <a:solidFill>
                  <a:srgbClr val="FF0000"/>
                </a:solidFill>
                <a:latin typeface="Arial" panose="020B0604020202020204" pitchFamily="34" charset="0"/>
                <a:cs typeface="Arial" panose="020B0604020202020204" pitchFamily="34" charset="0"/>
              </a:rPr>
              <a:t>Giả</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mạo</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địa</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chỉ</a:t>
            </a:r>
            <a:r>
              <a:rPr lang="en-US" sz="3600" b="1" dirty="0">
                <a:solidFill>
                  <a:srgbClr val="FF0000"/>
                </a:solidFill>
                <a:latin typeface="Arial" panose="020B0604020202020204" pitchFamily="34" charset="0"/>
                <a:cs typeface="Arial" panose="020B0604020202020204" pitchFamily="34" charset="0"/>
              </a:rPr>
              <a:t> IP</a:t>
            </a:r>
            <a:endParaRPr lang="vi-VN" sz="3600" b="1" dirty="0">
              <a:solidFill>
                <a:srgbClr val="FF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0" y="1543051"/>
            <a:ext cx="9144000" cy="1438274"/>
          </a:xfrm>
        </p:spPr>
        <p:txBody>
          <a:bodyPr>
            <a:normAutofit fontScale="85000" lnSpcReduction="10000"/>
          </a:bodyPr>
          <a:lstStyle/>
          <a:p>
            <a:pPr marL="457200" lvl="1" indent="0">
              <a:buNone/>
            </a:pPr>
            <a:r>
              <a:rPr lang="en-US" altLang="vi-VN" sz="1800">
                <a:latin typeface="Arial" panose="020B0604020202020204" pitchFamily="34" charset="0"/>
                <a:cs typeface="Arial" panose="020B0604020202020204" pitchFamily="34" charset="0"/>
              </a:rPr>
              <a:t>- Kỹ thuật này đề cập đến việc </a:t>
            </a:r>
            <a:r>
              <a:rPr lang="en-US" altLang="vi-VN" sz="1800">
                <a:solidFill>
                  <a:srgbClr val="FF0000"/>
                </a:solidFill>
                <a:latin typeface="Arial" panose="020B0604020202020204" pitchFamily="34" charset="0"/>
                <a:cs typeface="Arial" panose="020B0604020202020204" pitchFamily="34" charset="0"/>
              </a:rPr>
              <a:t>thay đổi địa chỉ IP</a:t>
            </a:r>
            <a:r>
              <a:rPr lang="en-US" altLang="vi-VN" sz="1800">
                <a:latin typeface="Arial" panose="020B0604020202020204" pitchFamily="34" charset="0"/>
                <a:cs typeface="Arial" panose="020B0604020202020204" pitchFamily="34" charset="0"/>
              </a:rPr>
              <a:t> nên kẻ tấn công có thể biết được như là </a:t>
            </a:r>
            <a:r>
              <a:rPr lang="en-US" altLang="vi-VN" sz="1800">
                <a:solidFill>
                  <a:srgbClr val="FF0000"/>
                </a:solidFill>
                <a:latin typeface="Arial" panose="020B0604020202020204" pitchFamily="34" charset="0"/>
                <a:cs typeface="Arial" panose="020B0604020202020204" pitchFamily="34" charset="0"/>
              </a:rPr>
              <a:t>đến từ 1 người khác</a:t>
            </a:r>
            <a:r>
              <a:rPr lang="en-US" altLang="vi-VN" sz="1800">
                <a:latin typeface="Arial" panose="020B0604020202020204" pitchFamily="34" charset="0"/>
                <a:cs typeface="Arial" panose="020B0604020202020204" pitchFamily="34" charset="0"/>
              </a:rPr>
              <a:t>.</a:t>
            </a:r>
          </a:p>
          <a:p>
            <a:pPr marL="457200" lvl="1" indent="0">
              <a:buNone/>
            </a:pPr>
            <a:r>
              <a:rPr lang="en-US" altLang="vi-VN" sz="1800">
                <a:latin typeface="Arial" panose="020B0604020202020204" pitchFamily="34" charset="0"/>
                <a:cs typeface="Arial" panose="020B0604020202020204" pitchFamily="34" charset="0"/>
              </a:rPr>
              <a:t>- Khi nạn nhân trả lời địa chỉ này,nó quay lại </a:t>
            </a:r>
            <a:r>
              <a:rPr lang="en-US" altLang="vi-VN" sz="1800">
                <a:solidFill>
                  <a:srgbClr val="FF0000"/>
                </a:solidFill>
                <a:latin typeface="Arial" panose="020B0604020202020204" pitchFamily="34" charset="0"/>
                <a:cs typeface="Arial" panose="020B0604020202020204" pitchFamily="34" charset="0"/>
              </a:rPr>
              <a:t>địa chỉ giả mạo </a:t>
            </a:r>
            <a:r>
              <a:rPr lang="en-US" altLang="vi-VN" sz="1800">
                <a:latin typeface="Arial" panose="020B0604020202020204" pitchFamily="34" charset="0"/>
                <a:cs typeface="Arial" panose="020B0604020202020204" pitchFamily="34" charset="0"/>
              </a:rPr>
              <a:t>và không phải là </a:t>
            </a:r>
            <a:r>
              <a:rPr lang="en-US" altLang="vi-VN" sz="1800">
                <a:solidFill>
                  <a:srgbClr val="FF0000"/>
                </a:solidFill>
                <a:latin typeface="Arial" panose="020B0604020202020204" pitchFamily="34" charset="0"/>
                <a:cs typeface="Arial" panose="020B0604020202020204" pitchFamily="34" charset="0"/>
              </a:rPr>
              <a:t>địa chỉ thật của kẻ tấn công.</a:t>
            </a:r>
          </a:p>
          <a:p>
            <a:pPr marL="457200" lvl="1" indent="0">
              <a:buNone/>
            </a:pPr>
            <a:r>
              <a:rPr lang="en-US" altLang="vi-VN" sz="1800">
                <a:latin typeface="Arial" panose="020B0604020202020204" pitchFamily="34" charset="0"/>
                <a:cs typeface="Arial" panose="020B0604020202020204" pitchFamily="34" charset="0"/>
              </a:rPr>
              <a:t>- Kẻ tấn công thay đổi </a:t>
            </a:r>
            <a:r>
              <a:rPr lang="en-US" altLang="vi-VN" sz="1800">
                <a:solidFill>
                  <a:srgbClr val="FF0000"/>
                </a:solidFill>
                <a:latin typeface="Arial" panose="020B0604020202020204" pitchFamily="34" charset="0"/>
                <a:cs typeface="Arial" panose="020B0604020202020204" pitchFamily="34" charset="0"/>
              </a:rPr>
              <a:t>thông tin địa chỉ</a:t>
            </a:r>
            <a:r>
              <a:rPr lang="en-US" altLang="vi-VN" sz="1800">
                <a:latin typeface="Arial" panose="020B0604020202020204" pitchFamily="34" charset="0"/>
                <a:cs typeface="Arial" panose="020B0604020202020204" pitchFamily="34" charset="0"/>
              </a:rPr>
              <a:t> trong đầu gói tin IP và trường bit địa chỉ nguồn để né tránh IDS/firewall.</a:t>
            </a:r>
            <a:endParaRPr lang="vi-VN" altLang="vi-VN" sz="1800">
              <a:latin typeface="Arial" panose="020B0604020202020204" pitchFamily="34" charset="0"/>
              <a:cs typeface="Arial" panose="020B0604020202020204" pitchFamily="34" charset="0"/>
            </a:endParaRPr>
          </a:p>
          <a:p>
            <a:endParaRPr lang="vi-VN"/>
          </a:p>
        </p:txBody>
      </p:sp>
      <p:pic>
        <p:nvPicPr>
          <p:cNvPr id="6" name="Picture 5"/>
          <p:cNvPicPr>
            <a:picLocks noChangeAspect="1"/>
          </p:cNvPicPr>
          <p:nvPr/>
        </p:nvPicPr>
        <p:blipFill>
          <a:blip r:embed="rId2"/>
          <a:stretch>
            <a:fillRect/>
          </a:stretch>
        </p:blipFill>
        <p:spPr>
          <a:xfrm>
            <a:off x="6808917" y="4381285"/>
            <a:ext cx="1003300" cy="752475"/>
          </a:xfrm>
          <a:prstGeom prst="rect">
            <a:avLst/>
          </a:prstGeom>
        </p:spPr>
      </p:pic>
      <p:pic>
        <p:nvPicPr>
          <p:cNvPr id="7" name="Picture 6"/>
          <p:cNvPicPr>
            <a:picLocks noChangeAspect="1"/>
          </p:cNvPicPr>
          <p:nvPr/>
        </p:nvPicPr>
        <p:blipFill>
          <a:blip r:embed="rId3"/>
          <a:stretch>
            <a:fillRect/>
          </a:stretch>
        </p:blipFill>
        <p:spPr>
          <a:xfrm>
            <a:off x="2794000" y="3968442"/>
            <a:ext cx="1143000" cy="962384"/>
          </a:xfrm>
          <a:prstGeom prst="rect">
            <a:avLst/>
          </a:prstGeom>
        </p:spPr>
      </p:pic>
      <p:pic>
        <p:nvPicPr>
          <p:cNvPr id="8" name="Picture 7"/>
          <p:cNvPicPr>
            <a:picLocks noChangeAspect="1"/>
          </p:cNvPicPr>
          <p:nvPr/>
        </p:nvPicPr>
        <p:blipFill>
          <a:blip r:embed="rId4"/>
          <a:stretch>
            <a:fillRect/>
          </a:stretch>
        </p:blipFill>
        <p:spPr>
          <a:xfrm>
            <a:off x="6861434" y="2912169"/>
            <a:ext cx="910966" cy="736997"/>
          </a:xfrm>
          <a:prstGeom prst="rect">
            <a:avLst/>
          </a:prstGeom>
        </p:spPr>
      </p:pic>
      <p:cxnSp>
        <p:nvCxnSpPr>
          <p:cNvPr id="12" name="Straight Arrow Connector 11"/>
          <p:cNvCxnSpPr/>
          <p:nvPr/>
        </p:nvCxnSpPr>
        <p:spPr>
          <a:xfrm flipH="1">
            <a:off x="3910743" y="3321309"/>
            <a:ext cx="2806101" cy="9613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3937000" y="4392111"/>
            <a:ext cx="2924434" cy="6360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2355850" y="5063386"/>
            <a:ext cx="2501900" cy="523220"/>
          </a:xfrm>
          <a:prstGeom prst="rect">
            <a:avLst/>
          </a:prstGeom>
          <a:noFill/>
        </p:spPr>
        <p:txBody>
          <a:bodyPr wrap="square" rtlCol="0">
            <a:spAutoFit/>
          </a:bodyPr>
          <a:lstStyle/>
          <a:p>
            <a:r>
              <a:rPr lang="en-US" sz="1400"/>
              <a:t>Địa chỉ nạn nhân: 5.5.5.5</a:t>
            </a:r>
            <a:endParaRPr lang="vi-VN" sz="1400"/>
          </a:p>
          <a:p>
            <a:endParaRPr lang="en-US" sz="1400"/>
          </a:p>
        </p:txBody>
      </p:sp>
      <p:sp>
        <p:nvSpPr>
          <p:cNvPr id="16" name="TextBox 15"/>
          <p:cNvSpPr txBox="1"/>
          <p:nvPr/>
        </p:nvSpPr>
        <p:spPr>
          <a:xfrm>
            <a:off x="6340734" y="3668943"/>
            <a:ext cx="2282566" cy="523220"/>
          </a:xfrm>
          <a:prstGeom prst="rect">
            <a:avLst/>
          </a:prstGeom>
          <a:noFill/>
        </p:spPr>
        <p:txBody>
          <a:bodyPr wrap="square" rtlCol="0">
            <a:spAutoFit/>
          </a:bodyPr>
          <a:lstStyle/>
          <a:p>
            <a:r>
              <a:rPr lang="en-US" sz="1400"/>
              <a:t>Kẻ tấn công gửi gói tin từ 1 địa chỉ giả mạo 7.7.7.7</a:t>
            </a:r>
            <a:endParaRPr lang="vi-VN" sz="1400"/>
          </a:p>
        </p:txBody>
      </p:sp>
      <p:sp>
        <p:nvSpPr>
          <p:cNvPr id="17" name="TextBox 16"/>
          <p:cNvSpPr txBox="1"/>
          <p:nvPr/>
        </p:nvSpPr>
        <p:spPr>
          <a:xfrm>
            <a:off x="6197600" y="5179255"/>
            <a:ext cx="2425700" cy="307777"/>
          </a:xfrm>
          <a:prstGeom prst="rect">
            <a:avLst/>
          </a:prstGeom>
          <a:noFill/>
        </p:spPr>
        <p:txBody>
          <a:bodyPr wrap="square" rtlCol="0">
            <a:spAutoFit/>
          </a:bodyPr>
          <a:lstStyle/>
          <a:p>
            <a:r>
              <a:rPr lang="en-US" sz="1400"/>
              <a:t>Địa chỉ thật 7.7.7.7</a:t>
            </a:r>
            <a:endParaRPr lang="vi-VN" sz="1400"/>
          </a:p>
        </p:txBody>
      </p:sp>
      <p:sp>
        <p:nvSpPr>
          <p:cNvPr id="18" name="TextBox 17"/>
          <p:cNvSpPr txBox="1"/>
          <p:nvPr/>
        </p:nvSpPr>
        <p:spPr>
          <a:xfrm>
            <a:off x="241302" y="2981327"/>
            <a:ext cx="4327525" cy="646331"/>
          </a:xfrm>
          <a:prstGeom prst="rect">
            <a:avLst/>
          </a:prstGeom>
          <a:noFill/>
        </p:spPr>
        <p:txBody>
          <a:bodyPr wrap="square" rtlCol="0">
            <a:spAutoFit/>
          </a:bodyPr>
          <a:lstStyle/>
          <a:p>
            <a:r>
              <a:rPr lang="en-US" b="1">
                <a:solidFill>
                  <a:srgbClr val="FF0000"/>
                </a:solidFill>
              </a:rPr>
              <a:t>IP Spofing sử dụng Hping3:</a:t>
            </a:r>
          </a:p>
          <a:p>
            <a:r>
              <a:rPr lang="en-US"/>
              <a:t>Hping3 </a:t>
            </a:r>
            <a:r>
              <a:rPr lang="en-US">
                <a:hlinkClick r:id="rId5"/>
              </a:rPr>
              <a:t>www.certifiedhacker.com</a:t>
            </a:r>
            <a:r>
              <a:rPr lang="en-US"/>
              <a:t> –a 7.7.7.7</a:t>
            </a:r>
            <a:endParaRPr lang="vi-VN"/>
          </a:p>
        </p:txBody>
      </p:sp>
      <p:sp>
        <p:nvSpPr>
          <p:cNvPr id="19" name="TextBox 18"/>
          <p:cNvSpPr txBox="1"/>
          <p:nvPr/>
        </p:nvSpPr>
        <p:spPr>
          <a:xfrm>
            <a:off x="241300" y="5455802"/>
            <a:ext cx="8750300" cy="646331"/>
          </a:xfrm>
          <a:prstGeom prst="rect">
            <a:avLst/>
          </a:prstGeom>
          <a:noFill/>
        </p:spPr>
        <p:txBody>
          <a:bodyPr wrap="square" rtlCol="0">
            <a:spAutoFit/>
          </a:bodyPr>
          <a:lstStyle/>
          <a:p>
            <a:r>
              <a:rPr lang="en-US" b="1">
                <a:solidFill>
                  <a:srgbClr val="FF0000"/>
                </a:solidFill>
              </a:rPr>
              <a:t>Chú ý: </a:t>
            </a:r>
            <a:r>
              <a:rPr lang="en-US"/>
              <a:t>bạn sẽ không thể hoàn thành quá trình bắt tay ba bước và kết nối TCP thành công với 1 địa chỉ giả mạo.</a:t>
            </a:r>
            <a:endParaRPr lang="vi-VN"/>
          </a:p>
        </p:txBody>
      </p:sp>
    </p:spTree>
    <p:extLst>
      <p:ext uri="{BB962C8B-B14F-4D97-AF65-F5344CB8AC3E}">
        <p14:creationId xmlns:p14="http://schemas.microsoft.com/office/powerpoint/2010/main" val="13811595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911"/>
            <a:ext cx="9296400" cy="516731"/>
          </a:xfrm>
          <a:ln w="15875">
            <a:solidFill>
              <a:schemeClr val="accent1"/>
            </a:solidFill>
          </a:ln>
        </p:spPr>
        <p:txBody>
          <a:bodyPr anchor="ctr">
            <a:noAutofit/>
          </a:bodyPr>
          <a:lstStyle/>
          <a:p>
            <a:r>
              <a:rPr lang="en-US" sz="2400" b="1" dirty="0" err="1">
                <a:solidFill>
                  <a:srgbClr val="FF0000"/>
                </a:solidFill>
                <a:latin typeface="Arial" panose="020B0604020202020204" pitchFamily="34" charset="0"/>
                <a:cs typeface="Arial" panose="020B0604020202020204" pitchFamily="34" charset="0"/>
              </a:rPr>
              <a:t>Kỹ</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thuật</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phát</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hiện</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giả</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mạo</a:t>
            </a:r>
            <a:r>
              <a:rPr lang="en-US" sz="2400" b="1" dirty="0">
                <a:solidFill>
                  <a:srgbClr val="FF0000"/>
                </a:solidFill>
                <a:latin typeface="Arial" panose="020B0604020202020204" pitchFamily="34" charset="0"/>
                <a:cs typeface="Arial" panose="020B0604020202020204" pitchFamily="34" charset="0"/>
              </a:rPr>
              <a:t> IP: Direct TTL Probes</a:t>
            </a:r>
            <a:endParaRPr lang="vi-VN" sz="2400" b="1" dirty="0">
              <a:solidFill>
                <a:srgbClr val="FF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3456" y="1473374"/>
            <a:ext cx="9144000" cy="1669256"/>
          </a:xfrm>
        </p:spPr>
        <p:txBody>
          <a:bodyPr>
            <a:normAutofit/>
          </a:bodyPr>
          <a:lstStyle/>
          <a:p>
            <a:pPr lvl="1">
              <a:defRPr/>
            </a:pPr>
            <a:r>
              <a:rPr lang="en-US" sz="1800">
                <a:latin typeface="Arial" panose="020B0604020202020204" pitchFamily="34" charset="0"/>
                <a:cs typeface="Arial" panose="020B0604020202020204" pitchFamily="34" charset="0"/>
              </a:rPr>
              <a:t>Gửi gói tin đến máy chủ chứa gói tin giả mạo kích hoạt trả lời và so sánh TTL với gói tin nghi ngờ, </a:t>
            </a:r>
            <a:r>
              <a:rPr lang="en-US" sz="1800">
                <a:solidFill>
                  <a:srgbClr val="FF0000"/>
                </a:solidFill>
                <a:latin typeface="Arial" panose="020B0604020202020204" pitchFamily="34" charset="0"/>
                <a:cs typeface="Arial" panose="020B0604020202020204" pitchFamily="34" charset="0"/>
              </a:rPr>
              <a:t>Nếu TTL không giống như gói tin được kiểm tra</a:t>
            </a:r>
            <a:r>
              <a:rPr lang="en-US" sz="1800">
                <a:latin typeface="Arial" panose="020B0604020202020204" pitchFamily="34" charset="0"/>
                <a:cs typeface="Arial" panose="020B0604020202020204" pitchFamily="34" charset="0"/>
              </a:rPr>
              <a:t>,đây là 1 gói giả mạo</a:t>
            </a:r>
          </a:p>
          <a:p>
            <a:pPr lvl="1">
              <a:defRPr/>
            </a:pPr>
            <a:r>
              <a:rPr lang="en-US" sz="1800">
                <a:latin typeface="Arial" panose="020B0604020202020204" pitchFamily="34" charset="0"/>
                <a:cs typeface="Arial" panose="020B0604020202020204" pitchFamily="34" charset="0"/>
              </a:rPr>
              <a:t>Kỹ thuật này thành công khi kẻ tấn công ở trong </a:t>
            </a:r>
            <a:r>
              <a:rPr lang="en-US" sz="1800">
                <a:solidFill>
                  <a:srgbClr val="FF0000"/>
                </a:solidFill>
                <a:latin typeface="Arial" panose="020B0604020202020204" pitchFamily="34" charset="0"/>
                <a:cs typeface="Arial" panose="020B0604020202020204" pitchFamily="34" charset="0"/>
              </a:rPr>
              <a:t>1 mạng con khác </a:t>
            </a:r>
            <a:r>
              <a:rPr lang="en-US" sz="1800">
                <a:latin typeface="Arial" panose="020B0604020202020204" pitchFamily="34" charset="0"/>
                <a:cs typeface="Arial" panose="020B0604020202020204" pitchFamily="34" charset="0"/>
              </a:rPr>
              <a:t>với mạng của nạn nhân</a:t>
            </a:r>
            <a:endParaRPr lang="vi-VN" sz="1800">
              <a:latin typeface="Arial" panose="020B0604020202020204" pitchFamily="34" charset="0"/>
              <a:cs typeface="Arial" panose="020B0604020202020204" pitchFamily="34" charset="0"/>
            </a:endParaRPr>
          </a:p>
          <a:p>
            <a:pPr marL="0" indent="0">
              <a:buNone/>
            </a:pPr>
            <a:endParaRPr lang="vi-VN" sz="1800"/>
          </a:p>
        </p:txBody>
      </p:sp>
      <p:pic>
        <p:nvPicPr>
          <p:cNvPr id="4" name="Picture 3"/>
          <p:cNvPicPr>
            <a:picLocks noChangeAspect="1"/>
          </p:cNvPicPr>
          <p:nvPr/>
        </p:nvPicPr>
        <p:blipFill>
          <a:blip r:embed="rId2"/>
          <a:stretch>
            <a:fillRect/>
          </a:stretch>
        </p:blipFill>
        <p:spPr>
          <a:xfrm>
            <a:off x="827822" y="2933702"/>
            <a:ext cx="1282700" cy="962025"/>
          </a:xfrm>
          <a:prstGeom prst="rect">
            <a:avLst/>
          </a:prstGeom>
        </p:spPr>
      </p:pic>
      <p:pic>
        <p:nvPicPr>
          <p:cNvPr id="6" name="Picture 5"/>
          <p:cNvPicPr>
            <a:picLocks noChangeAspect="1"/>
          </p:cNvPicPr>
          <p:nvPr/>
        </p:nvPicPr>
        <p:blipFill>
          <a:blip r:embed="rId3"/>
          <a:stretch>
            <a:fillRect/>
          </a:stretch>
        </p:blipFill>
        <p:spPr>
          <a:xfrm>
            <a:off x="3941644" y="3126969"/>
            <a:ext cx="1134092" cy="699661"/>
          </a:xfrm>
          <a:prstGeom prst="rect">
            <a:avLst/>
          </a:prstGeom>
        </p:spPr>
      </p:pic>
      <p:pic>
        <p:nvPicPr>
          <p:cNvPr id="8" name="Picture 7"/>
          <p:cNvPicPr>
            <a:picLocks noChangeAspect="1"/>
          </p:cNvPicPr>
          <p:nvPr/>
        </p:nvPicPr>
        <p:blipFill>
          <a:blip r:embed="rId4"/>
          <a:stretch>
            <a:fillRect/>
          </a:stretch>
        </p:blipFill>
        <p:spPr>
          <a:xfrm>
            <a:off x="6903066" y="3078229"/>
            <a:ext cx="1015764" cy="761824"/>
          </a:xfrm>
          <a:prstGeom prst="rect">
            <a:avLst/>
          </a:prstGeom>
        </p:spPr>
      </p:pic>
      <p:pic>
        <p:nvPicPr>
          <p:cNvPr id="11" name="Picture 10"/>
          <p:cNvPicPr>
            <a:picLocks noChangeAspect="1"/>
          </p:cNvPicPr>
          <p:nvPr/>
        </p:nvPicPr>
        <p:blipFill>
          <a:blip r:embed="rId5"/>
          <a:stretch>
            <a:fillRect/>
          </a:stretch>
        </p:blipFill>
        <p:spPr>
          <a:xfrm>
            <a:off x="4009172" y="4042994"/>
            <a:ext cx="931128" cy="783992"/>
          </a:xfrm>
          <a:prstGeom prst="rect">
            <a:avLst/>
          </a:prstGeom>
        </p:spPr>
      </p:pic>
      <p:cxnSp>
        <p:nvCxnSpPr>
          <p:cNvPr id="13" name="Straight Connector 12"/>
          <p:cNvCxnSpPr/>
          <p:nvPr/>
        </p:nvCxnSpPr>
        <p:spPr>
          <a:xfrm flipV="1">
            <a:off x="1898959" y="3385013"/>
            <a:ext cx="2150944" cy="37445"/>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a:endCxn id="8" idx="1"/>
          </p:cNvCxnSpPr>
          <p:nvPr/>
        </p:nvCxnSpPr>
        <p:spPr>
          <a:xfrm>
            <a:off x="5029200" y="3425245"/>
            <a:ext cx="1873866" cy="338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11" idx="3"/>
          </p:cNvCxnSpPr>
          <p:nvPr/>
        </p:nvCxnSpPr>
        <p:spPr>
          <a:xfrm flipH="1">
            <a:off x="4940300" y="3627038"/>
            <a:ext cx="1962766" cy="8079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flipV="1">
            <a:off x="5029200" y="3775992"/>
            <a:ext cx="1981200" cy="79600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777022" y="3738105"/>
            <a:ext cx="1244600" cy="738664"/>
          </a:xfrm>
          <a:prstGeom prst="rect">
            <a:avLst/>
          </a:prstGeom>
          <a:noFill/>
        </p:spPr>
        <p:txBody>
          <a:bodyPr wrap="square" rtlCol="0">
            <a:spAutoFit/>
          </a:bodyPr>
          <a:lstStyle/>
          <a:p>
            <a:r>
              <a:rPr lang="vi-VN" sz="1400"/>
              <a:t>Kẻ tấn công với ip giả mạo:10.0.0.5</a:t>
            </a:r>
          </a:p>
        </p:txBody>
      </p:sp>
      <p:sp>
        <p:nvSpPr>
          <p:cNvPr id="21" name="TextBox 20"/>
          <p:cNvSpPr txBox="1"/>
          <p:nvPr/>
        </p:nvSpPr>
        <p:spPr>
          <a:xfrm>
            <a:off x="3941644" y="4875745"/>
            <a:ext cx="1193800" cy="307777"/>
          </a:xfrm>
          <a:prstGeom prst="rect">
            <a:avLst/>
          </a:prstGeom>
          <a:noFill/>
        </p:spPr>
        <p:txBody>
          <a:bodyPr wrap="square" rtlCol="0">
            <a:spAutoFit/>
          </a:bodyPr>
          <a:lstStyle/>
          <a:p>
            <a:r>
              <a:rPr lang="vi-VN" sz="1400"/>
              <a:t>10.0.0.5</a:t>
            </a:r>
          </a:p>
        </p:txBody>
      </p:sp>
      <p:sp>
        <p:nvSpPr>
          <p:cNvPr id="22" name="TextBox 21"/>
          <p:cNvSpPr txBox="1"/>
          <p:nvPr/>
        </p:nvSpPr>
        <p:spPr>
          <a:xfrm>
            <a:off x="7010400" y="3826631"/>
            <a:ext cx="1130300" cy="307777"/>
          </a:xfrm>
          <a:prstGeom prst="rect">
            <a:avLst/>
          </a:prstGeom>
          <a:noFill/>
        </p:spPr>
        <p:txBody>
          <a:bodyPr wrap="square" rtlCol="0">
            <a:spAutoFit/>
          </a:bodyPr>
          <a:lstStyle/>
          <a:p>
            <a:r>
              <a:rPr lang="vi-VN" sz="1400"/>
              <a:t>Mục tiêu</a:t>
            </a:r>
          </a:p>
        </p:txBody>
      </p:sp>
      <p:sp>
        <p:nvSpPr>
          <p:cNvPr id="23" name="TextBox 22"/>
          <p:cNvSpPr txBox="1"/>
          <p:nvPr/>
        </p:nvSpPr>
        <p:spPr>
          <a:xfrm>
            <a:off x="1887974" y="2874590"/>
            <a:ext cx="2062044" cy="461665"/>
          </a:xfrm>
          <a:prstGeom prst="rect">
            <a:avLst/>
          </a:prstGeom>
          <a:noFill/>
        </p:spPr>
        <p:txBody>
          <a:bodyPr wrap="square" rtlCol="0">
            <a:spAutoFit/>
          </a:bodyPr>
          <a:lstStyle/>
          <a:p>
            <a:r>
              <a:rPr lang="vi-VN" sz="1200">
                <a:solidFill>
                  <a:srgbClr val="FF0000"/>
                </a:solidFill>
              </a:rPr>
              <a:t>Gửi 1 gói tin từ địa chỉ giả mạo 10.0.0.5 với TTL =13</a:t>
            </a:r>
          </a:p>
        </p:txBody>
      </p:sp>
      <p:sp>
        <p:nvSpPr>
          <p:cNvPr id="24" name="TextBox 23"/>
          <p:cNvSpPr txBox="1"/>
          <p:nvPr/>
        </p:nvSpPr>
        <p:spPr>
          <a:xfrm>
            <a:off x="5175013" y="3620593"/>
            <a:ext cx="1417756" cy="461665"/>
          </a:xfrm>
          <a:prstGeom prst="rect">
            <a:avLst/>
          </a:prstGeom>
          <a:noFill/>
        </p:spPr>
        <p:txBody>
          <a:bodyPr wrap="square" rtlCol="0">
            <a:spAutoFit/>
          </a:bodyPr>
          <a:lstStyle/>
          <a:p>
            <a:r>
              <a:rPr lang="vi-VN" sz="1200">
                <a:solidFill>
                  <a:srgbClr val="FF0000"/>
                </a:solidFill>
              </a:rPr>
              <a:t>Gửi 1 gói tin tới 10.0.0.5</a:t>
            </a:r>
          </a:p>
        </p:txBody>
      </p:sp>
      <p:sp>
        <p:nvSpPr>
          <p:cNvPr id="25" name="TextBox 24"/>
          <p:cNvSpPr txBox="1"/>
          <p:nvPr/>
        </p:nvSpPr>
        <p:spPr>
          <a:xfrm>
            <a:off x="5740400" y="4345634"/>
            <a:ext cx="1162666" cy="646331"/>
          </a:xfrm>
          <a:prstGeom prst="rect">
            <a:avLst/>
          </a:prstGeom>
          <a:noFill/>
        </p:spPr>
        <p:txBody>
          <a:bodyPr wrap="square" rtlCol="0">
            <a:spAutoFit/>
          </a:bodyPr>
          <a:lstStyle/>
          <a:p>
            <a:r>
              <a:rPr lang="vi-VN" sz="1200">
                <a:solidFill>
                  <a:srgbClr val="FF0000"/>
                </a:solidFill>
              </a:rPr>
              <a:t>Trả lời từ địa chỉ thật với TTL= 25</a:t>
            </a:r>
          </a:p>
        </p:txBody>
      </p:sp>
      <p:sp>
        <p:nvSpPr>
          <p:cNvPr id="26" name="TextBox 25"/>
          <p:cNvSpPr txBox="1"/>
          <p:nvPr/>
        </p:nvSpPr>
        <p:spPr>
          <a:xfrm>
            <a:off x="0" y="5334002"/>
            <a:ext cx="9144000" cy="646331"/>
          </a:xfrm>
          <a:prstGeom prst="rect">
            <a:avLst/>
          </a:prstGeom>
          <a:noFill/>
        </p:spPr>
        <p:txBody>
          <a:bodyPr wrap="square" rtlCol="0">
            <a:spAutoFit/>
          </a:bodyPr>
          <a:lstStyle/>
          <a:p>
            <a:r>
              <a:rPr lang="vi-VN" b="1">
                <a:solidFill>
                  <a:srgbClr val="FF0000"/>
                </a:solidFill>
              </a:rPr>
              <a:t>Chú ý: </a:t>
            </a:r>
            <a:r>
              <a:rPr lang="vi-VN"/>
              <a:t>lưu lượng truy cập bình thường từ 1 host có thể tương phản TTL  tùy thuộc vào                  lưu lượng mẫu</a:t>
            </a:r>
          </a:p>
        </p:txBody>
      </p:sp>
    </p:spTree>
    <p:extLst>
      <p:ext uri="{BB962C8B-B14F-4D97-AF65-F5344CB8AC3E}">
        <p14:creationId xmlns:p14="http://schemas.microsoft.com/office/powerpoint/2010/main" val="283978952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9296400" cy="514349"/>
          </a:xfrm>
          <a:ln w="15875">
            <a:solidFill>
              <a:schemeClr val="accent1"/>
            </a:solidFill>
          </a:ln>
        </p:spPr>
        <p:txBody>
          <a:bodyPr>
            <a:noAutofit/>
          </a:bodyPr>
          <a:lstStyle/>
          <a:p>
            <a:r>
              <a:rPr lang="en-US" sz="2400" b="1" dirty="0" err="1">
                <a:solidFill>
                  <a:srgbClr val="FF0000"/>
                </a:solidFill>
                <a:latin typeface="Arial" panose="020B0604020202020204" pitchFamily="34" charset="0"/>
                <a:cs typeface="Arial" panose="020B0604020202020204" pitchFamily="34" charset="0"/>
              </a:rPr>
              <a:t>Kỹ</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thuật</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phát</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hiện</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giả</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mạo</a:t>
            </a:r>
            <a:r>
              <a:rPr lang="en-US" sz="2400" b="1" dirty="0">
                <a:solidFill>
                  <a:srgbClr val="FF0000"/>
                </a:solidFill>
                <a:latin typeface="Arial" panose="020B0604020202020204" pitchFamily="34" charset="0"/>
                <a:cs typeface="Arial" panose="020B0604020202020204" pitchFamily="34" charset="0"/>
              </a:rPr>
              <a:t> IP: IP identification Number</a:t>
            </a:r>
            <a:endParaRPr lang="vi-VN" sz="2400" dirty="0"/>
          </a:p>
        </p:txBody>
      </p:sp>
      <p:sp>
        <p:nvSpPr>
          <p:cNvPr id="3" name="Content Placeholder 2"/>
          <p:cNvSpPr>
            <a:spLocks noGrp="1"/>
          </p:cNvSpPr>
          <p:nvPr>
            <p:ph idx="1"/>
          </p:nvPr>
        </p:nvSpPr>
        <p:spPr>
          <a:xfrm>
            <a:off x="0" y="1769270"/>
            <a:ext cx="9144000" cy="1507331"/>
          </a:xfrm>
        </p:spPr>
        <p:txBody>
          <a:bodyPr/>
          <a:lstStyle/>
          <a:p>
            <a:pPr lvl="1">
              <a:defRPr/>
            </a:pPr>
            <a:r>
              <a:rPr lang="en-US" sz="1800">
                <a:latin typeface="Arial" panose="020B0604020202020204" pitchFamily="34" charset="0"/>
                <a:cs typeface="Arial" panose="020B0604020202020204" pitchFamily="34" charset="0"/>
              </a:rPr>
              <a:t>Gửi truy vấn đến máy chủ nghi ngờ chứa gói tin giả mạo nơi kích hoạt và </a:t>
            </a:r>
            <a:r>
              <a:rPr lang="en-US" sz="1800">
                <a:solidFill>
                  <a:srgbClr val="FF0000"/>
                </a:solidFill>
                <a:latin typeface="Arial" panose="020B0604020202020204" pitchFamily="34" charset="0"/>
                <a:cs typeface="Arial" panose="020B0604020202020204" pitchFamily="34" charset="0"/>
              </a:rPr>
              <a:t>so sánh ID IP</a:t>
            </a:r>
            <a:r>
              <a:rPr lang="en-US" sz="1800">
                <a:latin typeface="Arial" panose="020B0604020202020204" pitchFamily="34" charset="0"/>
                <a:cs typeface="Arial" panose="020B0604020202020204" pitchFamily="34" charset="0"/>
              </a:rPr>
              <a:t> với dữ liệu nghi ngờ</a:t>
            </a:r>
          </a:p>
          <a:p>
            <a:pPr lvl="1">
              <a:defRPr/>
            </a:pPr>
            <a:r>
              <a:rPr lang="en-US" sz="1800">
                <a:latin typeface="Arial" panose="020B0604020202020204" pitchFamily="34" charset="0"/>
                <a:cs typeface="Arial" panose="020B0604020202020204" pitchFamily="34" charset="0"/>
              </a:rPr>
              <a:t>Nếu IP ID </a:t>
            </a:r>
            <a:r>
              <a:rPr lang="en-US" sz="1800">
                <a:solidFill>
                  <a:srgbClr val="FF0000"/>
                </a:solidFill>
                <a:latin typeface="Arial" panose="020B0604020202020204" pitchFamily="34" charset="0"/>
                <a:cs typeface="Arial" panose="020B0604020202020204" pitchFamily="34" charset="0"/>
              </a:rPr>
              <a:t>không giống với giá trị </a:t>
            </a:r>
            <a:r>
              <a:rPr lang="en-US" sz="1800">
                <a:latin typeface="Arial" panose="020B0604020202020204" pitchFamily="34" charset="0"/>
                <a:cs typeface="Arial" panose="020B0604020202020204" pitchFamily="34" charset="0"/>
              </a:rPr>
              <a:t>của gói được kiểm tra,gói tin đó là giả mạo</a:t>
            </a:r>
          </a:p>
          <a:p>
            <a:pPr lvl="1">
              <a:defRPr/>
            </a:pPr>
            <a:r>
              <a:rPr lang="en-US" sz="1800">
                <a:latin typeface="Arial" panose="020B0604020202020204" pitchFamily="34" charset="0"/>
                <a:cs typeface="Arial" panose="020B0604020202020204" pitchFamily="34" charset="0"/>
              </a:rPr>
              <a:t>Kỹ thuật sẽ thành công nếu kẻ tấn công trong </a:t>
            </a:r>
            <a:r>
              <a:rPr lang="en-US" sz="1800">
                <a:solidFill>
                  <a:srgbClr val="FF0000"/>
                </a:solidFill>
                <a:latin typeface="Arial" panose="020B0604020202020204" pitchFamily="34" charset="0"/>
                <a:cs typeface="Arial" panose="020B0604020202020204" pitchFamily="34" charset="0"/>
              </a:rPr>
              <a:t>cùng 1 mạng con.</a:t>
            </a:r>
          </a:p>
          <a:p>
            <a:endParaRPr lang="vi-V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330" y="3352800"/>
            <a:ext cx="7960152" cy="1764752"/>
          </a:xfrm>
          <a:prstGeom prst="rect">
            <a:avLst/>
          </a:prstGeom>
        </p:spPr>
      </p:pic>
    </p:spTree>
    <p:extLst>
      <p:ext uri="{BB962C8B-B14F-4D97-AF65-F5344CB8AC3E}">
        <p14:creationId xmlns:p14="http://schemas.microsoft.com/office/powerpoint/2010/main" val="307379521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838201"/>
            <a:ext cx="9220200" cy="514349"/>
          </a:xfrm>
          <a:ln w="15875">
            <a:solidFill>
              <a:schemeClr val="accent1"/>
            </a:solidFill>
          </a:ln>
        </p:spPr>
        <p:txBody>
          <a:bodyPr>
            <a:noAutofit/>
          </a:bodyPr>
          <a:lstStyle/>
          <a:p>
            <a:r>
              <a:rPr lang="en-US" sz="2400" b="1" dirty="0" err="1">
                <a:solidFill>
                  <a:srgbClr val="FF0000"/>
                </a:solidFill>
                <a:latin typeface="Arial" panose="020B0604020202020204" pitchFamily="34" charset="0"/>
                <a:cs typeface="Arial" panose="020B0604020202020204" pitchFamily="34" charset="0"/>
              </a:rPr>
              <a:t>Kỹ</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thuật</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phát</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hiện</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giả</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mạo</a:t>
            </a:r>
            <a:r>
              <a:rPr lang="en-US" sz="2400" b="1" dirty="0">
                <a:solidFill>
                  <a:srgbClr val="FF0000"/>
                </a:solidFill>
                <a:latin typeface="Arial" panose="020B0604020202020204" pitchFamily="34" charset="0"/>
                <a:cs typeface="Arial" panose="020B0604020202020204" pitchFamily="34" charset="0"/>
              </a:rPr>
              <a:t> IP: TCP Flow Control Method</a:t>
            </a:r>
            <a:endParaRPr lang="vi-VN" sz="2400" dirty="0"/>
          </a:p>
        </p:txBody>
      </p:sp>
      <p:sp>
        <p:nvSpPr>
          <p:cNvPr id="3" name="Content Placeholder 2"/>
          <p:cNvSpPr>
            <a:spLocks noGrp="1"/>
          </p:cNvSpPr>
          <p:nvPr>
            <p:ph idx="1"/>
          </p:nvPr>
        </p:nvSpPr>
        <p:spPr>
          <a:xfrm>
            <a:off x="628650" y="2065620"/>
            <a:ext cx="7886700" cy="1497806"/>
          </a:xfrm>
        </p:spPr>
        <p:txBody>
          <a:bodyPr>
            <a:normAutofit fontScale="92500" lnSpcReduction="20000"/>
          </a:bodyPr>
          <a:lstStyle/>
          <a:p>
            <a:r>
              <a:rPr lang="en-US" sz="1800">
                <a:latin typeface="Arial" panose="020B0604020202020204" pitchFamily="34" charset="0"/>
                <a:cs typeface="Arial" panose="020B0604020202020204" pitchFamily="34" charset="0"/>
              </a:rPr>
              <a:t>Những kẻ tấn công gửi gói tn TCP giả mạo,sẽ không nhận dc các gói tin </a:t>
            </a:r>
            <a:r>
              <a:rPr lang="en-US" sz="1800">
                <a:solidFill>
                  <a:srgbClr val="FF0000"/>
                </a:solidFill>
                <a:latin typeface="Arial" panose="020B0604020202020204" pitchFamily="34" charset="0"/>
                <a:cs typeface="Arial" panose="020B0604020202020204" pitchFamily="34" charset="0"/>
              </a:rPr>
              <a:t>ACK-SYN của mục tiêu</a:t>
            </a:r>
            <a:r>
              <a:rPr lang="en-US" sz="1800">
                <a:latin typeface="Arial" panose="020B0604020202020204" pitchFamily="34" charset="0"/>
                <a:cs typeface="Arial" panose="020B0604020202020204" pitchFamily="34" charset="0"/>
              </a:rPr>
              <a:t>.</a:t>
            </a:r>
          </a:p>
          <a:p>
            <a:r>
              <a:rPr lang="en-US" sz="1800">
                <a:latin typeface="Arial" panose="020B0604020202020204" pitchFamily="34" charset="0"/>
                <a:cs typeface="Arial" panose="020B0604020202020204" pitchFamily="34" charset="0"/>
              </a:rPr>
              <a:t>Dó đó kẻ tấn công không thể đáp ứng với sự thay đổi trong kích thước của cửa sổ tắc nghẽn.</a:t>
            </a:r>
          </a:p>
          <a:p>
            <a:r>
              <a:rPr lang="en-US" sz="1800">
                <a:latin typeface="Arial" panose="020B0604020202020204" pitchFamily="34" charset="0"/>
                <a:cs typeface="Arial" panose="020B0604020202020204" pitchFamily="34" charset="0"/>
              </a:rPr>
              <a:t>Khi lưu lượng đã nhận vẫn tiếp tục sau khi hết kích thước của sổ,hầu hết đều là </a:t>
            </a:r>
            <a:r>
              <a:rPr lang="en-US" sz="1800">
                <a:solidFill>
                  <a:srgbClr val="FF0000"/>
                </a:solidFill>
                <a:latin typeface="Arial" panose="020B0604020202020204" pitchFamily="34" charset="0"/>
                <a:cs typeface="Arial" panose="020B0604020202020204" pitchFamily="34" charset="0"/>
              </a:rPr>
              <a:t>các gói tin giả mạo.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52" y="3610223"/>
            <a:ext cx="8516819" cy="1762241"/>
          </a:xfrm>
          <a:prstGeom prst="rect">
            <a:avLst/>
          </a:prstGeom>
        </p:spPr>
      </p:pic>
    </p:spTree>
    <p:extLst>
      <p:ext uri="{BB962C8B-B14F-4D97-AF65-F5344CB8AC3E}">
        <p14:creationId xmlns:p14="http://schemas.microsoft.com/office/powerpoint/2010/main" val="236526924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14377" y="37381"/>
            <a:ext cx="9158377" cy="518743"/>
          </a:xfrm>
          <a:prstGeom prst="rect">
            <a:avLst/>
          </a:prstGeom>
          <a:solidFill>
            <a:schemeClr val="bg1"/>
          </a:solidFill>
          <a:ln w="15875">
            <a:solidFill>
              <a:schemeClr val="tx2"/>
            </a:solidFill>
            <a:miter lim="800000"/>
            <a:headEnd/>
            <a:tailEnd/>
          </a:ln>
          <a:effectLst/>
          <a:extLst/>
        </p:spPr>
        <p:txBody>
          <a:bodyPr vert="horz" wrap="square" lIns="0" tIns="-17457" rIns="0" bIns="-17457" numCol="1" rtlCol="0" anchor="ctr" anchorCtr="0" compatLnSpc="1">
            <a:prstTxWarp prst="textNoShape">
              <a:avLst/>
            </a:prstTxWarp>
            <a:spAutoFit/>
          </a:bodyPr>
          <a:lstStyle/>
          <a:p>
            <a:pPr eaLnBrk="0" fontAlgn="base" hangingPunct="0">
              <a:spcAft>
                <a:spcPct val="0"/>
              </a:spcAft>
            </a:pPr>
            <a:r>
              <a:rPr lang="vi-VN" altLang="vi-VN" sz="3600" b="1" dirty="0">
                <a:solidFill>
                  <a:srgbClr val="FF0000"/>
                </a:solidFill>
                <a:latin typeface="+mn-lt"/>
              </a:rPr>
              <a:t>Các biện pháp đối phó giả mạo ip </a:t>
            </a:r>
          </a:p>
        </p:txBody>
      </p:sp>
      <p:sp>
        <p:nvSpPr>
          <p:cNvPr id="5" name="Rounded Rectangle 4"/>
          <p:cNvSpPr/>
          <p:nvPr/>
        </p:nvSpPr>
        <p:spPr>
          <a:xfrm>
            <a:off x="865859" y="1914526"/>
            <a:ext cx="3528343" cy="942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dirty="0">
                <a:solidFill>
                  <a:srgbClr val="FF0000"/>
                </a:solidFill>
                <a:latin typeface="Tahoma" pitchFamily="34" charset="0"/>
                <a:ea typeface="Tahoma" pitchFamily="34" charset="0"/>
                <a:cs typeface="Tahoma" pitchFamily="34" charset="0"/>
              </a:rPr>
              <a:t>Mã hóa tất cả các dữ liệu mạng </a:t>
            </a:r>
            <a:r>
              <a:rPr lang="vi-VN" dirty="0">
                <a:solidFill>
                  <a:schemeClr val="tx1"/>
                </a:solidFill>
                <a:latin typeface="Tahoma" pitchFamily="34" charset="0"/>
                <a:ea typeface="Tahoma" pitchFamily="34" charset="0"/>
                <a:cs typeface="Tahoma" pitchFamily="34" charset="0"/>
              </a:rPr>
              <a:t>bằng 1 số giao thức như Ipsec,TLS,SSH,HTTPS</a:t>
            </a:r>
          </a:p>
        </p:txBody>
      </p:sp>
      <p:sp>
        <p:nvSpPr>
          <p:cNvPr id="6" name="Content Placeholder 5"/>
          <p:cNvSpPr>
            <a:spLocks noGrp="1"/>
          </p:cNvSpPr>
          <p:nvPr>
            <p:ph idx="1"/>
          </p:nvPr>
        </p:nvSpPr>
        <p:spPr>
          <a:xfrm>
            <a:off x="4980658" y="1914526"/>
            <a:ext cx="3528343" cy="942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marL="0" indent="0">
              <a:buNone/>
            </a:pPr>
            <a:r>
              <a:rPr lang="vi-VN" sz="1800" dirty="0">
                <a:solidFill>
                  <a:srgbClr val="FF0000"/>
                </a:solidFill>
                <a:latin typeface="Tahoma" pitchFamily="34" charset="0"/>
                <a:ea typeface="Tahoma" pitchFamily="34" charset="0"/>
                <a:cs typeface="Tahoma" pitchFamily="34" charset="0"/>
              </a:rPr>
              <a:t>Sử dụng số thứ tự ban đầu ngẫu nhiên</a:t>
            </a:r>
            <a:r>
              <a:rPr lang="vi-VN" sz="1800" dirty="0">
                <a:solidFill>
                  <a:schemeClr val="tx1"/>
                </a:solidFill>
                <a:latin typeface="Tahoma" pitchFamily="34" charset="0"/>
                <a:ea typeface="Tahoma" pitchFamily="34" charset="0"/>
                <a:cs typeface="Tahoma" pitchFamily="34" charset="0"/>
              </a:rPr>
              <a:t> để ngăn chặn tấn công giả mạo dựa trên số ban đầu giả mạo</a:t>
            </a:r>
          </a:p>
        </p:txBody>
      </p:sp>
      <p:pic>
        <p:nvPicPr>
          <p:cNvPr id="7" name="Picture 6"/>
          <p:cNvPicPr>
            <a:picLocks noChangeAspect="1"/>
          </p:cNvPicPr>
          <p:nvPr/>
        </p:nvPicPr>
        <p:blipFill>
          <a:blip r:embed="rId2"/>
          <a:stretch>
            <a:fillRect/>
          </a:stretch>
        </p:blipFill>
        <p:spPr>
          <a:xfrm>
            <a:off x="865859" y="3046436"/>
            <a:ext cx="3542083" cy="955631"/>
          </a:xfrm>
          <a:prstGeom prst="rect">
            <a:avLst/>
          </a:prstGeom>
        </p:spPr>
      </p:pic>
      <p:pic>
        <p:nvPicPr>
          <p:cNvPr id="8" name="Picture 7"/>
          <p:cNvPicPr>
            <a:picLocks noChangeAspect="1"/>
          </p:cNvPicPr>
          <p:nvPr/>
        </p:nvPicPr>
        <p:blipFill>
          <a:blip r:embed="rId2"/>
          <a:stretch>
            <a:fillRect/>
          </a:stretch>
        </p:blipFill>
        <p:spPr>
          <a:xfrm>
            <a:off x="4980658" y="3046436"/>
            <a:ext cx="3542083" cy="1255713"/>
          </a:xfrm>
          <a:prstGeom prst="rect">
            <a:avLst/>
          </a:prstGeom>
        </p:spPr>
      </p:pic>
      <p:pic>
        <p:nvPicPr>
          <p:cNvPr id="9" name="Picture 8"/>
          <p:cNvPicPr>
            <a:picLocks noChangeAspect="1"/>
          </p:cNvPicPr>
          <p:nvPr/>
        </p:nvPicPr>
        <p:blipFill>
          <a:blip r:embed="rId2"/>
          <a:stretch>
            <a:fillRect/>
          </a:stretch>
        </p:blipFill>
        <p:spPr>
          <a:xfrm>
            <a:off x="865859" y="4378859"/>
            <a:ext cx="3542083" cy="955631"/>
          </a:xfrm>
          <a:prstGeom prst="rect">
            <a:avLst/>
          </a:prstGeom>
        </p:spPr>
      </p:pic>
      <p:pic>
        <p:nvPicPr>
          <p:cNvPr id="10" name="Picture 9"/>
          <p:cNvPicPr>
            <a:picLocks noChangeAspect="1"/>
          </p:cNvPicPr>
          <p:nvPr/>
        </p:nvPicPr>
        <p:blipFill>
          <a:blip r:embed="rId2"/>
          <a:stretch>
            <a:fillRect/>
          </a:stretch>
        </p:blipFill>
        <p:spPr>
          <a:xfrm>
            <a:off x="4980658" y="4443612"/>
            <a:ext cx="3542083" cy="955631"/>
          </a:xfrm>
          <a:prstGeom prst="rect">
            <a:avLst/>
          </a:prstGeom>
        </p:spPr>
      </p:pic>
      <p:sp>
        <p:nvSpPr>
          <p:cNvPr id="11" name="TextBox 10"/>
          <p:cNvSpPr txBox="1"/>
          <p:nvPr/>
        </p:nvSpPr>
        <p:spPr>
          <a:xfrm>
            <a:off x="852119" y="3281877"/>
            <a:ext cx="3542083" cy="646331"/>
          </a:xfrm>
          <a:prstGeom prst="rect">
            <a:avLst/>
          </a:prstGeom>
          <a:noFill/>
        </p:spPr>
        <p:txBody>
          <a:bodyPr wrap="square" rtlCol="0">
            <a:spAutoFit/>
          </a:bodyPr>
          <a:lstStyle/>
          <a:p>
            <a:r>
              <a:rPr lang="vi-VN" dirty="0">
                <a:solidFill>
                  <a:srgbClr val="FF0000"/>
                </a:solidFill>
                <a:latin typeface="Tahoma" pitchFamily="34" charset="0"/>
                <a:ea typeface="Tahoma" pitchFamily="34" charset="0"/>
                <a:cs typeface="Tahoma" pitchFamily="34" charset="0"/>
              </a:rPr>
              <a:t>Sử dụng firewall nhiều lớp </a:t>
            </a:r>
            <a:r>
              <a:rPr lang="vi-VN" dirty="0">
                <a:latin typeface="Tahoma" pitchFamily="34" charset="0"/>
                <a:ea typeface="Tahoma" pitchFamily="34" charset="0"/>
                <a:cs typeface="Tahoma" pitchFamily="34" charset="0"/>
              </a:rPr>
              <a:t>cung cấp khả năng bảo mật sâu</a:t>
            </a:r>
          </a:p>
        </p:txBody>
      </p:sp>
      <p:sp>
        <p:nvSpPr>
          <p:cNvPr id="12" name="TextBox 11"/>
          <p:cNvSpPr txBox="1"/>
          <p:nvPr/>
        </p:nvSpPr>
        <p:spPr>
          <a:xfrm>
            <a:off x="4966917" y="3101820"/>
            <a:ext cx="3542083" cy="1200329"/>
          </a:xfrm>
          <a:prstGeom prst="rect">
            <a:avLst/>
          </a:prstGeom>
          <a:noFill/>
        </p:spPr>
        <p:txBody>
          <a:bodyPr wrap="square" rtlCol="0">
            <a:spAutoFit/>
          </a:bodyPr>
          <a:lstStyle/>
          <a:p>
            <a:r>
              <a:rPr lang="vi-VN" dirty="0">
                <a:solidFill>
                  <a:srgbClr val="FF0000"/>
                </a:solidFill>
                <a:latin typeface="Tahoma" pitchFamily="34" charset="0"/>
                <a:ea typeface="Tahoma" pitchFamily="34" charset="0"/>
                <a:cs typeface="Tahoma" pitchFamily="34" charset="0"/>
              </a:rPr>
              <a:t>Lọc xâm nhập</a:t>
            </a:r>
            <a:r>
              <a:rPr lang="vi-VN" dirty="0">
                <a:latin typeface="Tahoma" pitchFamily="34" charset="0"/>
                <a:ea typeface="Tahoma" pitchFamily="34" charset="0"/>
                <a:cs typeface="Tahoma" pitchFamily="34" charset="0"/>
              </a:rPr>
              <a:t>: sử dụng router và firewall ở mạng của bạn để lọc các gói đến có vẻ như từ 1 địa chỉ nội bộ</a:t>
            </a:r>
          </a:p>
        </p:txBody>
      </p:sp>
      <p:sp>
        <p:nvSpPr>
          <p:cNvPr id="13" name="TextBox 12"/>
          <p:cNvSpPr txBox="1"/>
          <p:nvPr/>
        </p:nvSpPr>
        <p:spPr>
          <a:xfrm>
            <a:off x="865859" y="4487342"/>
            <a:ext cx="3542083" cy="369332"/>
          </a:xfrm>
          <a:prstGeom prst="rect">
            <a:avLst/>
          </a:prstGeom>
          <a:noFill/>
        </p:spPr>
        <p:txBody>
          <a:bodyPr wrap="square" rtlCol="0">
            <a:spAutoFit/>
          </a:bodyPr>
          <a:lstStyle/>
          <a:p>
            <a:r>
              <a:rPr lang="vi-VN" dirty="0">
                <a:latin typeface="Tahoma" pitchFamily="34" charset="0"/>
                <a:ea typeface="Tahoma" pitchFamily="34" charset="0"/>
                <a:cs typeface="Tahoma" pitchFamily="34" charset="0"/>
              </a:rPr>
              <a:t>Không trả lời </a:t>
            </a:r>
            <a:r>
              <a:rPr lang="vi-VN" dirty="0">
                <a:solidFill>
                  <a:srgbClr val="FF0000"/>
                </a:solidFill>
                <a:latin typeface="Tahoma" pitchFamily="34" charset="0"/>
                <a:ea typeface="Tahoma" pitchFamily="34" charset="0"/>
                <a:cs typeface="Tahoma" pitchFamily="34" charset="0"/>
              </a:rPr>
              <a:t>Xác thực IP-based</a:t>
            </a:r>
          </a:p>
        </p:txBody>
      </p:sp>
      <p:sp>
        <p:nvSpPr>
          <p:cNvPr id="14" name="TextBox 13"/>
          <p:cNvSpPr txBox="1"/>
          <p:nvPr/>
        </p:nvSpPr>
        <p:spPr>
          <a:xfrm>
            <a:off x="4987527" y="4487342"/>
            <a:ext cx="3528342" cy="923330"/>
          </a:xfrm>
          <a:prstGeom prst="rect">
            <a:avLst/>
          </a:prstGeom>
          <a:noFill/>
        </p:spPr>
        <p:txBody>
          <a:bodyPr wrap="square" rtlCol="0">
            <a:spAutoFit/>
          </a:bodyPr>
          <a:lstStyle/>
          <a:p>
            <a:r>
              <a:rPr lang="vi-VN" dirty="0">
                <a:solidFill>
                  <a:srgbClr val="FF0000"/>
                </a:solidFill>
                <a:latin typeface="Tahoma" pitchFamily="34" charset="0"/>
                <a:ea typeface="Tahoma" pitchFamily="34" charset="0"/>
                <a:cs typeface="Tahoma" pitchFamily="34" charset="0"/>
              </a:rPr>
              <a:t>Lọc đầu ra</a:t>
            </a:r>
            <a:r>
              <a:rPr lang="vi-VN" dirty="0">
                <a:latin typeface="Tahoma" pitchFamily="34" charset="0"/>
                <a:ea typeface="Tahoma" pitchFamily="34" charset="0"/>
                <a:cs typeface="Tahoma" pitchFamily="34" charset="0"/>
              </a:rPr>
              <a:t>: lọc tất cả các gói tin gửi đi có địa chỉ IP cục bộ không hợp lệ làm địa chỉ nguồn</a:t>
            </a:r>
          </a:p>
        </p:txBody>
      </p:sp>
    </p:spTree>
    <p:extLst>
      <p:ext uri="{BB962C8B-B14F-4D97-AF65-F5344CB8AC3E}">
        <p14:creationId xmlns:p14="http://schemas.microsoft.com/office/powerpoint/2010/main" val="2590579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Google hacking</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11</a:t>
            </a:fld>
            <a:endParaRPr lang="ru-RU" dirty="0"/>
          </a:p>
        </p:txBody>
      </p:sp>
      <p:sp>
        <p:nvSpPr>
          <p:cNvPr id="6" name="TextBox 5"/>
          <p:cNvSpPr txBox="1"/>
          <p:nvPr/>
        </p:nvSpPr>
        <p:spPr>
          <a:xfrm>
            <a:off x="1657351" y="1941466"/>
            <a:ext cx="8203637" cy="530915"/>
          </a:xfrm>
          <a:prstGeom prst="rect">
            <a:avLst/>
          </a:prstGeom>
          <a:noFill/>
        </p:spPr>
        <p:txBody>
          <a:bodyPr wrap="square" rtlCol="0">
            <a:spAutoFit/>
          </a:bodyPr>
          <a:lstStyle/>
          <a:p>
            <a:r>
              <a:rPr lang="en-US" sz="1500" b="1" dirty="0">
                <a:solidFill>
                  <a:srgbClr val="0070C0"/>
                </a:solidFill>
                <a:latin typeface="Tahoma" pitchFamily="34" charset="0"/>
                <a:ea typeface="Tahoma" pitchFamily="34" charset="0"/>
                <a:cs typeface="Tahoma" pitchFamily="34" charset="0"/>
              </a:rPr>
              <a:t>Google </a:t>
            </a:r>
            <a:r>
              <a:rPr lang="en-US" sz="1500" b="1" dirty="0" err="1">
                <a:solidFill>
                  <a:srgbClr val="0070C0"/>
                </a:solidFill>
                <a:latin typeface="Tahoma" pitchFamily="34" charset="0"/>
                <a:ea typeface="Tahoma" pitchFamily="34" charset="0"/>
                <a:cs typeface="Tahoma" pitchFamily="34" charset="0"/>
              </a:rPr>
              <a:t>hỗ</a:t>
            </a:r>
            <a:r>
              <a:rPr lang="en-US" sz="1500" b="1" dirty="0">
                <a:solidFill>
                  <a:srgbClr val="0070C0"/>
                </a:solidFill>
                <a:latin typeface="Tahoma" pitchFamily="34" charset="0"/>
                <a:ea typeface="Tahoma" pitchFamily="34" charset="0"/>
                <a:cs typeface="Tahoma" pitchFamily="34" charset="0"/>
              </a:rPr>
              <a:t> </a:t>
            </a:r>
            <a:r>
              <a:rPr lang="en-US" sz="1500" b="1" dirty="0" err="1">
                <a:solidFill>
                  <a:srgbClr val="0070C0"/>
                </a:solidFill>
                <a:latin typeface="Tahoma" pitchFamily="34" charset="0"/>
                <a:ea typeface="Tahoma" pitchFamily="34" charset="0"/>
                <a:cs typeface="Tahoma" pitchFamily="34" charset="0"/>
              </a:rPr>
              <a:t>trợ</a:t>
            </a:r>
            <a:r>
              <a:rPr lang="en-US" sz="1500" b="1" dirty="0">
                <a:solidFill>
                  <a:srgbClr val="0070C0"/>
                </a:solidFill>
                <a:latin typeface="Tahoma" pitchFamily="34" charset="0"/>
                <a:ea typeface="Tahoma" pitchFamily="34" charset="0"/>
                <a:cs typeface="Tahoma" pitchFamily="34" charset="0"/>
              </a:rPr>
              <a:t> </a:t>
            </a:r>
            <a:r>
              <a:rPr lang="en-US" sz="1500" b="1" dirty="0" err="1">
                <a:solidFill>
                  <a:srgbClr val="0070C0"/>
                </a:solidFill>
                <a:latin typeface="Tahoma" pitchFamily="34" charset="0"/>
                <a:ea typeface="Tahoma" pitchFamily="34" charset="0"/>
                <a:cs typeface="Tahoma" pitchFamily="34" charset="0"/>
              </a:rPr>
              <a:t>một</a:t>
            </a:r>
            <a:r>
              <a:rPr lang="en-US" sz="1500" b="1" dirty="0">
                <a:solidFill>
                  <a:srgbClr val="0070C0"/>
                </a:solidFill>
                <a:latin typeface="Tahoma" pitchFamily="34" charset="0"/>
                <a:ea typeface="Tahoma" pitchFamily="34" charset="0"/>
                <a:cs typeface="Tahoma" pitchFamily="34" charset="0"/>
              </a:rPr>
              <a:t> </a:t>
            </a:r>
            <a:r>
              <a:rPr lang="en-US" sz="1500" b="1" dirty="0" err="1">
                <a:solidFill>
                  <a:srgbClr val="0070C0"/>
                </a:solidFill>
                <a:latin typeface="Tahoma" pitchFamily="34" charset="0"/>
                <a:ea typeface="Tahoma" pitchFamily="34" charset="0"/>
                <a:cs typeface="Tahoma" pitchFamily="34" charset="0"/>
              </a:rPr>
              <a:t>số</a:t>
            </a:r>
            <a:r>
              <a:rPr lang="en-US" sz="1500" b="1" dirty="0">
                <a:solidFill>
                  <a:srgbClr val="0070C0"/>
                </a:solidFill>
                <a:latin typeface="Tahoma" pitchFamily="34" charset="0"/>
                <a:ea typeface="Tahoma" pitchFamily="34" charset="0"/>
                <a:cs typeface="Tahoma" pitchFamily="34" charset="0"/>
              </a:rPr>
              <a:t> </a:t>
            </a:r>
            <a:r>
              <a:rPr lang="en-US" sz="1500" b="1" dirty="0" err="1">
                <a:solidFill>
                  <a:srgbClr val="0070C0"/>
                </a:solidFill>
                <a:latin typeface="Tahoma" pitchFamily="34" charset="0"/>
                <a:ea typeface="Tahoma" pitchFamily="34" charset="0"/>
                <a:cs typeface="Tahoma" pitchFamily="34" charset="0"/>
              </a:rPr>
              <a:t>toán</a:t>
            </a:r>
            <a:r>
              <a:rPr lang="en-US" sz="1500" b="1" dirty="0">
                <a:solidFill>
                  <a:srgbClr val="0070C0"/>
                </a:solidFill>
                <a:latin typeface="Tahoma" pitchFamily="34" charset="0"/>
                <a:ea typeface="Tahoma" pitchFamily="34" charset="0"/>
                <a:cs typeface="Tahoma" pitchFamily="34" charset="0"/>
              </a:rPr>
              <a:t> </a:t>
            </a:r>
            <a:r>
              <a:rPr lang="en-US" sz="1500" b="1" dirty="0" err="1">
                <a:solidFill>
                  <a:srgbClr val="0070C0"/>
                </a:solidFill>
                <a:latin typeface="Tahoma" pitchFamily="34" charset="0"/>
                <a:ea typeface="Tahoma" pitchFamily="34" charset="0"/>
                <a:cs typeface="Tahoma" pitchFamily="34" charset="0"/>
              </a:rPr>
              <a:t>tử</a:t>
            </a:r>
            <a:r>
              <a:rPr lang="en-US" sz="1500" b="1" dirty="0">
                <a:solidFill>
                  <a:srgbClr val="0070C0"/>
                </a:solidFill>
                <a:latin typeface="Tahoma" pitchFamily="34" charset="0"/>
                <a:ea typeface="Tahoma" pitchFamily="34" charset="0"/>
                <a:cs typeface="Tahoma" pitchFamily="34" charset="0"/>
              </a:rPr>
              <a:t> </a:t>
            </a:r>
            <a:r>
              <a:rPr lang="en-US" sz="1500" b="1" dirty="0" err="1">
                <a:solidFill>
                  <a:srgbClr val="0070C0"/>
                </a:solidFill>
                <a:latin typeface="Tahoma" pitchFamily="34" charset="0"/>
                <a:ea typeface="Tahoma" pitchFamily="34" charset="0"/>
                <a:cs typeface="Tahoma" pitchFamily="34" charset="0"/>
              </a:rPr>
              <a:t>nâng</a:t>
            </a:r>
            <a:r>
              <a:rPr lang="en-US" sz="1500" b="1" dirty="0">
                <a:solidFill>
                  <a:srgbClr val="0070C0"/>
                </a:solidFill>
                <a:latin typeface="Tahoma" pitchFamily="34" charset="0"/>
                <a:ea typeface="Tahoma" pitchFamily="34" charset="0"/>
                <a:cs typeface="Tahoma" pitchFamily="34" charset="0"/>
              </a:rPr>
              <a:t> </a:t>
            </a:r>
            <a:r>
              <a:rPr lang="en-US" sz="1500" b="1" dirty="0" err="1">
                <a:solidFill>
                  <a:srgbClr val="0070C0"/>
                </a:solidFill>
                <a:latin typeface="Tahoma" pitchFamily="34" charset="0"/>
                <a:ea typeface="Tahoma" pitchFamily="34" charset="0"/>
                <a:cs typeface="Tahoma" pitchFamily="34" charset="0"/>
              </a:rPr>
              <a:t>cao</a:t>
            </a:r>
            <a:r>
              <a:rPr lang="en-US" sz="1500" b="1" dirty="0">
                <a:solidFill>
                  <a:srgbClr val="0070C0"/>
                </a:solidFill>
                <a:latin typeface="Tahoma" pitchFamily="34" charset="0"/>
                <a:ea typeface="Tahoma" pitchFamily="34" charset="0"/>
                <a:cs typeface="Tahoma" pitchFamily="34" charset="0"/>
              </a:rPr>
              <a:t> </a:t>
            </a:r>
            <a:r>
              <a:rPr lang="en-US" sz="1500" b="1" dirty="0" err="1">
                <a:solidFill>
                  <a:srgbClr val="0070C0"/>
                </a:solidFill>
                <a:latin typeface="Tahoma" pitchFamily="34" charset="0"/>
                <a:ea typeface="Tahoma" pitchFamily="34" charset="0"/>
                <a:cs typeface="Tahoma" pitchFamily="34" charset="0"/>
              </a:rPr>
              <a:t>giúp</a:t>
            </a:r>
            <a:r>
              <a:rPr lang="en-US" sz="1500" b="1" dirty="0">
                <a:solidFill>
                  <a:srgbClr val="0070C0"/>
                </a:solidFill>
                <a:latin typeface="Tahoma" pitchFamily="34" charset="0"/>
                <a:ea typeface="Tahoma" pitchFamily="34" charset="0"/>
                <a:cs typeface="Tahoma" pitchFamily="34" charset="0"/>
              </a:rPr>
              <a:t> </a:t>
            </a:r>
            <a:r>
              <a:rPr lang="en-US" sz="1500" b="1" dirty="0" err="1">
                <a:solidFill>
                  <a:srgbClr val="0070C0"/>
                </a:solidFill>
                <a:latin typeface="Tahoma" pitchFamily="34" charset="0"/>
                <a:ea typeface="Tahoma" pitchFamily="34" charset="0"/>
                <a:cs typeface="Tahoma" pitchFamily="34" charset="0"/>
              </a:rPr>
              <a:t>sửa</a:t>
            </a:r>
            <a:r>
              <a:rPr lang="en-US" sz="1500" b="1" dirty="0">
                <a:solidFill>
                  <a:srgbClr val="0070C0"/>
                </a:solidFill>
                <a:latin typeface="Tahoma" pitchFamily="34" charset="0"/>
                <a:ea typeface="Tahoma" pitchFamily="34" charset="0"/>
                <a:cs typeface="Tahoma" pitchFamily="34" charset="0"/>
              </a:rPr>
              <a:t> </a:t>
            </a:r>
            <a:r>
              <a:rPr lang="en-US" sz="1500" b="1" dirty="0" err="1">
                <a:solidFill>
                  <a:srgbClr val="0070C0"/>
                </a:solidFill>
                <a:latin typeface="Tahoma" pitchFamily="34" charset="0"/>
                <a:ea typeface="Tahoma" pitchFamily="34" charset="0"/>
                <a:cs typeface="Tahoma" pitchFamily="34" charset="0"/>
              </a:rPr>
              <a:t>đổi</a:t>
            </a:r>
            <a:r>
              <a:rPr lang="en-US" sz="1500" b="1" dirty="0">
                <a:solidFill>
                  <a:srgbClr val="0070C0"/>
                </a:solidFill>
                <a:latin typeface="Tahoma" pitchFamily="34" charset="0"/>
                <a:ea typeface="Tahoma" pitchFamily="34" charset="0"/>
                <a:cs typeface="Tahoma" pitchFamily="34" charset="0"/>
              </a:rPr>
              <a:t> </a:t>
            </a:r>
            <a:r>
              <a:rPr lang="en-US" sz="1500" b="1" dirty="0" err="1">
                <a:solidFill>
                  <a:srgbClr val="0070C0"/>
                </a:solidFill>
                <a:latin typeface="Tahoma" pitchFamily="34" charset="0"/>
                <a:ea typeface="Tahoma" pitchFamily="34" charset="0"/>
                <a:cs typeface="Tahoma" pitchFamily="34" charset="0"/>
              </a:rPr>
              <a:t>tìm</a:t>
            </a:r>
            <a:r>
              <a:rPr lang="en-US" sz="1500" b="1" dirty="0">
                <a:solidFill>
                  <a:srgbClr val="0070C0"/>
                </a:solidFill>
                <a:latin typeface="Tahoma" pitchFamily="34" charset="0"/>
                <a:ea typeface="Tahoma" pitchFamily="34" charset="0"/>
                <a:cs typeface="Tahoma" pitchFamily="34" charset="0"/>
              </a:rPr>
              <a:t> </a:t>
            </a:r>
            <a:r>
              <a:rPr lang="en-US" sz="1500" b="1" dirty="0" err="1">
                <a:solidFill>
                  <a:srgbClr val="0070C0"/>
                </a:solidFill>
                <a:latin typeface="Tahoma" pitchFamily="34" charset="0"/>
                <a:ea typeface="Tahoma" pitchFamily="34" charset="0"/>
                <a:cs typeface="Tahoma" pitchFamily="34" charset="0"/>
              </a:rPr>
              <a:t>kiếm</a:t>
            </a:r>
            <a:r>
              <a:rPr lang="en-US" sz="1500" b="1" dirty="0">
                <a:solidFill>
                  <a:srgbClr val="0070C0"/>
                </a:solidFill>
                <a:latin typeface="Tahoma" pitchFamily="34" charset="0"/>
                <a:ea typeface="Tahoma" pitchFamily="34" charset="0"/>
                <a:cs typeface="Tahoma" pitchFamily="34" charset="0"/>
              </a:rPr>
              <a:t> </a:t>
            </a:r>
          </a:p>
          <a:p>
            <a:endParaRPr lang="en-US" sz="1350" dirty="0"/>
          </a:p>
        </p:txBody>
      </p:sp>
      <p:graphicFrame>
        <p:nvGraphicFramePr>
          <p:cNvPr id="16" name="Table 15"/>
          <p:cNvGraphicFramePr>
            <a:graphicFrameLocks noGrp="1"/>
          </p:cNvGraphicFramePr>
          <p:nvPr/>
        </p:nvGraphicFramePr>
        <p:xfrm>
          <a:off x="342900" y="2286000"/>
          <a:ext cx="8286750" cy="3371850"/>
        </p:xfrm>
        <a:graphic>
          <a:graphicData uri="http://schemas.openxmlformats.org/drawingml/2006/table">
            <a:tbl>
              <a:tblPr firstRow="1" bandRow="1">
                <a:tableStyleId>{5C22544A-7EE6-4342-B048-85BDC9FD1C3A}</a:tableStyleId>
              </a:tblPr>
              <a:tblGrid>
                <a:gridCol w="8286750">
                  <a:extLst>
                    <a:ext uri="{9D8B030D-6E8A-4147-A177-3AD203B41FA5}">
                      <a16:colId xmlns:a16="http://schemas.microsoft.com/office/drawing/2014/main" val="1591652392"/>
                    </a:ext>
                  </a:extLst>
                </a:gridCol>
              </a:tblGrid>
              <a:tr h="3371850">
                <a:tc>
                  <a:txBody>
                    <a:bodyPr/>
                    <a:lstStyle/>
                    <a:p>
                      <a:endParaRPr lang="en-US" sz="1400" dirty="0"/>
                    </a:p>
                  </a:txBody>
                  <a:tcPr marL="68580" marR="68580" marT="34290" marB="34290">
                    <a:solidFill>
                      <a:schemeClr val="bg2"/>
                    </a:solidFill>
                  </a:tcPr>
                </a:tc>
                <a:extLst>
                  <a:ext uri="{0D108BD9-81ED-4DB2-BD59-A6C34878D82A}">
                    <a16:rowId xmlns:a16="http://schemas.microsoft.com/office/drawing/2014/main" val="2339843827"/>
                  </a:ext>
                </a:extLst>
              </a:tr>
            </a:tbl>
          </a:graphicData>
        </a:graphic>
      </p:graphicFrame>
      <p:sp>
        <p:nvSpPr>
          <p:cNvPr id="17" name="Rounded Rectangle 16"/>
          <p:cNvSpPr/>
          <p:nvPr/>
        </p:nvSpPr>
        <p:spPr>
          <a:xfrm>
            <a:off x="511412" y="2321851"/>
            <a:ext cx="3712136" cy="594296"/>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342900">
              <a:defRPr/>
            </a:pPr>
            <a:r>
              <a:rPr lang="en-US" sz="1350" dirty="0">
                <a:solidFill>
                  <a:srgbClr val="FF0000"/>
                </a:solidFill>
                <a:latin typeface="Tahoma" pitchFamily="34" charset="0"/>
                <a:ea typeface="Tahoma" pitchFamily="34" charset="0"/>
                <a:cs typeface="Tahoma" pitchFamily="34" charset="0"/>
              </a:rPr>
              <a:t>[cache:] </a:t>
            </a:r>
            <a:r>
              <a:rPr lang="en-US" sz="1350" dirty="0" err="1">
                <a:solidFill>
                  <a:schemeClr val="dk1"/>
                </a:solidFill>
                <a:latin typeface="Tahoma" pitchFamily="34" charset="0"/>
                <a:ea typeface="Tahoma" pitchFamily="34" charset="0"/>
                <a:cs typeface="Tahoma" pitchFamily="34" charset="0"/>
              </a:rPr>
              <a:t>Hiển</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thị</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các</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trang</a:t>
            </a:r>
            <a:r>
              <a:rPr lang="en-US" sz="1350" dirty="0">
                <a:solidFill>
                  <a:schemeClr val="dk1"/>
                </a:solidFill>
                <a:latin typeface="Tahoma" pitchFamily="34" charset="0"/>
                <a:ea typeface="Tahoma" pitchFamily="34" charset="0"/>
                <a:cs typeface="Tahoma" pitchFamily="34" charset="0"/>
              </a:rPr>
              <a:t> web </a:t>
            </a:r>
            <a:r>
              <a:rPr lang="en-US" sz="1350" dirty="0" err="1">
                <a:solidFill>
                  <a:schemeClr val="dk1"/>
                </a:solidFill>
                <a:latin typeface="Tahoma" pitchFamily="34" charset="0"/>
                <a:ea typeface="Tahoma" pitchFamily="34" charset="0"/>
                <a:cs typeface="Tahoma" pitchFamily="34" charset="0"/>
              </a:rPr>
              <a:t>được</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lưu</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trữ</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trong</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bộ</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nhớ</a:t>
            </a:r>
            <a:r>
              <a:rPr lang="en-US" sz="1350" dirty="0">
                <a:solidFill>
                  <a:schemeClr val="dk1"/>
                </a:solidFill>
                <a:latin typeface="Tahoma" pitchFamily="34" charset="0"/>
                <a:ea typeface="Tahoma" pitchFamily="34" charset="0"/>
                <a:cs typeface="Tahoma" pitchFamily="34" charset="0"/>
              </a:rPr>
              <a:t> cache </a:t>
            </a:r>
            <a:r>
              <a:rPr lang="en-US" sz="1350" dirty="0" err="1">
                <a:solidFill>
                  <a:schemeClr val="dk1"/>
                </a:solidFill>
                <a:latin typeface="Tahoma" pitchFamily="34" charset="0"/>
                <a:ea typeface="Tahoma" pitchFamily="34" charset="0"/>
                <a:cs typeface="Tahoma" pitchFamily="34" charset="0"/>
              </a:rPr>
              <a:t>của</a:t>
            </a:r>
            <a:r>
              <a:rPr lang="en-US" sz="1350" dirty="0">
                <a:solidFill>
                  <a:schemeClr val="dk1"/>
                </a:solidFill>
                <a:latin typeface="Tahoma" pitchFamily="34" charset="0"/>
                <a:ea typeface="Tahoma" pitchFamily="34" charset="0"/>
                <a:cs typeface="Tahoma" pitchFamily="34" charset="0"/>
              </a:rPr>
              <a:t> Google </a:t>
            </a:r>
          </a:p>
        </p:txBody>
      </p:sp>
      <p:sp>
        <p:nvSpPr>
          <p:cNvPr id="18" name="Rounded Rectangle 17"/>
          <p:cNvSpPr/>
          <p:nvPr/>
        </p:nvSpPr>
        <p:spPr>
          <a:xfrm>
            <a:off x="511412" y="2966541"/>
            <a:ext cx="3712136" cy="64632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rgbClr val="FF0000"/>
                </a:solidFill>
                <a:latin typeface="Tahoma" pitchFamily="34" charset="0"/>
                <a:ea typeface="Tahoma" pitchFamily="34" charset="0"/>
                <a:cs typeface="Tahoma" pitchFamily="34" charset="0"/>
              </a:rPr>
              <a:t>[link:] </a:t>
            </a:r>
            <a:r>
              <a:rPr lang="en-US" sz="1350" dirty="0" err="1">
                <a:latin typeface="Tahoma" pitchFamily="34" charset="0"/>
                <a:ea typeface="Tahoma" pitchFamily="34" charset="0"/>
                <a:cs typeface="Tahoma" pitchFamily="34" charset="0"/>
              </a:rPr>
              <a:t>Liệt</a:t>
            </a:r>
            <a:r>
              <a:rPr lang="en-US" sz="1350" dirty="0">
                <a:latin typeface="Tahoma" pitchFamily="34" charset="0"/>
                <a:ea typeface="Tahoma" pitchFamily="34" charset="0"/>
                <a:cs typeface="Tahoma" pitchFamily="34" charset="0"/>
              </a:rPr>
              <a:t> </a:t>
            </a:r>
            <a:r>
              <a:rPr lang="en-US" sz="1350" dirty="0" err="1">
                <a:latin typeface="Tahoma" pitchFamily="34" charset="0"/>
                <a:ea typeface="Tahoma" pitchFamily="34" charset="0"/>
                <a:cs typeface="Tahoma" pitchFamily="34" charset="0"/>
              </a:rPr>
              <a:t>kê</a:t>
            </a:r>
            <a:r>
              <a:rPr lang="en-US" sz="1350" dirty="0">
                <a:latin typeface="Tahoma" pitchFamily="34" charset="0"/>
                <a:ea typeface="Tahoma" pitchFamily="34" charset="0"/>
                <a:cs typeface="Tahoma" pitchFamily="34" charset="0"/>
              </a:rPr>
              <a:t> </a:t>
            </a:r>
            <a:r>
              <a:rPr lang="en-US" sz="1350" dirty="0" err="1">
                <a:latin typeface="Tahoma" pitchFamily="34" charset="0"/>
                <a:ea typeface="Tahoma" pitchFamily="34" charset="0"/>
                <a:cs typeface="Tahoma" pitchFamily="34" charset="0"/>
              </a:rPr>
              <a:t>các</a:t>
            </a:r>
            <a:r>
              <a:rPr lang="en-US" sz="1350" dirty="0">
                <a:latin typeface="Tahoma" pitchFamily="34" charset="0"/>
                <a:ea typeface="Tahoma" pitchFamily="34" charset="0"/>
                <a:cs typeface="Tahoma" pitchFamily="34" charset="0"/>
              </a:rPr>
              <a:t> </a:t>
            </a:r>
            <a:r>
              <a:rPr lang="en-US" sz="1350" dirty="0" err="1">
                <a:latin typeface="Tahoma" pitchFamily="34" charset="0"/>
                <a:ea typeface="Tahoma" pitchFamily="34" charset="0"/>
                <a:cs typeface="Tahoma" pitchFamily="34" charset="0"/>
              </a:rPr>
              <a:t>trang</a:t>
            </a:r>
            <a:r>
              <a:rPr lang="en-US" sz="1350" dirty="0">
                <a:latin typeface="Tahoma" pitchFamily="34" charset="0"/>
                <a:ea typeface="Tahoma" pitchFamily="34" charset="0"/>
                <a:cs typeface="Tahoma" pitchFamily="34" charset="0"/>
              </a:rPr>
              <a:t> web </a:t>
            </a:r>
            <a:r>
              <a:rPr lang="en-US" sz="1350" dirty="0" err="1">
                <a:latin typeface="Tahoma" pitchFamily="34" charset="0"/>
                <a:ea typeface="Tahoma" pitchFamily="34" charset="0"/>
                <a:cs typeface="Tahoma" pitchFamily="34" charset="0"/>
              </a:rPr>
              <a:t>có</a:t>
            </a:r>
            <a:r>
              <a:rPr lang="en-US" sz="1350" dirty="0">
                <a:latin typeface="Tahoma" pitchFamily="34" charset="0"/>
                <a:ea typeface="Tahoma" pitchFamily="34" charset="0"/>
                <a:cs typeface="Tahoma" pitchFamily="34" charset="0"/>
              </a:rPr>
              <a:t> </a:t>
            </a:r>
            <a:r>
              <a:rPr lang="en-US" sz="1350" dirty="0" err="1">
                <a:latin typeface="Tahoma" pitchFamily="34" charset="0"/>
                <a:ea typeface="Tahoma" pitchFamily="34" charset="0"/>
                <a:cs typeface="Tahoma" pitchFamily="34" charset="0"/>
              </a:rPr>
              <a:t>liên</a:t>
            </a:r>
            <a:r>
              <a:rPr lang="en-US" sz="1350" dirty="0">
                <a:latin typeface="Tahoma" pitchFamily="34" charset="0"/>
                <a:ea typeface="Tahoma" pitchFamily="34" charset="0"/>
                <a:cs typeface="Tahoma" pitchFamily="34" charset="0"/>
              </a:rPr>
              <a:t> </a:t>
            </a:r>
            <a:r>
              <a:rPr lang="en-US" sz="1350" dirty="0" err="1">
                <a:latin typeface="Tahoma" pitchFamily="34" charset="0"/>
                <a:ea typeface="Tahoma" pitchFamily="34" charset="0"/>
                <a:cs typeface="Tahoma" pitchFamily="34" charset="0"/>
              </a:rPr>
              <a:t>kết</a:t>
            </a:r>
            <a:r>
              <a:rPr lang="en-US" sz="1350" dirty="0">
                <a:latin typeface="Tahoma" pitchFamily="34" charset="0"/>
                <a:ea typeface="Tahoma" pitchFamily="34" charset="0"/>
                <a:cs typeface="Tahoma" pitchFamily="34" charset="0"/>
              </a:rPr>
              <a:t> </a:t>
            </a:r>
            <a:r>
              <a:rPr lang="en-US" sz="1350" dirty="0" err="1">
                <a:latin typeface="Tahoma" pitchFamily="34" charset="0"/>
                <a:ea typeface="Tahoma" pitchFamily="34" charset="0"/>
                <a:cs typeface="Tahoma" pitchFamily="34" charset="0"/>
              </a:rPr>
              <a:t>đến</a:t>
            </a:r>
            <a:r>
              <a:rPr lang="en-US" sz="1350" dirty="0">
                <a:latin typeface="Tahoma" pitchFamily="34" charset="0"/>
                <a:ea typeface="Tahoma" pitchFamily="34" charset="0"/>
                <a:cs typeface="Tahoma" pitchFamily="34" charset="0"/>
              </a:rPr>
              <a:t> </a:t>
            </a:r>
            <a:r>
              <a:rPr lang="en-US" sz="1350" dirty="0" err="1">
                <a:latin typeface="Tahoma" pitchFamily="34" charset="0"/>
                <a:ea typeface="Tahoma" pitchFamily="34" charset="0"/>
                <a:cs typeface="Tahoma" pitchFamily="34" charset="0"/>
              </a:rPr>
              <a:t>trang</a:t>
            </a:r>
            <a:r>
              <a:rPr lang="en-US" sz="1350" dirty="0">
                <a:latin typeface="Tahoma" pitchFamily="34" charset="0"/>
                <a:ea typeface="Tahoma" pitchFamily="34" charset="0"/>
                <a:cs typeface="Tahoma" pitchFamily="34" charset="0"/>
              </a:rPr>
              <a:t> web </a:t>
            </a:r>
            <a:r>
              <a:rPr lang="en-US" sz="1350" dirty="0" err="1">
                <a:latin typeface="Tahoma" pitchFamily="34" charset="0"/>
                <a:ea typeface="Tahoma" pitchFamily="34" charset="0"/>
                <a:cs typeface="Tahoma" pitchFamily="34" charset="0"/>
              </a:rPr>
              <a:t>được</a:t>
            </a:r>
            <a:r>
              <a:rPr lang="en-US" sz="1350" dirty="0">
                <a:latin typeface="Tahoma" pitchFamily="34" charset="0"/>
                <a:ea typeface="Tahoma" pitchFamily="34" charset="0"/>
                <a:cs typeface="Tahoma" pitchFamily="34" charset="0"/>
              </a:rPr>
              <a:t> </a:t>
            </a:r>
            <a:r>
              <a:rPr lang="en-US" sz="1350" dirty="0" err="1">
                <a:latin typeface="Tahoma" pitchFamily="34" charset="0"/>
                <a:ea typeface="Tahoma" pitchFamily="34" charset="0"/>
                <a:cs typeface="Tahoma" pitchFamily="34" charset="0"/>
              </a:rPr>
              <a:t>chỉ</a:t>
            </a:r>
            <a:r>
              <a:rPr lang="en-US" sz="1350" dirty="0">
                <a:latin typeface="Tahoma" pitchFamily="34" charset="0"/>
                <a:ea typeface="Tahoma" pitchFamily="34" charset="0"/>
                <a:cs typeface="Tahoma" pitchFamily="34" charset="0"/>
              </a:rPr>
              <a:t> </a:t>
            </a:r>
            <a:r>
              <a:rPr lang="en-US" sz="1350" dirty="0" err="1">
                <a:latin typeface="Tahoma" pitchFamily="34" charset="0"/>
                <a:ea typeface="Tahoma" pitchFamily="34" charset="0"/>
                <a:cs typeface="Tahoma" pitchFamily="34" charset="0"/>
              </a:rPr>
              <a:t>định</a:t>
            </a:r>
            <a:endParaRPr lang="en-US" sz="1350" dirty="0">
              <a:latin typeface="Tahoma" pitchFamily="34" charset="0"/>
              <a:ea typeface="Tahoma" pitchFamily="34" charset="0"/>
              <a:cs typeface="Tahoma" pitchFamily="34" charset="0"/>
            </a:endParaRPr>
          </a:p>
        </p:txBody>
      </p:sp>
      <p:sp>
        <p:nvSpPr>
          <p:cNvPr id="19" name="Rounded Rectangle 18"/>
          <p:cNvSpPr/>
          <p:nvPr/>
        </p:nvSpPr>
        <p:spPr>
          <a:xfrm>
            <a:off x="511412" y="3650064"/>
            <a:ext cx="3712136" cy="64372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rgbClr val="FF0000"/>
                </a:solidFill>
                <a:latin typeface="Tahoma" pitchFamily="34" charset="0"/>
                <a:ea typeface="Tahoma" pitchFamily="34" charset="0"/>
                <a:cs typeface="Tahoma" pitchFamily="34" charset="0"/>
              </a:rPr>
              <a:t>[related:] </a:t>
            </a:r>
            <a:r>
              <a:rPr lang="en-US" sz="1350" dirty="0" err="1">
                <a:solidFill>
                  <a:schemeClr val="dk1"/>
                </a:solidFill>
                <a:latin typeface="Tahoma" pitchFamily="34" charset="0"/>
                <a:ea typeface="Tahoma" pitchFamily="34" charset="0"/>
                <a:cs typeface="Tahoma" pitchFamily="34" charset="0"/>
              </a:rPr>
              <a:t>Liệt</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kê</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các</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trang</a:t>
            </a:r>
            <a:r>
              <a:rPr lang="en-US" sz="1350" dirty="0">
                <a:solidFill>
                  <a:schemeClr val="dk1"/>
                </a:solidFill>
                <a:latin typeface="Tahoma" pitchFamily="34" charset="0"/>
                <a:ea typeface="Tahoma" pitchFamily="34" charset="0"/>
                <a:cs typeface="Tahoma" pitchFamily="34" charset="0"/>
              </a:rPr>
              <a:t> web </a:t>
            </a:r>
            <a:r>
              <a:rPr lang="en-US" sz="1350" dirty="0" err="1">
                <a:solidFill>
                  <a:schemeClr val="dk1"/>
                </a:solidFill>
                <a:latin typeface="Tahoma" pitchFamily="34" charset="0"/>
                <a:ea typeface="Tahoma" pitchFamily="34" charset="0"/>
                <a:cs typeface="Tahoma" pitchFamily="34" charset="0"/>
              </a:rPr>
              <a:t>tương</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tự</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như</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một</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trang</a:t>
            </a:r>
            <a:r>
              <a:rPr lang="en-US" sz="1350" dirty="0">
                <a:solidFill>
                  <a:schemeClr val="dk1"/>
                </a:solidFill>
                <a:latin typeface="Tahoma" pitchFamily="34" charset="0"/>
                <a:ea typeface="Tahoma" pitchFamily="34" charset="0"/>
                <a:cs typeface="Tahoma" pitchFamily="34" charset="0"/>
              </a:rPr>
              <a:t> web </a:t>
            </a:r>
            <a:r>
              <a:rPr lang="en-US" sz="1350" dirty="0" err="1">
                <a:solidFill>
                  <a:schemeClr val="dk1"/>
                </a:solidFill>
                <a:latin typeface="Tahoma" pitchFamily="34" charset="0"/>
                <a:ea typeface="Tahoma" pitchFamily="34" charset="0"/>
                <a:cs typeface="Tahoma" pitchFamily="34" charset="0"/>
              </a:rPr>
              <a:t>cụ</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thể</a:t>
            </a:r>
            <a:endParaRPr lang="en-US" sz="1350" dirty="0">
              <a:latin typeface="Tahoma" pitchFamily="34" charset="0"/>
              <a:ea typeface="Tahoma" pitchFamily="34" charset="0"/>
              <a:cs typeface="Tahoma" pitchFamily="34" charset="0"/>
            </a:endParaRPr>
          </a:p>
        </p:txBody>
      </p:sp>
      <p:sp>
        <p:nvSpPr>
          <p:cNvPr id="20" name="Rounded Rectangle 19"/>
          <p:cNvSpPr/>
          <p:nvPr/>
        </p:nvSpPr>
        <p:spPr>
          <a:xfrm>
            <a:off x="511412" y="4330989"/>
            <a:ext cx="3712136" cy="627090"/>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rgbClr val="FF0000"/>
                </a:solidFill>
                <a:latin typeface="Tahoma" pitchFamily="34" charset="0"/>
                <a:ea typeface="Tahoma" pitchFamily="34" charset="0"/>
                <a:cs typeface="Tahoma" pitchFamily="34" charset="0"/>
              </a:rPr>
              <a:t>[info:] </a:t>
            </a:r>
            <a:r>
              <a:rPr lang="en-US" sz="1350" dirty="0" err="1">
                <a:solidFill>
                  <a:schemeClr val="dk1"/>
                </a:solidFill>
                <a:latin typeface="Tahoma" pitchFamily="34" charset="0"/>
                <a:ea typeface="Tahoma" pitchFamily="34" charset="0"/>
                <a:cs typeface="Tahoma" pitchFamily="34" charset="0"/>
              </a:rPr>
              <a:t>Trình</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bày</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một</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số</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thông</a:t>
            </a:r>
            <a:r>
              <a:rPr lang="en-US" sz="1350" dirty="0">
                <a:solidFill>
                  <a:schemeClr val="dk1"/>
                </a:solidFill>
                <a:latin typeface="Tahoma" pitchFamily="34" charset="0"/>
                <a:ea typeface="Tahoma" pitchFamily="34" charset="0"/>
                <a:cs typeface="Tahoma" pitchFamily="34" charset="0"/>
              </a:rPr>
              <a:t> tin </a:t>
            </a:r>
            <a:r>
              <a:rPr lang="en-US" sz="1350" dirty="0" err="1">
                <a:solidFill>
                  <a:schemeClr val="dk1"/>
                </a:solidFill>
                <a:latin typeface="Tahoma" pitchFamily="34" charset="0"/>
                <a:ea typeface="Tahoma" pitchFamily="34" charset="0"/>
                <a:cs typeface="Tahoma" pitchFamily="34" charset="0"/>
              </a:rPr>
              <a:t>mà</a:t>
            </a:r>
            <a:r>
              <a:rPr lang="en-US" sz="1350" dirty="0">
                <a:solidFill>
                  <a:schemeClr val="dk1"/>
                </a:solidFill>
                <a:latin typeface="Tahoma" pitchFamily="34" charset="0"/>
                <a:ea typeface="Tahoma" pitchFamily="34" charset="0"/>
                <a:cs typeface="Tahoma" pitchFamily="34" charset="0"/>
              </a:rPr>
              <a:t> Google </a:t>
            </a:r>
            <a:r>
              <a:rPr lang="en-US" sz="1350" dirty="0" err="1">
                <a:solidFill>
                  <a:schemeClr val="dk1"/>
                </a:solidFill>
                <a:latin typeface="Tahoma" pitchFamily="34" charset="0"/>
                <a:ea typeface="Tahoma" pitchFamily="34" charset="0"/>
                <a:cs typeface="Tahoma" pitchFamily="34" charset="0"/>
              </a:rPr>
              <a:t>có</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về</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một</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trang</a:t>
            </a:r>
            <a:r>
              <a:rPr lang="en-US" sz="1350" dirty="0">
                <a:solidFill>
                  <a:schemeClr val="dk1"/>
                </a:solidFill>
                <a:latin typeface="Tahoma" pitchFamily="34" charset="0"/>
                <a:ea typeface="Tahoma" pitchFamily="34" charset="0"/>
                <a:cs typeface="Tahoma" pitchFamily="34" charset="0"/>
              </a:rPr>
              <a:t> web </a:t>
            </a:r>
            <a:r>
              <a:rPr lang="en-US" sz="1350" dirty="0" err="1">
                <a:solidFill>
                  <a:schemeClr val="dk1"/>
                </a:solidFill>
                <a:latin typeface="Tahoma" pitchFamily="34" charset="0"/>
                <a:ea typeface="Tahoma" pitchFamily="34" charset="0"/>
                <a:cs typeface="Tahoma" pitchFamily="34" charset="0"/>
              </a:rPr>
              <a:t>cụ</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thể</a:t>
            </a:r>
            <a:endParaRPr lang="en-US" sz="1350" dirty="0">
              <a:latin typeface="Tahoma" pitchFamily="34" charset="0"/>
              <a:ea typeface="Tahoma" pitchFamily="34" charset="0"/>
              <a:cs typeface="Tahoma" pitchFamily="34" charset="0"/>
            </a:endParaRPr>
          </a:p>
        </p:txBody>
      </p:sp>
      <p:sp>
        <p:nvSpPr>
          <p:cNvPr id="21" name="Rounded Rectangle 20"/>
          <p:cNvSpPr/>
          <p:nvPr/>
        </p:nvSpPr>
        <p:spPr>
          <a:xfrm>
            <a:off x="511412" y="5010521"/>
            <a:ext cx="3712136" cy="594888"/>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rgbClr val="FF0000"/>
                </a:solidFill>
                <a:latin typeface="Tahoma" pitchFamily="34" charset="0"/>
                <a:ea typeface="Tahoma" pitchFamily="34" charset="0"/>
                <a:cs typeface="Tahoma" pitchFamily="34" charset="0"/>
              </a:rPr>
              <a:t>[site:] </a:t>
            </a:r>
            <a:r>
              <a:rPr lang="en-US" sz="1350" dirty="0" err="1">
                <a:solidFill>
                  <a:schemeClr val="dk1"/>
                </a:solidFill>
                <a:latin typeface="Tahoma" pitchFamily="34" charset="0"/>
                <a:ea typeface="Tahoma" pitchFamily="34" charset="0"/>
                <a:cs typeface="Tahoma" pitchFamily="34" charset="0"/>
              </a:rPr>
              <a:t>Giới</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hạn</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kết</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quả</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đối</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với</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những</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các</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trang</a:t>
            </a:r>
            <a:r>
              <a:rPr lang="en-US" sz="1350" dirty="0">
                <a:solidFill>
                  <a:schemeClr val="dk1"/>
                </a:solidFill>
                <a:latin typeface="Tahoma" pitchFamily="34" charset="0"/>
                <a:ea typeface="Tahoma" pitchFamily="34" charset="0"/>
                <a:cs typeface="Tahoma" pitchFamily="34" charset="0"/>
              </a:rPr>
              <a:t> web </a:t>
            </a:r>
            <a:r>
              <a:rPr lang="en-US" sz="1350" dirty="0" err="1">
                <a:solidFill>
                  <a:schemeClr val="dk1"/>
                </a:solidFill>
                <a:latin typeface="Tahoma" pitchFamily="34" charset="0"/>
                <a:ea typeface="Tahoma" pitchFamily="34" charset="0"/>
                <a:cs typeface="Tahoma" pitchFamily="34" charset="0"/>
              </a:rPr>
              <a:t>trong</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miền</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nhất</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định</a:t>
            </a:r>
            <a:endParaRPr lang="en-US" sz="1350" dirty="0">
              <a:latin typeface="Tahoma" pitchFamily="34" charset="0"/>
              <a:ea typeface="Tahoma" pitchFamily="34" charset="0"/>
              <a:cs typeface="Tahoma" pitchFamily="34" charset="0"/>
            </a:endParaRPr>
          </a:p>
        </p:txBody>
      </p:sp>
      <p:sp>
        <p:nvSpPr>
          <p:cNvPr id="22" name="Rounded Rectangle 21"/>
          <p:cNvSpPr/>
          <p:nvPr/>
        </p:nvSpPr>
        <p:spPr>
          <a:xfrm>
            <a:off x="4572000" y="2321852"/>
            <a:ext cx="3829050" cy="592248"/>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rgbClr val="FF0000"/>
                </a:solidFill>
                <a:latin typeface="Tahoma" pitchFamily="34" charset="0"/>
                <a:ea typeface="Tahoma" pitchFamily="34" charset="0"/>
                <a:cs typeface="Tahoma" pitchFamily="34" charset="0"/>
              </a:rPr>
              <a:t>[</a:t>
            </a:r>
            <a:r>
              <a:rPr lang="en-US" sz="1350" dirty="0" err="1">
                <a:solidFill>
                  <a:srgbClr val="FF0000"/>
                </a:solidFill>
                <a:latin typeface="Tahoma" pitchFamily="34" charset="0"/>
                <a:ea typeface="Tahoma" pitchFamily="34" charset="0"/>
                <a:cs typeface="Tahoma" pitchFamily="34" charset="0"/>
              </a:rPr>
              <a:t>allintitle</a:t>
            </a:r>
            <a:r>
              <a:rPr lang="en-US" sz="1350" dirty="0">
                <a:solidFill>
                  <a:srgbClr val="FF0000"/>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Giới</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hạn</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kết</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quả</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đối</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với</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các</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trang</a:t>
            </a:r>
            <a:r>
              <a:rPr lang="en-US" sz="1350" dirty="0">
                <a:solidFill>
                  <a:schemeClr val="dk1"/>
                </a:solidFill>
                <a:latin typeface="Tahoma" pitchFamily="34" charset="0"/>
                <a:ea typeface="Tahoma" pitchFamily="34" charset="0"/>
                <a:cs typeface="Tahoma" pitchFamily="34" charset="0"/>
              </a:rPr>
              <a:t> web </a:t>
            </a:r>
            <a:r>
              <a:rPr lang="en-US" sz="1350" dirty="0" err="1">
                <a:solidFill>
                  <a:schemeClr val="dk1"/>
                </a:solidFill>
                <a:latin typeface="Tahoma" pitchFamily="34" charset="0"/>
                <a:ea typeface="Tahoma" pitchFamily="34" charset="0"/>
                <a:cs typeface="Tahoma" pitchFamily="34" charset="0"/>
              </a:rPr>
              <a:t>đó</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với</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tất</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cả</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các</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từ</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khóa</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tìm</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kiếm</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trong</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tiêu</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đề</a:t>
            </a:r>
            <a:endParaRPr lang="en-US" sz="1350" dirty="0">
              <a:latin typeface="Tahoma" pitchFamily="34" charset="0"/>
              <a:ea typeface="Tahoma" pitchFamily="34" charset="0"/>
              <a:cs typeface="Tahoma" pitchFamily="34" charset="0"/>
            </a:endParaRPr>
          </a:p>
        </p:txBody>
      </p:sp>
      <p:sp>
        <p:nvSpPr>
          <p:cNvPr id="23" name="Rounded Rectangle 22"/>
          <p:cNvSpPr/>
          <p:nvPr/>
        </p:nvSpPr>
        <p:spPr>
          <a:xfrm>
            <a:off x="4572000" y="2966541"/>
            <a:ext cx="3829050" cy="646320"/>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rgbClr val="FF0000"/>
                </a:solidFill>
                <a:latin typeface="Tahoma" pitchFamily="34" charset="0"/>
                <a:ea typeface="Tahoma" pitchFamily="34" charset="0"/>
                <a:cs typeface="Tahoma" pitchFamily="34" charset="0"/>
              </a:rPr>
              <a:t>[</a:t>
            </a:r>
            <a:r>
              <a:rPr lang="en-US" sz="1350" dirty="0" err="1">
                <a:solidFill>
                  <a:srgbClr val="FF0000"/>
                </a:solidFill>
                <a:latin typeface="Tahoma" pitchFamily="34" charset="0"/>
                <a:ea typeface="Tahoma" pitchFamily="34" charset="0"/>
                <a:cs typeface="Tahoma" pitchFamily="34" charset="0"/>
              </a:rPr>
              <a:t>intitle</a:t>
            </a:r>
            <a:r>
              <a:rPr lang="en-US" sz="1350" dirty="0">
                <a:solidFill>
                  <a:srgbClr val="FF0000"/>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Hạn</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chế</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kết</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quả</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cho</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các</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tài</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liệu</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có</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chứa</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từ</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khóa</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tìm</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kiếm</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trong</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tiêu</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đề</a:t>
            </a:r>
            <a:endParaRPr lang="en-US" sz="1350" dirty="0">
              <a:latin typeface="Tahoma" pitchFamily="34" charset="0"/>
              <a:ea typeface="Tahoma" pitchFamily="34" charset="0"/>
              <a:cs typeface="Tahoma" pitchFamily="34" charset="0"/>
            </a:endParaRPr>
          </a:p>
        </p:txBody>
      </p:sp>
      <p:sp>
        <p:nvSpPr>
          <p:cNvPr id="24" name="Rounded Rectangle 23"/>
          <p:cNvSpPr/>
          <p:nvPr/>
        </p:nvSpPr>
        <p:spPr>
          <a:xfrm>
            <a:off x="4572000" y="3650064"/>
            <a:ext cx="3829050" cy="64372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rgbClr val="FF0000"/>
                </a:solidFill>
                <a:latin typeface="Tahoma" pitchFamily="34" charset="0"/>
                <a:ea typeface="Tahoma" pitchFamily="34" charset="0"/>
                <a:cs typeface="Tahoma" pitchFamily="34" charset="0"/>
              </a:rPr>
              <a:t>[</a:t>
            </a:r>
            <a:r>
              <a:rPr lang="en-US" sz="1350" dirty="0" err="1">
                <a:solidFill>
                  <a:srgbClr val="FF0000"/>
                </a:solidFill>
                <a:latin typeface="Tahoma" pitchFamily="34" charset="0"/>
                <a:ea typeface="Tahoma" pitchFamily="34" charset="0"/>
                <a:cs typeface="Tahoma" pitchFamily="34" charset="0"/>
              </a:rPr>
              <a:t>allinurl</a:t>
            </a:r>
            <a:r>
              <a:rPr lang="en-US" sz="1350" dirty="0">
                <a:solidFill>
                  <a:srgbClr val="FF0000"/>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Giới</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hạn</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kết</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quả</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đối</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với</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những</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trang</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có</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tất</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cả</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các</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từ</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khóa</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tìm</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kiếm</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trong</a:t>
            </a:r>
            <a:r>
              <a:rPr lang="en-US" sz="1350" dirty="0">
                <a:solidFill>
                  <a:schemeClr val="dk1"/>
                </a:solidFill>
                <a:latin typeface="Tahoma" pitchFamily="34" charset="0"/>
                <a:ea typeface="Tahoma" pitchFamily="34" charset="0"/>
                <a:cs typeface="Tahoma" pitchFamily="34" charset="0"/>
              </a:rPr>
              <a:t> URL</a:t>
            </a:r>
            <a:endParaRPr lang="en-US" sz="1350" dirty="0">
              <a:latin typeface="Tahoma" pitchFamily="34" charset="0"/>
              <a:ea typeface="Tahoma" pitchFamily="34" charset="0"/>
              <a:cs typeface="Tahoma" pitchFamily="34" charset="0"/>
            </a:endParaRPr>
          </a:p>
        </p:txBody>
      </p:sp>
      <p:sp>
        <p:nvSpPr>
          <p:cNvPr id="25" name="Rounded Rectangle 24"/>
          <p:cNvSpPr/>
          <p:nvPr/>
        </p:nvSpPr>
        <p:spPr>
          <a:xfrm>
            <a:off x="4572000" y="4343400"/>
            <a:ext cx="3829050" cy="614679"/>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rgbClr val="FF0000"/>
                </a:solidFill>
                <a:latin typeface="Tahoma" pitchFamily="34" charset="0"/>
                <a:ea typeface="Tahoma" pitchFamily="34" charset="0"/>
                <a:cs typeface="Tahoma" pitchFamily="34" charset="0"/>
              </a:rPr>
              <a:t>[</a:t>
            </a:r>
            <a:r>
              <a:rPr lang="en-US" sz="1350" dirty="0" err="1">
                <a:solidFill>
                  <a:srgbClr val="FF0000"/>
                </a:solidFill>
                <a:latin typeface="Tahoma" pitchFamily="34" charset="0"/>
                <a:ea typeface="Tahoma" pitchFamily="34" charset="0"/>
                <a:cs typeface="Tahoma" pitchFamily="34" charset="0"/>
              </a:rPr>
              <a:t>inurl</a:t>
            </a:r>
            <a:r>
              <a:rPr lang="en-US" sz="1350" dirty="0">
                <a:solidFill>
                  <a:srgbClr val="FF0000"/>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Giới</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hạn</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kết</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quả</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đối</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với</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các</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tài</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liệu</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có</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chứa</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từ</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khóa</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tìm</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kiếm</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trong</a:t>
            </a:r>
            <a:r>
              <a:rPr lang="en-US" sz="1350" dirty="0">
                <a:solidFill>
                  <a:schemeClr val="dk1"/>
                </a:solidFill>
                <a:latin typeface="Tahoma" pitchFamily="34" charset="0"/>
                <a:ea typeface="Tahoma" pitchFamily="34" charset="0"/>
                <a:cs typeface="Tahoma" pitchFamily="34" charset="0"/>
              </a:rPr>
              <a:t> URL</a:t>
            </a:r>
            <a:endParaRPr lang="en-US" sz="1350" dirty="0">
              <a:latin typeface="Tahoma" pitchFamily="34" charset="0"/>
              <a:ea typeface="Tahoma" pitchFamily="34" charset="0"/>
              <a:cs typeface="Tahoma" pitchFamily="34" charset="0"/>
            </a:endParaRPr>
          </a:p>
        </p:txBody>
      </p:sp>
      <p:sp>
        <p:nvSpPr>
          <p:cNvPr id="26" name="Rounded Rectangle 25"/>
          <p:cNvSpPr/>
          <p:nvPr/>
        </p:nvSpPr>
        <p:spPr>
          <a:xfrm>
            <a:off x="4572000" y="5010521"/>
            <a:ext cx="3829050" cy="594888"/>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rgbClr val="FF0000"/>
                </a:solidFill>
                <a:latin typeface="Tahoma" pitchFamily="34" charset="0"/>
                <a:ea typeface="Tahoma" pitchFamily="34" charset="0"/>
                <a:cs typeface="Tahoma" pitchFamily="34" charset="0"/>
              </a:rPr>
              <a:t>[location:] </a:t>
            </a:r>
            <a:r>
              <a:rPr lang="en-US" sz="1350" dirty="0" err="1">
                <a:solidFill>
                  <a:schemeClr val="dk1"/>
                </a:solidFill>
                <a:latin typeface="Tahoma" pitchFamily="34" charset="0"/>
                <a:ea typeface="Tahoma" pitchFamily="34" charset="0"/>
                <a:cs typeface="Tahoma" pitchFamily="34" charset="0"/>
              </a:rPr>
              <a:t>Tìm</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thông</a:t>
            </a:r>
            <a:r>
              <a:rPr lang="en-US" sz="1350" dirty="0">
                <a:solidFill>
                  <a:schemeClr val="dk1"/>
                </a:solidFill>
                <a:latin typeface="Tahoma" pitchFamily="34" charset="0"/>
                <a:ea typeface="Tahoma" pitchFamily="34" charset="0"/>
                <a:cs typeface="Tahoma" pitchFamily="34" charset="0"/>
              </a:rPr>
              <a:t> tin </a:t>
            </a:r>
            <a:r>
              <a:rPr lang="en-US" sz="1350" dirty="0" err="1">
                <a:solidFill>
                  <a:schemeClr val="dk1"/>
                </a:solidFill>
                <a:latin typeface="Tahoma" pitchFamily="34" charset="0"/>
                <a:ea typeface="Tahoma" pitchFamily="34" charset="0"/>
                <a:cs typeface="Tahoma" pitchFamily="34" charset="0"/>
              </a:rPr>
              <a:t>cho</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một</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vị</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trí</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cụ</a:t>
            </a:r>
            <a:r>
              <a:rPr lang="en-US" sz="1350" dirty="0">
                <a:solidFill>
                  <a:schemeClr val="dk1"/>
                </a:solidFill>
                <a:latin typeface="Tahoma" pitchFamily="34" charset="0"/>
                <a:ea typeface="Tahoma" pitchFamily="34" charset="0"/>
                <a:cs typeface="Tahoma" pitchFamily="34" charset="0"/>
              </a:rPr>
              <a:t> </a:t>
            </a:r>
            <a:r>
              <a:rPr lang="en-US" sz="1350" dirty="0" err="1">
                <a:solidFill>
                  <a:schemeClr val="dk1"/>
                </a:solidFill>
                <a:latin typeface="Tahoma" pitchFamily="34" charset="0"/>
                <a:ea typeface="Tahoma" pitchFamily="34" charset="0"/>
                <a:cs typeface="Tahoma" pitchFamily="34" charset="0"/>
              </a:rPr>
              <a:t>thể</a:t>
            </a:r>
            <a:endParaRPr lang="en-US" sz="1350" dirty="0">
              <a:latin typeface="Tahoma" pitchFamily="34" charset="0"/>
              <a:ea typeface="Tahoma" pitchFamily="34" charset="0"/>
              <a:cs typeface="Tahoma" pitchFamily="34" charset="0"/>
            </a:endParaRPr>
          </a:p>
        </p:txBody>
      </p:sp>
      <p:sp>
        <p:nvSpPr>
          <p:cNvPr id="28" name="TextBox 27"/>
          <p:cNvSpPr txBox="1"/>
          <p:nvPr/>
        </p:nvSpPr>
        <p:spPr>
          <a:xfrm>
            <a:off x="355147" y="1371600"/>
            <a:ext cx="8629650" cy="784830"/>
          </a:xfrm>
          <a:prstGeom prst="rect">
            <a:avLst/>
          </a:prstGeom>
          <a:noFill/>
        </p:spPr>
        <p:txBody>
          <a:bodyPr wrap="square" rtlCol="0">
            <a:spAutoFit/>
          </a:bodyPr>
          <a:lstStyle/>
          <a:p>
            <a:pPr marL="214313" indent="-214313">
              <a:buFont typeface="Wingdings" panose="05000000000000000000" pitchFamily="2" charset="2"/>
              <a:buChar char="q"/>
            </a:pPr>
            <a:r>
              <a:rPr lang="en-US" sz="1500" dirty="0">
                <a:latin typeface="Tahoma" panose="020B0604030504040204" pitchFamily="34" charset="0"/>
                <a:ea typeface="Tahoma" panose="020B0604030504040204" pitchFamily="34" charset="0"/>
                <a:cs typeface="Tahoma" panose="020B0604030504040204" pitchFamily="34" charset="0"/>
              </a:rPr>
              <a:t>Google Hacking </a:t>
            </a:r>
            <a:r>
              <a:rPr lang="en-US" sz="1500" dirty="0" err="1">
                <a:latin typeface="Tahoma" panose="020B0604030504040204" pitchFamily="34" charset="0"/>
                <a:ea typeface="Tahoma" panose="020B0604030504040204" pitchFamily="34" charset="0"/>
                <a:cs typeface="Tahoma" panose="020B0604030504040204" pitchFamily="34" charset="0"/>
              </a:rPr>
              <a:t>đề</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cập</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đến</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việc</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sử</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dụng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các</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toán</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tử</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tìm</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kiếm</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nâng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cao</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của</a:t>
            </a:r>
            <a:r>
              <a:rPr lang="en-US" sz="1500" dirty="0">
                <a:latin typeface="Tahoma" panose="020B0604030504040204" pitchFamily="34" charset="0"/>
                <a:ea typeface="Tahoma" panose="020B0604030504040204" pitchFamily="34" charset="0"/>
                <a:cs typeface="Tahoma" panose="020B0604030504040204" pitchFamily="34" charset="0"/>
              </a:rPr>
              <a:t> Google </a:t>
            </a:r>
            <a:r>
              <a:rPr lang="en-US" sz="1500" dirty="0" err="1">
                <a:latin typeface="Tahoma" panose="020B0604030504040204" pitchFamily="34" charset="0"/>
                <a:ea typeface="Tahoma" panose="020B0604030504040204" pitchFamily="34" charset="0"/>
                <a:cs typeface="Tahoma" panose="020B0604030504040204" pitchFamily="34" charset="0"/>
              </a:rPr>
              <a:t>để</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solidFill>
                  <a:srgbClr val="FF0000"/>
                </a:solidFill>
                <a:latin typeface="Tahoma" panose="020B0604030504040204" pitchFamily="34" charset="0"/>
                <a:ea typeface="Tahoma" panose="020B0604030504040204" pitchFamily="34" charset="0"/>
                <a:cs typeface="Tahoma" panose="020B0604030504040204" pitchFamily="34" charset="0"/>
              </a:rPr>
              <a:t>tạo</a:t>
            </a:r>
            <a:r>
              <a:rPr lang="en-US" sz="15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500" dirty="0" err="1">
                <a:solidFill>
                  <a:srgbClr val="FF0000"/>
                </a:solidFill>
                <a:latin typeface="Tahoma" panose="020B0604030504040204" pitchFamily="34" charset="0"/>
                <a:ea typeface="Tahoma" panose="020B0604030504040204" pitchFamily="34" charset="0"/>
                <a:cs typeface="Tahoma" panose="020B0604030504040204" pitchFamily="34" charset="0"/>
              </a:rPr>
              <a:t>các</a:t>
            </a:r>
            <a:r>
              <a:rPr lang="en-US" sz="15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500" dirty="0" err="1">
                <a:solidFill>
                  <a:srgbClr val="FF0000"/>
                </a:solidFill>
                <a:latin typeface="Tahoma" panose="020B0604030504040204" pitchFamily="34" charset="0"/>
                <a:ea typeface="Tahoma" panose="020B0604030504040204" pitchFamily="34" charset="0"/>
                <a:cs typeface="Tahoma" panose="020B0604030504040204" pitchFamily="34" charset="0"/>
              </a:rPr>
              <a:t>truy</a:t>
            </a:r>
            <a:r>
              <a:rPr lang="en-US" sz="15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500" dirty="0" err="1">
                <a:solidFill>
                  <a:srgbClr val="FF0000"/>
                </a:solidFill>
                <a:latin typeface="Tahoma" panose="020B0604030504040204" pitchFamily="34" charset="0"/>
                <a:ea typeface="Tahoma" panose="020B0604030504040204" pitchFamily="34" charset="0"/>
                <a:cs typeface="Tahoma" panose="020B0604030504040204" pitchFamily="34" charset="0"/>
              </a:rPr>
              <a:t>vấn</a:t>
            </a:r>
            <a:r>
              <a:rPr lang="en-US" sz="15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500" dirty="0" err="1">
                <a:solidFill>
                  <a:srgbClr val="FF0000"/>
                </a:solidFill>
                <a:latin typeface="Tahoma" panose="020B0604030504040204" pitchFamily="34" charset="0"/>
                <a:ea typeface="Tahoma" panose="020B0604030504040204" pitchFamily="34" charset="0"/>
                <a:cs typeface="Tahoma" panose="020B0604030504040204" pitchFamily="34" charset="0"/>
              </a:rPr>
              <a:t>tìm</a:t>
            </a:r>
            <a:r>
              <a:rPr lang="en-US" sz="15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500" dirty="0" err="1">
                <a:solidFill>
                  <a:srgbClr val="FF0000"/>
                </a:solidFill>
                <a:latin typeface="Tahoma" panose="020B0604030504040204" pitchFamily="34" charset="0"/>
                <a:ea typeface="Tahoma" panose="020B0604030504040204" pitchFamily="34" charset="0"/>
                <a:cs typeface="Tahoma" panose="020B0604030504040204" pitchFamily="34" charset="0"/>
              </a:rPr>
              <a:t>kiếm</a:t>
            </a:r>
            <a:r>
              <a:rPr lang="en-US" sz="15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500" dirty="0" err="1">
                <a:solidFill>
                  <a:srgbClr val="FF0000"/>
                </a:solidFill>
                <a:latin typeface="Tahoma" panose="020B0604030504040204" pitchFamily="34" charset="0"/>
                <a:ea typeface="Tahoma" panose="020B0604030504040204" pitchFamily="34" charset="0"/>
                <a:cs typeface="Tahoma" panose="020B0604030504040204" pitchFamily="34" charset="0"/>
              </a:rPr>
              <a:t>phức</a:t>
            </a:r>
            <a:r>
              <a:rPr lang="en-US" sz="15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500" dirty="0" err="1">
                <a:solidFill>
                  <a:srgbClr val="FF0000"/>
                </a:solidFill>
                <a:latin typeface="Tahoma" panose="020B0604030504040204" pitchFamily="34" charset="0"/>
                <a:ea typeface="Tahoma" panose="020B0604030504040204" pitchFamily="34" charset="0"/>
                <a:cs typeface="Tahoma" panose="020B0604030504040204" pitchFamily="34" charset="0"/>
              </a:rPr>
              <a:t>tạp</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nhằm</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trích</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xuất</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thông</a:t>
            </a:r>
            <a:r>
              <a:rPr lang="en-US" sz="1500" dirty="0">
                <a:latin typeface="Tahoma" panose="020B0604030504040204" pitchFamily="34" charset="0"/>
                <a:ea typeface="Tahoma" panose="020B0604030504040204" pitchFamily="34" charset="0"/>
                <a:cs typeface="Tahoma" panose="020B0604030504040204" pitchFamily="34" charset="0"/>
              </a:rPr>
              <a:t> tin </a:t>
            </a:r>
            <a:r>
              <a:rPr lang="en-US" sz="1500" dirty="0" err="1">
                <a:latin typeface="Tahoma" panose="020B0604030504040204" pitchFamily="34" charset="0"/>
                <a:ea typeface="Tahoma" panose="020B0604030504040204" pitchFamily="34" charset="0"/>
                <a:cs typeface="Tahoma" panose="020B0604030504040204" pitchFamily="34" charset="0"/>
              </a:rPr>
              <a:t>nhạy</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cảm</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hoặc</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ẩn</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giúp</a:t>
            </a:r>
            <a:r>
              <a:rPr lang="en-US" sz="1500" dirty="0">
                <a:latin typeface="Tahoma" panose="020B0604030504040204" pitchFamily="34" charset="0"/>
                <a:ea typeface="Tahoma" panose="020B0604030504040204" pitchFamily="34" charset="0"/>
                <a:cs typeface="Tahoma" panose="020B0604030504040204" pitchFamily="34" charset="0"/>
              </a:rPr>
              <a:t> </a:t>
            </a:r>
          </a:p>
          <a:p>
            <a:endParaRPr lang="en-US" sz="1500" dirty="0"/>
          </a:p>
        </p:txBody>
      </p:sp>
    </p:spTree>
    <p:extLst>
      <p:ext uri="{BB962C8B-B14F-4D97-AF65-F5344CB8AC3E}">
        <p14:creationId xmlns:p14="http://schemas.microsoft.com/office/powerpoint/2010/main" val="360491275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962"/>
            <a:ext cx="9144000" cy="571350"/>
          </a:xfrm>
          <a:ln w="15875">
            <a:solidFill>
              <a:schemeClr val="accent1"/>
            </a:solidFill>
          </a:ln>
        </p:spPr>
        <p:txBody>
          <a:bodyPr>
            <a:normAutofit fontScale="90000"/>
          </a:bodyPr>
          <a:lstStyle/>
          <a:p>
            <a:pPr algn="ctr"/>
            <a:r>
              <a:rPr lang="vi-VN" sz="3600" b="1" dirty="0">
                <a:solidFill>
                  <a:srgbClr val="FF0000"/>
                </a:solidFill>
                <a:latin typeface="+mn-lt"/>
              </a:rPr>
              <a:t>Máy chủ proxy</a:t>
            </a:r>
          </a:p>
        </p:txBody>
      </p:sp>
      <p:sp>
        <p:nvSpPr>
          <p:cNvPr id="4" name="Rounded Rectangle 3"/>
          <p:cNvSpPr/>
          <p:nvPr/>
        </p:nvSpPr>
        <p:spPr>
          <a:xfrm>
            <a:off x="72852" y="1436529"/>
            <a:ext cx="8938260" cy="49172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dirty="0"/>
              <a:t>Proxy server là 1 ứng dụng </a:t>
            </a:r>
            <a:r>
              <a:rPr lang="vi-VN" dirty="0">
                <a:solidFill>
                  <a:srgbClr val="FF0000"/>
                </a:solidFill>
              </a:rPr>
              <a:t>đóng vai trò trung gian </a:t>
            </a:r>
            <a:r>
              <a:rPr lang="vi-VN" dirty="0"/>
              <a:t>để kết nối các máy tính với nhau</a:t>
            </a:r>
          </a:p>
        </p:txBody>
      </p:sp>
      <p:sp>
        <p:nvSpPr>
          <p:cNvPr id="5" name="Rounded Rectangle 4"/>
          <p:cNvSpPr/>
          <p:nvPr/>
        </p:nvSpPr>
        <p:spPr>
          <a:xfrm>
            <a:off x="2674875" y="2059242"/>
            <a:ext cx="5822950" cy="609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a:t>Để ẩn nguồn thật sự của quá trình quét và tránh các hạn chế của IDS/Firewall.</a:t>
            </a:r>
          </a:p>
        </p:txBody>
      </p:sp>
      <p:pic>
        <p:nvPicPr>
          <p:cNvPr id="6" name="Picture 5"/>
          <p:cNvPicPr>
            <a:picLocks noChangeAspect="1"/>
          </p:cNvPicPr>
          <p:nvPr/>
        </p:nvPicPr>
        <p:blipFill>
          <a:blip r:embed="rId2"/>
          <a:stretch>
            <a:fillRect/>
          </a:stretch>
        </p:blipFill>
        <p:spPr>
          <a:xfrm>
            <a:off x="2667028" y="2776889"/>
            <a:ext cx="5838647" cy="621846"/>
          </a:xfrm>
          <a:prstGeom prst="rect">
            <a:avLst/>
          </a:prstGeom>
        </p:spPr>
      </p:pic>
      <p:pic>
        <p:nvPicPr>
          <p:cNvPr id="7" name="Picture 6"/>
          <p:cNvPicPr>
            <a:picLocks noChangeAspect="1"/>
          </p:cNvPicPr>
          <p:nvPr/>
        </p:nvPicPr>
        <p:blipFill>
          <a:blip r:embed="rId2"/>
          <a:stretch>
            <a:fillRect/>
          </a:stretch>
        </p:blipFill>
        <p:spPr>
          <a:xfrm>
            <a:off x="2676704" y="3517475"/>
            <a:ext cx="5838647" cy="621846"/>
          </a:xfrm>
          <a:prstGeom prst="rect">
            <a:avLst/>
          </a:prstGeom>
        </p:spPr>
      </p:pic>
      <p:pic>
        <p:nvPicPr>
          <p:cNvPr id="8" name="Picture 7"/>
          <p:cNvPicPr>
            <a:picLocks noChangeAspect="1"/>
          </p:cNvPicPr>
          <p:nvPr/>
        </p:nvPicPr>
        <p:blipFill>
          <a:blip r:embed="rId3"/>
          <a:stretch>
            <a:fillRect/>
          </a:stretch>
        </p:blipFill>
        <p:spPr>
          <a:xfrm>
            <a:off x="2719326" y="4258061"/>
            <a:ext cx="5840474" cy="621846"/>
          </a:xfrm>
          <a:prstGeom prst="rect">
            <a:avLst/>
          </a:prstGeom>
        </p:spPr>
      </p:pic>
      <p:pic>
        <p:nvPicPr>
          <p:cNvPr id="9" name="Picture 8"/>
          <p:cNvPicPr>
            <a:picLocks noChangeAspect="1"/>
          </p:cNvPicPr>
          <p:nvPr/>
        </p:nvPicPr>
        <p:blipFill>
          <a:blip r:embed="rId3"/>
          <a:stretch>
            <a:fillRect/>
          </a:stretch>
        </p:blipFill>
        <p:spPr>
          <a:xfrm>
            <a:off x="2719326" y="4998647"/>
            <a:ext cx="5840474" cy="621846"/>
          </a:xfrm>
          <a:prstGeom prst="rect">
            <a:avLst/>
          </a:prstGeom>
        </p:spPr>
      </p:pic>
      <p:sp>
        <p:nvSpPr>
          <p:cNvPr id="10" name="Rounded Rectangle 9"/>
          <p:cNvSpPr/>
          <p:nvPr/>
        </p:nvSpPr>
        <p:spPr>
          <a:xfrm>
            <a:off x="59286" y="2382044"/>
            <a:ext cx="1981200" cy="2152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Lý do kẻ tấn công sử dụng máy chủ proxy</a:t>
            </a:r>
          </a:p>
        </p:txBody>
      </p:sp>
      <p:cxnSp>
        <p:nvCxnSpPr>
          <p:cNvPr id="12" name="Straight Arrow Connector 11"/>
          <p:cNvCxnSpPr>
            <a:stCxn id="10" idx="3"/>
          </p:cNvCxnSpPr>
          <p:nvPr/>
        </p:nvCxnSpPr>
        <p:spPr>
          <a:xfrm flipV="1">
            <a:off x="2040487" y="2382045"/>
            <a:ext cx="616865" cy="1076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3"/>
            <a:endCxn id="6" idx="1"/>
          </p:cNvCxnSpPr>
          <p:nvPr/>
        </p:nvCxnSpPr>
        <p:spPr>
          <a:xfrm flipV="1">
            <a:off x="2040487" y="3087813"/>
            <a:ext cx="626541" cy="370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3"/>
            <a:endCxn id="7" idx="1"/>
          </p:cNvCxnSpPr>
          <p:nvPr/>
        </p:nvCxnSpPr>
        <p:spPr>
          <a:xfrm>
            <a:off x="2040487" y="3458370"/>
            <a:ext cx="636217" cy="370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3"/>
            <a:endCxn id="8" idx="1"/>
          </p:cNvCxnSpPr>
          <p:nvPr/>
        </p:nvCxnSpPr>
        <p:spPr>
          <a:xfrm>
            <a:off x="2040486" y="3458370"/>
            <a:ext cx="678840" cy="1110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3"/>
            <a:endCxn id="9" idx="1"/>
          </p:cNvCxnSpPr>
          <p:nvPr/>
        </p:nvCxnSpPr>
        <p:spPr>
          <a:xfrm>
            <a:off x="2040486" y="3458370"/>
            <a:ext cx="678840" cy="185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667028" y="2799830"/>
            <a:ext cx="5848323" cy="646331"/>
          </a:xfrm>
          <a:prstGeom prst="rect">
            <a:avLst/>
          </a:prstGeom>
          <a:noFill/>
        </p:spPr>
        <p:txBody>
          <a:bodyPr wrap="square" rtlCol="0">
            <a:spAutoFit/>
          </a:bodyPr>
          <a:lstStyle/>
          <a:p>
            <a:pPr algn="ctr"/>
            <a:r>
              <a:rPr lang="vi-VN"/>
              <a:t>Để che giấu nguồn thật sự của cuộc tấn công bằng cách mạo nhận 1 địa chỉ nguồn giả của proxy.</a:t>
            </a:r>
          </a:p>
        </p:txBody>
      </p:sp>
      <p:sp>
        <p:nvSpPr>
          <p:cNvPr id="22" name="TextBox 21"/>
          <p:cNvSpPr txBox="1"/>
          <p:nvPr/>
        </p:nvSpPr>
        <p:spPr>
          <a:xfrm>
            <a:off x="2674875" y="3554582"/>
            <a:ext cx="5822950" cy="646331"/>
          </a:xfrm>
          <a:prstGeom prst="rect">
            <a:avLst/>
          </a:prstGeom>
          <a:noFill/>
        </p:spPr>
        <p:txBody>
          <a:bodyPr wrap="square" rtlCol="0">
            <a:spAutoFit/>
          </a:bodyPr>
          <a:lstStyle/>
          <a:p>
            <a:pPr algn="ctr"/>
            <a:r>
              <a:rPr lang="vi-VN"/>
              <a:t>   Để truy cập vào mạng nội bộ và các tài nguyên web bị hạn chế. </a:t>
            </a:r>
          </a:p>
        </p:txBody>
      </p:sp>
      <p:sp>
        <p:nvSpPr>
          <p:cNvPr id="23" name="TextBox 22"/>
          <p:cNvSpPr txBox="1"/>
          <p:nvPr/>
        </p:nvSpPr>
        <p:spPr>
          <a:xfrm>
            <a:off x="2741553" y="4280399"/>
            <a:ext cx="5796023" cy="646331"/>
          </a:xfrm>
          <a:prstGeom prst="rect">
            <a:avLst/>
          </a:prstGeom>
          <a:noFill/>
        </p:spPr>
        <p:txBody>
          <a:bodyPr wrap="square" rtlCol="0">
            <a:spAutoFit/>
          </a:bodyPr>
          <a:lstStyle/>
          <a:p>
            <a:r>
              <a:rPr lang="vi-VN"/>
              <a:t>Để làm gián đoạn tất cả các yêu cầu do users gửi và truyền đến đích thứ 3.</a:t>
            </a:r>
          </a:p>
        </p:txBody>
      </p:sp>
      <p:sp>
        <p:nvSpPr>
          <p:cNvPr id="24" name="TextBox 23"/>
          <p:cNvSpPr txBox="1"/>
          <p:nvPr/>
        </p:nvSpPr>
        <p:spPr>
          <a:xfrm>
            <a:off x="2741553" y="5112806"/>
            <a:ext cx="5796023" cy="369332"/>
          </a:xfrm>
          <a:prstGeom prst="rect">
            <a:avLst/>
          </a:prstGeom>
          <a:noFill/>
        </p:spPr>
        <p:txBody>
          <a:bodyPr wrap="square" rtlCol="0">
            <a:spAutoFit/>
          </a:bodyPr>
          <a:lstStyle/>
          <a:p>
            <a:r>
              <a:rPr lang="vi-VN"/>
              <a:t>Chuỗi nhiều máy chủ proxy để tránh bị phát hiện</a:t>
            </a:r>
          </a:p>
        </p:txBody>
      </p:sp>
      <p:sp>
        <p:nvSpPr>
          <p:cNvPr id="25" name="Rectangle 24"/>
          <p:cNvSpPr/>
          <p:nvPr/>
        </p:nvSpPr>
        <p:spPr>
          <a:xfrm>
            <a:off x="0" y="5728540"/>
            <a:ext cx="9144000" cy="27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rgbClr val="FF0000"/>
                </a:solidFill>
              </a:rPr>
              <a:t>Note</a:t>
            </a:r>
            <a:r>
              <a:rPr lang="vi-VN"/>
              <a:t>: Có thể tìm kiếm trên Google với từ khóa”free proxy server “</a:t>
            </a:r>
          </a:p>
        </p:txBody>
      </p:sp>
    </p:spTree>
    <p:extLst>
      <p:ext uri="{BB962C8B-B14F-4D97-AF65-F5344CB8AC3E}">
        <p14:creationId xmlns:p14="http://schemas.microsoft.com/office/powerpoint/2010/main" val="293422792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5" y="59074"/>
            <a:ext cx="9220200" cy="514349"/>
          </a:xfrm>
          <a:ln w="15875">
            <a:solidFill>
              <a:schemeClr val="accent1"/>
            </a:solidFill>
          </a:ln>
        </p:spPr>
        <p:txBody>
          <a:bodyPr>
            <a:normAutofit fontScale="90000"/>
          </a:bodyPr>
          <a:lstStyle/>
          <a:p>
            <a:pPr algn="ctr"/>
            <a:r>
              <a:rPr lang="vi-VN" sz="3600" b="1" dirty="0">
                <a:solidFill>
                  <a:srgbClr val="FF0000"/>
                </a:solidFill>
                <a:latin typeface="+mn-lt"/>
              </a:rPr>
              <a:t>Chuỗi Proxy</a:t>
            </a:r>
          </a:p>
        </p:txBody>
      </p:sp>
      <p:sp>
        <p:nvSpPr>
          <p:cNvPr id="3" name="Content Placeholder 2"/>
          <p:cNvSpPr>
            <a:spLocks noGrp="1"/>
          </p:cNvSpPr>
          <p:nvPr>
            <p:ph idx="1"/>
          </p:nvPr>
        </p:nvSpPr>
        <p:spPr>
          <a:xfrm>
            <a:off x="0" y="831050"/>
            <a:ext cx="9144000" cy="2712250"/>
          </a:xfrm>
        </p:spPr>
        <p:txBody>
          <a:bodyPr>
            <a:normAutofit/>
          </a:bodyPr>
          <a:lstStyle/>
          <a:p>
            <a:r>
              <a:rPr lang="vi-VN" sz="2000" dirty="0"/>
              <a:t>Nguời dùng </a:t>
            </a:r>
            <a:r>
              <a:rPr lang="vi-VN" sz="2000" dirty="0">
                <a:solidFill>
                  <a:srgbClr val="FF0000"/>
                </a:solidFill>
              </a:rPr>
              <a:t>yêu cầu tài nguyên </a:t>
            </a:r>
            <a:r>
              <a:rPr lang="vi-VN" sz="2000" dirty="0"/>
              <a:t>từ máy chủ.</a:t>
            </a:r>
          </a:p>
          <a:p>
            <a:r>
              <a:rPr lang="vi-VN" sz="2000" dirty="0"/>
              <a:t>Máy khách proxy ở hệ thống của người dùng kết nối tới </a:t>
            </a:r>
            <a:r>
              <a:rPr lang="vi-VN" sz="2000" dirty="0">
                <a:solidFill>
                  <a:srgbClr val="FF0000"/>
                </a:solidFill>
              </a:rPr>
              <a:t>máy chủ proxy </a:t>
            </a:r>
            <a:r>
              <a:rPr lang="vi-VN" sz="2000" dirty="0"/>
              <a:t>và vượt qua yêu cầu của máy chủ proxy .</a:t>
            </a:r>
          </a:p>
          <a:p>
            <a:r>
              <a:rPr lang="vi-VN" sz="2000" dirty="0"/>
              <a:t>Máy chủ proxy </a:t>
            </a:r>
            <a:r>
              <a:rPr lang="vi-VN" sz="2000" dirty="0">
                <a:solidFill>
                  <a:srgbClr val="FF0000"/>
                </a:solidFill>
              </a:rPr>
              <a:t>tách thông tin nhận dạng của người dùng </a:t>
            </a:r>
            <a:r>
              <a:rPr lang="vi-VN" sz="2000" dirty="0"/>
              <a:t>và chuyển yêu cầu đến máy chủ proxy tiếp theo.</a:t>
            </a:r>
          </a:p>
          <a:p>
            <a:r>
              <a:rPr lang="vi-VN" sz="2000" dirty="0"/>
              <a:t>Quá trình này được lặp lại bởi tất cả các máy chủ proxy trong </a:t>
            </a:r>
            <a:r>
              <a:rPr lang="vi-VN" sz="2000" dirty="0">
                <a:solidFill>
                  <a:srgbClr val="FF0000"/>
                </a:solidFill>
              </a:rPr>
              <a:t>chuỗi.</a:t>
            </a:r>
          </a:p>
          <a:p>
            <a:r>
              <a:rPr lang="vi-VN" sz="2000" dirty="0"/>
              <a:t>Cuối cùng, </a:t>
            </a:r>
            <a:r>
              <a:rPr lang="vi-VN" sz="2000" dirty="0">
                <a:solidFill>
                  <a:srgbClr val="FF0000"/>
                </a:solidFill>
              </a:rPr>
              <a:t>yêu cầu không được mã hóa</a:t>
            </a:r>
            <a:r>
              <a:rPr lang="vi-VN" sz="2000" dirty="0"/>
              <a:t> đến được web server.</a:t>
            </a:r>
          </a:p>
        </p:txBody>
      </p:sp>
      <p:pic>
        <p:nvPicPr>
          <p:cNvPr id="5" name="Picture 4"/>
          <p:cNvPicPr>
            <a:picLocks noChangeAspect="1"/>
          </p:cNvPicPr>
          <p:nvPr/>
        </p:nvPicPr>
        <p:blipFill>
          <a:blip r:embed="rId2"/>
          <a:stretch>
            <a:fillRect/>
          </a:stretch>
        </p:blipFill>
        <p:spPr>
          <a:xfrm>
            <a:off x="2197100" y="3423047"/>
            <a:ext cx="931862" cy="698897"/>
          </a:xfrm>
          <a:prstGeom prst="rect">
            <a:avLst/>
          </a:prstGeom>
        </p:spPr>
      </p:pic>
      <p:pic>
        <p:nvPicPr>
          <p:cNvPr id="6" name="Picture 5"/>
          <p:cNvPicPr>
            <a:picLocks noChangeAspect="1"/>
          </p:cNvPicPr>
          <p:nvPr/>
        </p:nvPicPr>
        <p:blipFill>
          <a:blip r:embed="rId2"/>
          <a:stretch>
            <a:fillRect/>
          </a:stretch>
        </p:blipFill>
        <p:spPr>
          <a:xfrm>
            <a:off x="3998119" y="3425428"/>
            <a:ext cx="931862" cy="698897"/>
          </a:xfrm>
          <a:prstGeom prst="rect">
            <a:avLst/>
          </a:prstGeom>
        </p:spPr>
      </p:pic>
      <p:pic>
        <p:nvPicPr>
          <p:cNvPr id="7" name="Picture 6"/>
          <p:cNvPicPr>
            <a:picLocks noChangeAspect="1"/>
          </p:cNvPicPr>
          <p:nvPr/>
        </p:nvPicPr>
        <p:blipFill>
          <a:blip r:embed="rId2"/>
          <a:stretch>
            <a:fillRect/>
          </a:stretch>
        </p:blipFill>
        <p:spPr>
          <a:xfrm>
            <a:off x="5946776" y="3423047"/>
            <a:ext cx="931862" cy="698897"/>
          </a:xfrm>
          <a:prstGeom prst="rect">
            <a:avLst/>
          </a:prstGeom>
        </p:spPr>
      </p:pic>
      <p:pic>
        <p:nvPicPr>
          <p:cNvPr id="8" name="Picture 7"/>
          <p:cNvPicPr>
            <a:picLocks noChangeAspect="1"/>
          </p:cNvPicPr>
          <p:nvPr/>
        </p:nvPicPr>
        <p:blipFill>
          <a:blip r:embed="rId3"/>
          <a:stretch>
            <a:fillRect/>
          </a:stretch>
        </p:blipFill>
        <p:spPr>
          <a:xfrm>
            <a:off x="2202290" y="4714195"/>
            <a:ext cx="926672" cy="699577"/>
          </a:xfrm>
          <a:prstGeom prst="rect">
            <a:avLst/>
          </a:prstGeom>
        </p:spPr>
      </p:pic>
      <p:pic>
        <p:nvPicPr>
          <p:cNvPr id="9" name="Picture 8"/>
          <p:cNvPicPr>
            <a:picLocks noChangeAspect="1"/>
          </p:cNvPicPr>
          <p:nvPr/>
        </p:nvPicPr>
        <p:blipFill>
          <a:blip r:embed="rId3"/>
          <a:stretch>
            <a:fillRect/>
          </a:stretch>
        </p:blipFill>
        <p:spPr>
          <a:xfrm>
            <a:off x="3998119" y="4714195"/>
            <a:ext cx="926672" cy="699577"/>
          </a:xfrm>
          <a:prstGeom prst="rect">
            <a:avLst/>
          </a:prstGeom>
        </p:spPr>
      </p:pic>
      <p:pic>
        <p:nvPicPr>
          <p:cNvPr id="10" name="Picture 9"/>
          <p:cNvPicPr>
            <a:picLocks noChangeAspect="1"/>
          </p:cNvPicPr>
          <p:nvPr/>
        </p:nvPicPr>
        <p:blipFill>
          <a:blip r:embed="rId3"/>
          <a:stretch>
            <a:fillRect/>
          </a:stretch>
        </p:blipFill>
        <p:spPr>
          <a:xfrm>
            <a:off x="5971383" y="4714195"/>
            <a:ext cx="926672" cy="699577"/>
          </a:xfrm>
          <a:prstGeom prst="rect">
            <a:avLst/>
          </a:prstGeom>
        </p:spPr>
      </p:pic>
      <p:pic>
        <p:nvPicPr>
          <p:cNvPr id="11" name="Picture 10"/>
          <p:cNvPicPr>
            <a:picLocks noChangeAspect="1"/>
          </p:cNvPicPr>
          <p:nvPr/>
        </p:nvPicPr>
        <p:blipFill>
          <a:blip r:embed="rId4"/>
          <a:stretch>
            <a:fillRect/>
          </a:stretch>
        </p:blipFill>
        <p:spPr>
          <a:xfrm>
            <a:off x="7996070" y="4409616"/>
            <a:ext cx="1147931" cy="1070831"/>
          </a:xfrm>
          <a:prstGeom prst="rect">
            <a:avLst/>
          </a:prstGeom>
        </p:spPr>
      </p:pic>
      <p:sp>
        <p:nvSpPr>
          <p:cNvPr id="12" name="TextBox 11"/>
          <p:cNvSpPr txBox="1"/>
          <p:nvPr/>
        </p:nvSpPr>
        <p:spPr>
          <a:xfrm>
            <a:off x="529382" y="4338409"/>
            <a:ext cx="990600" cy="307777"/>
          </a:xfrm>
          <a:prstGeom prst="rect">
            <a:avLst/>
          </a:prstGeom>
          <a:noFill/>
        </p:spPr>
        <p:txBody>
          <a:bodyPr wrap="square" rtlCol="0">
            <a:spAutoFit/>
          </a:bodyPr>
          <a:lstStyle/>
          <a:p>
            <a:r>
              <a:rPr lang="vi-VN" sz="1400"/>
              <a:t>User</a:t>
            </a:r>
          </a:p>
        </p:txBody>
      </p:sp>
      <p:pic>
        <p:nvPicPr>
          <p:cNvPr id="13" name="Picture 12"/>
          <p:cNvPicPr>
            <a:picLocks noChangeAspect="1"/>
          </p:cNvPicPr>
          <p:nvPr/>
        </p:nvPicPr>
        <p:blipFill>
          <a:blip r:embed="rId5"/>
          <a:stretch>
            <a:fillRect/>
          </a:stretch>
        </p:blipFill>
        <p:spPr>
          <a:xfrm>
            <a:off x="304194" y="3514868"/>
            <a:ext cx="1104710" cy="828533"/>
          </a:xfrm>
          <a:prstGeom prst="rect">
            <a:avLst/>
          </a:prstGeom>
        </p:spPr>
      </p:pic>
      <p:sp>
        <p:nvSpPr>
          <p:cNvPr id="14" name="TextBox 13"/>
          <p:cNvSpPr txBox="1"/>
          <p:nvPr/>
        </p:nvSpPr>
        <p:spPr>
          <a:xfrm>
            <a:off x="2086510" y="4071820"/>
            <a:ext cx="1244600" cy="461665"/>
          </a:xfrm>
          <a:prstGeom prst="rect">
            <a:avLst/>
          </a:prstGeom>
          <a:noFill/>
        </p:spPr>
        <p:txBody>
          <a:bodyPr wrap="square" rtlCol="0">
            <a:spAutoFit/>
          </a:bodyPr>
          <a:lstStyle/>
          <a:p>
            <a:r>
              <a:rPr lang="vi-VN" sz="1200"/>
              <a:t>IP:20.10.10.2</a:t>
            </a:r>
          </a:p>
          <a:p>
            <a:r>
              <a:rPr lang="vi-VN" sz="1200"/>
              <a:t>Port:9012</a:t>
            </a:r>
          </a:p>
        </p:txBody>
      </p:sp>
      <p:sp>
        <p:nvSpPr>
          <p:cNvPr id="15" name="TextBox 14"/>
          <p:cNvSpPr txBox="1"/>
          <p:nvPr/>
        </p:nvSpPr>
        <p:spPr>
          <a:xfrm>
            <a:off x="3983881" y="3957594"/>
            <a:ext cx="1193800" cy="461665"/>
          </a:xfrm>
          <a:prstGeom prst="rect">
            <a:avLst/>
          </a:prstGeom>
          <a:noFill/>
        </p:spPr>
        <p:txBody>
          <a:bodyPr wrap="square" rtlCol="0">
            <a:spAutoFit/>
          </a:bodyPr>
          <a:lstStyle/>
          <a:p>
            <a:r>
              <a:rPr lang="vi-VN" sz="1200"/>
              <a:t>IP:10.10.20.5</a:t>
            </a:r>
          </a:p>
          <a:p>
            <a:r>
              <a:rPr lang="vi-VN" sz="1200"/>
              <a:t>Port:8023</a:t>
            </a:r>
          </a:p>
        </p:txBody>
      </p:sp>
      <p:sp>
        <p:nvSpPr>
          <p:cNvPr id="16" name="TextBox 15"/>
          <p:cNvSpPr txBox="1"/>
          <p:nvPr/>
        </p:nvSpPr>
        <p:spPr>
          <a:xfrm>
            <a:off x="5751773" y="4083637"/>
            <a:ext cx="1317624" cy="461665"/>
          </a:xfrm>
          <a:prstGeom prst="rect">
            <a:avLst/>
          </a:prstGeom>
          <a:noFill/>
        </p:spPr>
        <p:txBody>
          <a:bodyPr wrap="square" rtlCol="0">
            <a:spAutoFit/>
          </a:bodyPr>
          <a:lstStyle/>
          <a:p>
            <a:r>
              <a:rPr lang="vi-VN" sz="1200"/>
              <a:t>IP:20.10.15.4</a:t>
            </a:r>
          </a:p>
          <a:p>
            <a:r>
              <a:rPr lang="vi-VN" sz="1200"/>
              <a:t>Port:80.30</a:t>
            </a:r>
          </a:p>
        </p:txBody>
      </p:sp>
      <p:sp>
        <p:nvSpPr>
          <p:cNvPr id="17" name="TextBox 16"/>
          <p:cNvSpPr txBox="1"/>
          <p:nvPr/>
        </p:nvSpPr>
        <p:spPr>
          <a:xfrm>
            <a:off x="2048531" y="5388767"/>
            <a:ext cx="1515010" cy="461665"/>
          </a:xfrm>
          <a:prstGeom prst="rect">
            <a:avLst/>
          </a:prstGeom>
          <a:noFill/>
        </p:spPr>
        <p:txBody>
          <a:bodyPr wrap="square" rtlCol="0">
            <a:spAutoFit/>
          </a:bodyPr>
          <a:lstStyle/>
          <a:p>
            <a:r>
              <a:rPr lang="vi-VN" sz="1200"/>
              <a:t>IP:20.15.15.3</a:t>
            </a:r>
          </a:p>
          <a:p>
            <a:r>
              <a:rPr lang="vi-VN" sz="1200"/>
              <a:t>Port:8054</a:t>
            </a:r>
          </a:p>
        </p:txBody>
      </p:sp>
      <p:sp>
        <p:nvSpPr>
          <p:cNvPr id="18" name="TextBox 17"/>
          <p:cNvSpPr txBox="1"/>
          <p:nvPr/>
        </p:nvSpPr>
        <p:spPr>
          <a:xfrm>
            <a:off x="3918957" y="5376856"/>
            <a:ext cx="1366836" cy="461665"/>
          </a:xfrm>
          <a:prstGeom prst="rect">
            <a:avLst/>
          </a:prstGeom>
          <a:noFill/>
        </p:spPr>
        <p:txBody>
          <a:bodyPr wrap="square" rtlCol="0">
            <a:spAutoFit/>
          </a:bodyPr>
          <a:lstStyle/>
          <a:p>
            <a:r>
              <a:rPr lang="vi-VN" sz="1200"/>
              <a:t>IP:15.20.15.2</a:t>
            </a:r>
          </a:p>
          <a:p>
            <a:r>
              <a:rPr lang="vi-VN" sz="1200"/>
              <a:t>Port:8045</a:t>
            </a:r>
          </a:p>
        </p:txBody>
      </p:sp>
      <p:sp>
        <p:nvSpPr>
          <p:cNvPr id="19" name="TextBox 18"/>
          <p:cNvSpPr txBox="1"/>
          <p:nvPr/>
        </p:nvSpPr>
        <p:spPr>
          <a:xfrm>
            <a:off x="5809089" y="5388766"/>
            <a:ext cx="1393824" cy="461665"/>
          </a:xfrm>
          <a:prstGeom prst="rect">
            <a:avLst/>
          </a:prstGeom>
          <a:noFill/>
        </p:spPr>
        <p:txBody>
          <a:bodyPr wrap="square" rtlCol="0">
            <a:spAutoFit/>
          </a:bodyPr>
          <a:lstStyle/>
          <a:p>
            <a:r>
              <a:rPr lang="vi-VN" sz="1200"/>
              <a:t>IP: 10.20.10.8</a:t>
            </a:r>
          </a:p>
          <a:p>
            <a:r>
              <a:rPr lang="vi-VN" sz="1200"/>
              <a:t>Port:8028</a:t>
            </a:r>
          </a:p>
        </p:txBody>
      </p:sp>
      <p:sp>
        <p:nvSpPr>
          <p:cNvPr id="20" name="TextBox 19"/>
          <p:cNvSpPr txBox="1"/>
          <p:nvPr/>
        </p:nvSpPr>
        <p:spPr>
          <a:xfrm>
            <a:off x="7912100" y="5413771"/>
            <a:ext cx="1231900" cy="307777"/>
          </a:xfrm>
          <a:prstGeom prst="rect">
            <a:avLst/>
          </a:prstGeom>
          <a:noFill/>
        </p:spPr>
        <p:txBody>
          <a:bodyPr wrap="square" rtlCol="0">
            <a:spAutoFit/>
          </a:bodyPr>
          <a:lstStyle/>
          <a:p>
            <a:r>
              <a:rPr lang="vi-VN" sz="1400"/>
              <a:t>Web server</a:t>
            </a:r>
          </a:p>
        </p:txBody>
      </p:sp>
      <p:cxnSp>
        <p:nvCxnSpPr>
          <p:cNvPr id="22" name="Straight Arrow Connector 21"/>
          <p:cNvCxnSpPr>
            <a:endCxn id="5" idx="1"/>
          </p:cNvCxnSpPr>
          <p:nvPr/>
        </p:nvCxnSpPr>
        <p:spPr>
          <a:xfrm flipV="1">
            <a:off x="1358910" y="3772495"/>
            <a:ext cx="838191" cy="106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p:cNvCxnSpPr>
            <a:stCxn id="5" idx="3"/>
            <a:endCxn id="6" idx="1"/>
          </p:cNvCxnSpPr>
          <p:nvPr/>
        </p:nvCxnSpPr>
        <p:spPr>
          <a:xfrm>
            <a:off x="3128963" y="3772496"/>
            <a:ext cx="869157" cy="23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a:stCxn id="6" idx="3"/>
            <a:endCxn id="7" idx="1"/>
          </p:cNvCxnSpPr>
          <p:nvPr/>
        </p:nvCxnSpPr>
        <p:spPr>
          <a:xfrm flipV="1">
            <a:off x="4929983" y="3772496"/>
            <a:ext cx="1016795" cy="23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p:nvPr/>
        </p:nvCxnSpPr>
        <p:spPr>
          <a:xfrm flipH="1">
            <a:off x="2971802" y="4121944"/>
            <a:ext cx="2953439" cy="6291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p:cNvCxnSpPr>
            <a:stCxn id="8" idx="3"/>
            <a:endCxn id="9" idx="1"/>
          </p:cNvCxnSpPr>
          <p:nvPr/>
        </p:nvCxnSpPr>
        <p:spPr>
          <a:xfrm>
            <a:off x="3128963" y="5063982"/>
            <a:ext cx="86915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p:cNvCxnSpPr>
            <a:stCxn id="9" idx="3"/>
            <a:endCxn id="10" idx="1"/>
          </p:cNvCxnSpPr>
          <p:nvPr/>
        </p:nvCxnSpPr>
        <p:spPr>
          <a:xfrm>
            <a:off x="4924791" y="5063983"/>
            <a:ext cx="1046592"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a:stCxn id="10" idx="3"/>
          </p:cNvCxnSpPr>
          <p:nvPr/>
        </p:nvCxnSpPr>
        <p:spPr>
          <a:xfrm flipV="1">
            <a:off x="6898055" y="5063983"/>
            <a:ext cx="109801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5" name="TextBox 34"/>
          <p:cNvSpPr txBox="1"/>
          <p:nvPr/>
        </p:nvSpPr>
        <p:spPr>
          <a:xfrm>
            <a:off x="7069398" y="4437195"/>
            <a:ext cx="880529" cy="553998"/>
          </a:xfrm>
          <a:prstGeom prst="rect">
            <a:avLst/>
          </a:prstGeom>
          <a:noFill/>
        </p:spPr>
        <p:txBody>
          <a:bodyPr wrap="square" rtlCol="0">
            <a:spAutoFit/>
          </a:bodyPr>
          <a:lstStyle/>
          <a:p>
            <a:r>
              <a:rPr lang="vi-VN" sz="1000" dirty="0"/>
              <a:t>Lưu lượng không được mã hóa</a:t>
            </a:r>
          </a:p>
        </p:txBody>
      </p:sp>
    </p:spTree>
    <p:extLst>
      <p:ext uri="{BB962C8B-B14F-4D97-AF65-F5344CB8AC3E}">
        <p14:creationId xmlns:p14="http://schemas.microsoft.com/office/powerpoint/2010/main" val="387204196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8"/>
          <p:cNvSpPr txBox="1">
            <a:spLocks noGrp="1"/>
          </p:cNvSpPr>
          <p:nvPr>
            <p:ph type="title"/>
          </p:nvPr>
        </p:nvSpPr>
        <p:spPr>
          <a:xfrm>
            <a:off x="0" y="130895"/>
            <a:ext cx="9144000" cy="534888"/>
          </a:xfrm>
          <a:prstGeom prst="rect">
            <a:avLst/>
          </a:prstGeom>
          <a:noFill/>
          <a:ln>
            <a:noFill/>
          </a:ln>
        </p:spPr>
        <p:txBody>
          <a:bodyPr spcFirstLastPara="1" vert="horz" wrap="square" lIns="91425" tIns="45700" rIns="91425" bIns="45700" rtlCol="0" anchor="ctr" anchorCtr="0">
            <a:noAutofit/>
          </a:bodyPr>
          <a:lstStyle/>
          <a:p>
            <a:r>
              <a:rPr lang="en-US" dirty="0"/>
              <a:t>Proxy tools</a:t>
            </a:r>
            <a:endParaRPr dirty="0"/>
          </a:p>
        </p:txBody>
      </p:sp>
      <p:sp>
        <p:nvSpPr>
          <p:cNvPr id="367" name="Google Shape;367;p28"/>
          <p:cNvSpPr txBox="1">
            <a:spLocks noGrp="1"/>
          </p:cNvSpPr>
          <p:nvPr>
            <p:ph type="sldNum" idx="12"/>
          </p:nvPr>
        </p:nvSpPr>
        <p:spPr>
          <a:xfrm>
            <a:off x="8560353" y="6394884"/>
            <a:ext cx="611560" cy="463116"/>
          </a:xfrm>
          <a:prstGeom prst="rect">
            <a:avLst/>
          </a:prstGeom>
          <a:noFill/>
          <a:ln>
            <a:noFill/>
          </a:ln>
        </p:spPr>
        <p:txBody>
          <a:bodyPr spcFirstLastPara="1" vert="horz" wrap="square" lIns="0" tIns="0" rIns="0" bIns="0" rtlCol="0" anchor="ctr" anchorCtr="1">
            <a:noAutofit/>
          </a:bodyPr>
          <a:lstStyle/>
          <a:p>
            <a:fld id="{00000000-1234-1234-1234-123412341234}" type="slidenum">
              <a:rPr lang="vi-VN" sz="2400"/>
              <a:pPr/>
              <a:t>112</a:t>
            </a:fld>
            <a:endParaRPr sz="2400" dirty="0"/>
          </a:p>
        </p:txBody>
      </p:sp>
      <p:sp>
        <p:nvSpPr>
          <p:cNvPr id="2" name="Rectangle 1"/>
          <p:cNvSpPr/>
          <p:nvPr/>
        </p:nvSpPr>
        <p:spPr>
          <a:xfrm>
            <a:off x="0" y="1372754"/>
            <a:ext cx="6088102" cy="1938992"/>
          </a:xfrm>
          <a:prstGeom prst="rect">
            <a:avLst/>
          </a:prstGeom>
        </p:spPr>
        <p:txBody>
          <a:bodyPr wrap="square" lIns="91440" tIns="45720" rIns="91440" bIns="45720" anchor="t">
            <a:spAutoFit/>
          </a:bodyPr>
          <a:lstStyle/>
          <a:p>
            <a:r>
              <a:rPr lang="vi-VN" sz="2000" dirty="0">
                <a:latin typeface="Tahoma"/>
                <a:ea typeface="Tahoma"/>
                <a:cs typeface="Tahoma"/>
              </a:rPr>
              <a:t>Proxy tool: Cyberghost:</a:t>
            </a:r>
          </a:p>
          <a:p>
            <a:r>
              <a:rPr lang="vi-VN" sz="2000" dirty="0">
                <a:latin typeface="Tahoma"/>
                <a:ea typeface="Tahoma"/>
                <a:cs typeface="Tahoma"/>
              </a:rPr>
              <a:t>Cho phép bạn bảo vệ sự riêng tư trực tuyến,truy cập ẩn danh và truy cập những nội dung bị chặn hoặc ẩn</a:t>
            </a:r>
          </a:p>
          <a:p>
            <a:r>
              <a:rPr lang="vi-VN" sz="2000" dirty="0">
                <a:latin typeface="Tahoma"/>
                <a:ea typeface="Tahoma"/>
                <a:cs typeface="Tahoma"/>
              </a:rPr>
              <a:t>Ẩn ip của bạn và thay thế bằng lựa chọn của bạn</a:t>
            </a:r>
          </a:p>
          <a:p>
            <a:r>
              <a:rPr lang="vi-VN" sz="2000" dirty="0">
                <a:latin typeface="Tahoma"/>
                <a:ea typeface="Tahoma"/>
                <a:cs typeface="Arial"/>
              </a:rPr>
              <a:t>Nguồn : </a:t>
            </a:r>
            <a:r>
              <a:rPr lang="vi-VN" sz="2000" i="1" dirty="0">
                <a:solidFill>
                  <a:schemeClr val="tx2"/>
                </a:solidFill>
                <a:latin typeface="Tahoma"/>
                <a:ea typeface="Tahoma"/>
                <a:cs typeface="Arial"/>
              </a:rPr>
              <a:t>www.cyberghostvpn.com</a:t>
            </a:r>
          </a:p>
        </p:txBody>
      </p:sp>
      <p:pic>
        <p:nvPicPr>
          <p:cNvPr id="4" name="Picture 4" descr="Graphical user interface, website&#10;&#10;Description automatically generated">
            <a:extLst>
              <a:ext uri="{FF2B5EF4-FFF2-40B4-BE49-F238E27FC236}">
                <a16:creationId xmlns:a16="http://schemas.microsoft.com/office/drawing/2014/main" id="{155BBB39-D5DF-4023-878F-4F7F805A683D}"/>
              </a:ext>
            </a:extLst>
          </p:cNvPr>
          <p:cNvPicPr>
            <a:picLocks noChangeAspect="1"/>
          </p:cNvPicPr>
          <p:nvPr/>
        </p:nvPicPr>
        <p:blipFill>
          <a:blip r:embed="rId3"/>
          <a:stretch>
            <a:fillRect/>
          </a:stretch>
        </p:blipFill>
        <p:spPr>
          <a:xfrm>
            <a:off x="96645" y="3311787"/>
            <a:ext cx="5477573" cy="2533436"/>
          </a:xfrm>
          <a:prstGeom prst="rect">
            <a:avLst/>
          </a:prstGeom>
        </p:spPr>
      </p:pic>
      <p:graphicFrame>
        <p:nvGraphicFramePr>
          <p:cNvPr id="8" name="Diagram 7">
            <a:extLst>
              <a:ext uri="{FF2B5EF4-FFF2-40B4-BE49-F238E27FC236}">
                <a16:creationId xmlns:a16="http://schemas.microsoft.com/office/drawing/2014/main" id="{751CACC2-0602-40B7-94EC-A53F707FB8AF}"/>
              </a:ext>
            </a:extLst>
          </p:cNvPr>
          <p:cNvGraphicFramePr/>
          <p:nvPr>
            <p:extLst/>
          </p:nvPr>
        </p:nvGraphicFramePr>
        <p:xfrm>
          <a:off x="5676552" y="1750623"/>
          <a:ext cx="3340086" cy="34024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36973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9"/>
          <p:cNvSpPr txBox="1">
            <a:spLocks noGrp="1"/>
          </p:cNvSpPr>
          <p:nvPr>
            <p:ph type="title"/>
          </p:nvPr>
        </p:nvSpPr>
        <p:spPr>
          <a:xfrm>
            <a:off x="-15815" y="0"/>
            <a:ext cx="9144000" cy="534888"/>
          </a:xfrm>
          <a:prstGeom prst="rect">
            <a:avLst/>
          </a:prstGeom>
          <a:noFill/>
          <a:ln>
            <a:noFill/>
          </a:ln>
        </p:spPr>
        <p:txBody>
          <a:bodyPr spcFirstLastPara="1" vert="horz" wrap="square" lIns="91425" tIns="45700" rIns="91425" bIns="45700" rtlCol="0" anchor="ctr" anchorCtr="0">
            <a:noAutofit/>
          </a:bodyPr>
          <a:lstStyle/>
          <a:p>
            <a:r>
              <a:rPr lang="en-US" dirty="0"/>
              <a:t>Proxy tools for Mobile</a:t>
            </a:r>
            <a:endParaRPr dirty="0"/>
          </a:p>
        </p:txBody>
      </p:sp>
      <p:sp>
        <p:nvSpPr>
          <p:cNvPr id="375" name="Google Shape;375;p29"/>
          <p:cNvSpPr txBox="1">
            <a:spLocks noGrp="1"/>
          </p:cNvSpPr>
          <p:nvPr>
            <p:ph type="sldNum" idx="12"/>
          </p:nvPr>
        </p:nvSpPr>
        <p:spPr>
          <a:xfrm>
            <a:off x="8532440" y="5535234"/>
            <a:ext cx="611560" cy="463116"/>
          </a:xfrm>
          <a:prstGeom prst="rect">
            <a:avLst/>
          </a:prstGeom>
          <a:noFill/>
          <a:ln>
            <a:noFill/>
          </a:ln>
        </p:spPr>
        <p:txBody>
          <a:bodyPr spcFirstLastPara="1" vert="horz" wrap="square" lIns="0" tIns="0" rIns="0" bIns="0" rtlCol="0" anchor="ctr" anchorCtr="1">
            <a:noAutofit/>
          </a:bodyPr>
          <a:lstStyle/>
          <a:p>
            <a:fld id="{00000000-1234-1234-1234-123412341234}" type="slidenum">
              <a:rPr lang="vi-VN"/>
              <a:pPr/>
              <a:t>113</a:t>
            </a:fld>
            <a:endParaRPr/>
          </a:p>
        </p:txBody>
      </p:sp>
      <p:sp>
        <p:nvSpPr>
          <p:cNvPr id="2" name="Rectangle 1"/>
          <p:cNvSpPr/>
          <p:nvPr/>
        </p:nvSpPr>
        <p:spPr>
          <a:xfrm>
            <a:off x="231499" y="1367965"/>
            <a:ext cx="2143125" cy="461665"/>
          </a:xfrm>
          <a:prstGeom prst="rect">
            <a:avLst/>
          </a:prstGeom>
        </p:spPr>
        <p:txBody>
          <a:bodyPr wrap="square" lIns="91440" tIns="45720" rIns="91440" bIns="45720" anchor="t">
            <a:spAutoFit/>
          </a:bodyPr>
          <a:lstStyle/>
          <a:p>
            <a:r>
              <a:rPr lang="vi-VN" sz="2400">
                <a:solidFill>
                  <a:schemeClr val="accent1">
                    <a:lumMod val="75000"/>
                  </a:schemeClr>
                </a:solidFill>
                <a:latin typeface="Tahoma"/>
                <a:ea typeface="Tahoma"/>
                <a:cs typeface="Arial"/>
              </a:rPr>
              <a:t>Shadowsock</a:t>
            </a:r>
            <a:r>
              <a:rPr lang="en-US" sz="2400">
                <a:solidFill>
                  <a:schemeClr val="accent1">
                    <a:lumMod val="75000"/>
                  </a:schemeClr>
                </a:solidFill>
                <a:latin typeface="Tahoma"/>
                <a:ea typeface="Tahoma"/>
                <a:cs typeface="Tahoma"/>
              </a:rPr>
              <a:t>s</a:t>
            </a:r>
            <a:endParaRPr lang="vi-VN" sz="2400">
              <a:solidFill>
                <a:schemeClr val="accent1">
                  <a:lumMod val="75000"/>
                </a:schemeClr>
              </a:solidFill>
              <a:latin typeface="Tahoma"/>
              <a:ea typeface="Tahoma"/>
              <a:cs typeface="Tahoma"/>
            </a:endParaRPr>
          </a:p>
        </p:txBody>
      </p:sp>
      <p:pic>
        <p:nvPicPr>
          <p:cNvPr id="5" name="Picture 5" descr="Graphical user interface, application&#10;&#10;Description automatically generated">
            <a:extLst>
              <a:ext uri="{FF2B5EF4-FFF2-40B4-BE49-F238E27FC236}">
                <a16:creationId xmlns:a16="http://schemas.microsoft.com/office/drawing/2014/main" id="{55704055-42BC-4C77-B49D-D015A8FDAC96}"/>
              </a:ext>
            </a:extLst>
          </p:cNvPr>
          <p:cNvPicPr>
            <a:picLocks noChangeAspect="1"/>
          </p:cNvPicPr>
          <p:nvPr/>
        </p:nvPicPr>
        <p:blipFill>
          <a:blip r:embed="rId3"/>
          <a:stretch>
            <a:fillRect/>
          </a:stretch>
        </p:blipFill>
        <p:spPr>
          <a:xfrm>
            <a:off x="100014" y="1876426"/>
            <a:ext cx="2314575" cy="3857625"/>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3AAFF8D5-26E3-4D1D-A338-076EC85480B8}"/>
              </a:ext>
            </a:extLst>
          </p:cNvPr>
          <p:cNvPicPr>
            <a:picLocks noChangeAspect="1"/>
          </p:cNvPicPr>
          <p:nvPr/>
        </p:nvPicPr>
        <p:blipFill>
          <a:blip r:embed="rId4"/>
          <a:stretch>
            <a:fillRect/>
          </a:stretch>
        </p:blipFill>
        <p:spPr>
          <a:xfrm>
            <a:off x="3068910" y="1876426"/>
            <a:ext cx="2491831" cy="3895725"/>
          </a:xfrm>
          <a:prstGeom prst="rect">
            <a:avLst/>
          </a:prstGeom>
        </p:spPr>
      </p:pic>
      <p:sp>
        <p:nvSpPr>
          <p:cNvPr id="7" name="TextBox 6">
            <a:extLst>
              <a:ext uri="{FF2B5EF4-FFF2-40B4-BE49-F238E27FC236}">
                <a16:creationId xmlns:a16="http://schemas.microsoft.com/office/drawing/2014/main" id="{BB76A9CD-15F2-48F2-A613-6460028573C9}"/>
              </a:ext>
            </a:extLst>
          </p:cNvPr>
          <p:cNvSpPr txBox="1"/>
          <p:nvPr/>
        </p:nvSpPr>
        <p:spPr>
          <a:xfrm>
            <a:off x="3500639" y="1441226"/>
            <a:ext cx="16243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accent1">
                    <a:lumMod val="75000"/>
                  </a:schemeClr>
                </a:solidFill>
                <a:latin typeface="Tahoma"/>
                <a:ea typeface="Tahoma"/>
                <a:cs typeface="Calibri"/>
              </a:rPr>
              <a:t>ProxyDroid</a:t>
            </a:r>
          </a:p>
        </p:txBody>
      </p:sp>
      <p:graphicFrame>
        <p:nvGraphicFramePr>
          <p:cNvPr id="8" name="Diagram 7">
            <a:extLst>
              <a:ext uri="{FF2B5EF4-FFF2-40B4-BE49-F238E27FC236}">
                <a16:creationId xmlns:a16="http://schemas.microsoft.com/office/drawing/2014/main" id="{94E24D94-6AFA-4FB3-8A6A-077B1C5B3B4C}"/>
              </a:ext>
            </a:extLst>
          </p:cNvPr>
          <p:cNvGraphicFramePr/>
          <p:nvPr>
            <p:extLst/>
          </p:nvPr>
        </p:nvGraphicFramePr>
        <p:xfrm>
          <a:off x="5733702" y="1950648"/>
          <a:ext cx="3340086" cy="34024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958811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9"/>
          <p:cNvSpPr txBox="1">
            <a:spLocks noGrp="1"/>
          </p:cNvSpPr>
          <p:nvPr>
            <p:ph type="title"/>
          </p:nvPr>
        </p:nvSpPr>
        <p:spPr>
          <a:xfrm>
            <a:off x="0" y="32415"/>
            <a:ext cx="9144000" cy="534888"/>
          </a:xfrm>
          <a:prstGeom prst="rect">
            <a:avLst/>
          </a:prstGeom>
          <a:noFill/>
          <a:ln>
            <a:noFill/>
          </a:ln>
        </p:spPr>
        <p:txBody>
          <a:bodyPr spcFirstLastPara="1" vert="horz" wrap="square" lIns="91425" tIns="45700" rIns="91425" bIns="45700" rtlCol="0" anchor="ctr" anchorCtr="0">
            <a:noAutofit/>
          </a:bodyPr>
          <a:lstStyle/>
          <a:p>
            <a:r>
              <a:rPr lang="en-US" dirty="0"/>
              <a:t>Anonymizers</a:t>
            </a:r>
            <a:endParaRPr dirty="0"/>
          </a:p>
        </p:txBody>
      </p:sp>
      <p:sp>
        <p:nvSpPr>
          <p:cNvPr id="375" name="Google Shape;375;p29"/>
          <p:cNvSpPr txBox="1">
            <a:spLocks noGrp="1"/>
          </p:cNvSpPr>
          <p:nvPr>
            <p:ph type="sldNum" idx="12"/>
          </p:nvPr>
        </p:nvSpPr>
        <p:spPr>
          <a:xfrm>
            <a:off x="8532440" y="5535234"/>
            <a:ext cx="611560" cy="463116"/>
          </a:xfrm>
          <a:prstGeom prst="rect">
            <a:avLst/>
          </a:prstGeom>
          <a:noFill/>
          <a:ln>
            <a:noFill/>
          </a:ln>
        </p:spPr>
        <p:txBody>
          <a:bodyPr spcFirstLastPara="1" vert="horz" wrap="square" lIns="0" tIns="0" rIns="0" bIns="0" rtlCol="0" anchor="ctr" anchorCtr="1">
            <a:noAutofit/>
          </a:bodyPr>
          <a:lstStyle/>
          <a:p>
            <a:fld id="{00000000-1234-1234-1234-123412341234}" type="slidenum">
              <a:rPr lang="vi-VN"/>
              <a:pPr/>
              <a:t>114</a:t>
            </a:fld>
            <a:endParaRPr/>
          </a:p>
        </p:txBody>
      </p:sp>
      <p:sp>
        <p:nvSpPr>
          <p:cNvPr id="21" name="Google Shape;500;p41">
            <a:extLst>
              <a:ext uri="{FF2B5EF4-FFF2-40B4-BE49-F238E27FC236}">
                <a16:creationId xmlns:a16="http://schemas.microsoft.com/office/drawing/2014/main" id="{AB2B2B85-C61C-4D79-997B-FD17400DB6C9}"/>
              </a:ext>
            </a:extLst>
          </p:cNvPr>
          <p:cNvSpPr/>
          <p:nvPr/>
        </p:nvSpPr>
        <p:spPr>
          <a:xfrm>
            <a:off x="202918" y="1505825"/>
            <a:ext cx="8787725" cy="63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600">
                <a:solidFill>
                  <a:srgbClr val="202124"/>
                </a:solidFill>
                <a:latin typeface="Tahoma"/>
                <a:ea typeface="Tahoma"/>
                <a:cs typeface="Tahoma"/>
              </a:rPr>
              <a:t>Trình ẩn danh xóa tất cả các thông tin nhận dạng khỏi máy tính của người dùng trong khi người dùng lướt internet</a:t>
            </a:r>
            <a:endParaRPr lang="vi-VN" sz="1600" dirty="0">
              <a:solidFill>
                <a:srgbClr val="202124"/>
              </a:solidFill>
              <a:latin typeface="Tahoma"/>
              <a:ea typeface="Tahoma"/>
              <a:cs typeface="Tahoma"/>
            </a:endParaRPr>
          </a:p>
        </p:txBody>
      </p:sp>
      <p:sp>
        <p:nvSpPr>
          <p:cNvPr id="22" name="Google Shape;500;p41">
            <a:extLst>
              <a:ext uri="{FF2B5EF4-FFF2-40B4-BE49-F238E27FC236}">
                <a16:creationId xmlns:a16="http://schemas.microsoft.com/office/drawing/2014/main" id="{AB2B2B85-C61C-4D79-997B-FD17400DB6C9}"/>
              </a:ext>
            </a:extLst>
          </p:cNvPr>
          <p:cNvSpPr/>
          <p:nvPr/>
        </p:nvSpPr>
        <p:spPr>
          <a:xfrm>
            <a:off x="193550" y="2210675"/>
            <a:ext cx="8787725" cy="44150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600">
                <a:solidFill>
                  <a:srgbClr val="202124"/>
                </a:solidFill>
                <a:latin typeface="Tahoma"/>
                <a:ea typeface="Tahoma"/>
                <a:cs typeface="Tahoma"/>
              </a:rPr>
              <a:t>Trình ẩn danh làm cho hoạt động trên internet không thể theo dõi được</a:t>
            </a:r>
            <a:endParaRPr lang="vi-VN" sz="1600" dirty="0">
              <a:solidFill>
                <a:srgbClr val="202124"/>
              </a:solidFill>
              <a:latin typeface="Tahoma" panose="020B0604030504040204" pitchFamily="34" charset="0"/>
              <a:ea typeface="Tahoma" panose="020B0604030504040204" pitchFamily="34" charset="0"/>
              <a:cs typeface="Tahoma" panose="020B0604030504040204" pitchFamily="34" charset="0"/>
            </a:endParaRPr>
          </a:p>
        </p:txBody>
      </p:sp>
      <p:sp>
        <p:nvSpPr>
          <p:cNvPr id="23" name="Google Shape;500;p41">
            <a:extLst>
              <a:ext uri="{FF2B5EF4-FFF2-40B4-BE49-F238E27FC236}">
                <a16:creationId xmlns:a16="http://schemas.microsoft.com/office/drawing/2014/main" id="{AB2B2B85-C61C-4D79-997B-FD17400DB6C9}"/>
              </a:ext>
            </a:extLst>
          </p:cNvPr>
          <p:cNvSpPr/>
          <p:nvPr/>
        </p:nvSpPr>
        <p:spPr>
          <a:xfrm>
            <a:off x="197767" y="2836983"/>
            <a:ext cx="8784445" cy="422766"/>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600">
                <a:solidFill>
                  <a:srgbClr val="202124"/>
                </a:solidFill>
                <a:latin typeface="Tahoma"/>
                <a:ea typeface="Tahoma"/>
                <a:cs typeface="Tahoma"/>
                <a:sym typeface="Calibri"/>
              </a:rPr>
              <a:t>Trình ẩn danh cho phép bạn vượt qua kiểm duyệt Internet</a:t>
            </a:r>
            <a:endParaRPr lang="vi-VN" sz="1600" dirty="0">
              <a:solidFill>
                <a:srgbClr val="202124"/>
              </a:solidFill>
              <a:latin typeface="Tahoma" panose="020B0604030504040204" pitchFamily="34" charset="0"/>
              <a:ea typeface="Tahoma" panose="020B0604030504040204" pitchFamily="34" charset="0"/>
              <a:cs typeface="Tahoma" panose="020B0604030504040204" pitchFamily="34" charset="0"/>
            </a:endParaRPr>
          </a:p>
        </p:txBody>
      </p:sp>
      <p:sp>
        <p:nvSpPr>
          <p:cNvPr id="24" name="Google Shape;500;p41">
            <a:extLst>
              <a:ext uri="{FF2B5EF4-FFF2-40B4-BE49-F238E27FC236}">
                <a16:creationId xmlns:a16="http://schemas.microsoft.com/office/drawing/2014/main" id="{AB2B2B85-C61C-4D79-997B-FD17400DB6C9}"/>
              </a:ext>
            </a:extLst>
          </p:cNvPr>
          <p:cNvSpPr/>
          <p:nvPr/>
        </p:nvSpPr>
        <p:spPr>
          <a:xfrm>
            <a:off x="193705" y="4366448"/>
            <a:ext cx="4596568" cy="36655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sz="1600">
                <a:solidFill>
                  <a:srgbClr val="202124"/>
                </a:solidFill>
                <a:latin typeface="Tahoma"/>
                <a:ea typeface="Tahoma"/>
                <a:cs typeface="Tahoma"/>
                <a:sym typeface="Calibri"/>
              </a:rPr>
              <a:t>Bảo vệ khỏi các cuộc tấn công trực tuyến</a:t>
            </a:r>
            <a:endParaRPr lang="vi-VN" sz="1600" dirty="0">
              <a:solidFill>
                <a:srgbClr val="202124"/>
              </a:solidFill>
              <a:latin typeface="Tahoma" panose="020B0604030504040204" pitchFamily="34" charset="0"/>
              <a:ea typeface="Tahoma" panose="020B0604030504040204" pitchFamily="34" charset="0"/>
              <a:cs typeface="Tahoma" panose="020B0604030504040204" pitchFamily="34" charset="0"/>
            </a:endParaRPr>
          </a:p>
        </p:txBody>
      </p:sp>
      <p:sp>
        <p:nvSpPr>
          <p:cNvPr id="25" name="Google Shape;500;p41">
            <a:extLst>
              <a:ext uri="{FF2B5EF4-FFF2-40B4-BE49-F238E27FC236}">
                <a16:creationId xmlns:a16="http://schemas.microsoft.com/office/drawing/2014/main" id="{AB2B2B85-C61C-4D79-997B-FD17400DB6C9}"/>
              </a:ext>
            </a:extLst>
          </p:cNvPr>
          <p:cNvSpPr/>
          <p:nvPr/>
        </p:nvSpPr>
        <p:spPr>
          <a:xfrm>
            <a:off x="190113" y="3851161"/>
            <a:ext cx="4587200" cy="37592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sz="1600">
                <a:solidFill>
                  <a:srgbClr val="202124"/>
                </a:solidFill>
                <a:latin typeface="Tahoma"/>
                <a:ea typeface="Tahoma"/>
                <a:cs typeface="Tahoma"/>
              </a:rPr>
              <a:t>Quyền riêng tư và ẩn danh</a:t>
            </a:r>
            <a:endParaRPr lang="vi-VN" sz="1600" dirty="0">
              <a:solidFill>
                <a:srgbClr val="202124"/>
              </a:solidFill>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308975D2-354B-42A1-A942-F54A83EF2D70}"/>
              </a:ext>
            </a:extLst>
          </p:cNvPr>
          <p:cNvSpPr txBox="1"/>
          <p:nvPr/>
        </p:nvSpPr>
        <p:spPr>
          <a:xfrm>
            <a:off x="192999" y="3425253"/>
            <a:ext cx="45982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accent1">
                    <a:lumMod val="75000"/>
                  </a:schemeClr>
                </a:solidFill>
                <a:latin typeface="Tahoma"/>
                <a:ea typeface="Tahoma"/>
                <a:cs typeface="Calibri"/>
              </a:rPr>
              <a:t>Tại sao cần sử dụng trình ẩn danh</a:t>
            </a:r>
          </a:p>
        </p:txBody>
      </p:sp>
      <p:sp>
        <p:nvSpPr>
          <p:cNvPr id="29" name="Google Shape;500;p41">
            <a:extLst>
              <a:ext uri="{FF2B5EF4-FFF2-40B4-BE49-F238E27FC236}">
                <a16:creationId xmlns:a16="http://schemas.microsoft.com/office/drawing/2014/main" id="{F721E836-35E9-4122-98E7-C2B51CDD9DF1}"/>
              </a:ext>
            </a:extLst>
          </p:cNvPr>
          <p:cNvSpPr/>
          <p:nvPr/>
        </p:nvSpPr>
        <p:spPr>
          <a:xfrm>
            <a:off x="4387358" y="5275226"/>
            <a:ext cx="4587200" cy="37592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600">
                <a:solidFill>
                  <a:srgbClr val="202124"/>
                </a:solidFill>
                <a:latin typeface="Tahoma"/>
                <a:ea typeface="Tahoma"/>
                <a:cs typeface="Tahoma"/>
              </a:rPr>
              <a:t>Bỏ qua quy tắc IDS và tường lửa</a:t>
            </a:r>
            <a:endParaRPr lang="vi-VN" sz="1600" dirty="0">
              <a:solidFill>
                <a:srgbClr val="202124"/>
              </a:solidFill>
              <a:latin typeface="Tahoma" panose="020B0604030504040204" pitchFamily="34" charset="0"/>
              <a:ea typeface="Tahoma" panose="020B0604030504040204" pitchFamily="34" charset="0"/>
              <a:cs typeface="Tahoma" panose="020B0604030504040204" pitchFamily="34" charset="0"/>
            </a:endParaRPr>
          </a:p>
        </p:txBody>
      </p:sp>
      <p:sp>
        <p:nvSpPr>
          <p:cNvPr id="30" name="Google Shape;500;p41">
            <a:extLst>
              <a:ext uri="{FF2B5EF4-FFF2-40B4-BE49-F238E27FC236}">
                <a16:creationId xmlns:a16="http://schemas.microsoft.com/office/drawing/2014/main" id="{9F5E9F99-6A0C-4BBE-AF78-0F81B50CE2B2}"/>
              </a:ext>
            </a:extLst>
          </p:cNvPr>
          <p:cNvSpPr/>
          <p:nvPr/>
        </p:nvSpPr>
        <p:spPr>
          <a:xfrm>
            <a:off x="4387358" y="4806783"/>
            <a:ext cx="4587200" cy="37592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600">
                <a:solidFill>
                  <a:srgbClr val="202124"/>
                </a:solidFill>
                <a:latin typeface="Tahoma"/>
                <a:ea typeface="Tahoma"/>
                <a:cs typeface="Tahoma"/>
              </a:rPr>
              <a:t>Truy cập nội dung bị hạn chế</a:t>
            </a:r>
            <a:endParaRPr lang="vi-VN" sz="1600" dirty="0">
              <a:solidFill>
                <a:srgbClr val="202124"/>
              </a:solidFill>
              <a:latin typeface="Tahoma" panose="020B0604030504040204" pitchFamily="34" charset="0"/>
              <a:ea typeface="Tahoma" panose="020B0604030504040204" pitchFamily="34" charset="0"/>
              <a:cs typeface="Tahoma" panose="020B0604030504040204" pitchFamily="34" charset="0"/>
            </a:endParaRPr>
          </a:p>
        </p:txBody>
      </p:sp>
      <p:pic>
        <p:nvPicPr>
          <p:cNvPr id="28" name="Picture 30" descr="A picture containing orange&#10;&#10;Description automatically generated">
            <a:extLst>
              <a:ext uri="{FF2B5EF4-FFF2-40B4-BE49-F238E27FC236}">
                <a16:creationId xmlns:a16="http://schemas.microsoft.com/office/drawing/2014/main" id="{641AED47-C65F-47FC-A1CF-A90D3250EB9D}"/>
              </a:ext>
            </a:extLst>
          </p:cNvPr>
          <p:cNvPicPr>
            <a:picLocks noChangeAspect="1"/>
          </p:cNvPicPr>
          <p:nvPr/>
        </p:nvPicPr>
        <p:blipFill>
          <a:blip r:embed="rId3"/>
          <a:stretch>
            <a:fillRect/>
          </a:stretch>
        </p:blipFill>
        <p:spPr>
          <a:xfrm>
            <a:off x="2785290" y="4840889"/>
            <a:ext cx="569184" cy="867805"/>
          </a:xfrm>
          <a:prstGeom prst="rect">
            <a:avLst/>
          </a:prstGeom>
        </p:spPr>
      </p:pic>
      <p:pic>
        <p:nvPicPr>
          <p:cNvPr id="31" name="Graphic 31" descr="Laptop with phone and calculator">
            <a:extLst>
              <a:ext uri="{FF2B5EF4-FFF2-40B4-BE49-F238E27FC236}">
                <a16:creationId xmlns:a16="http://schemas.microsoft.com/office/drawing/2014/main" id="{EBD69B0B-7845-4C61-B0FF-F6082FCF69ED}"/>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807176" y="4649229"/>
            <a:ext cx="780022" cy="1289738"/>
          </a:xfrm>
          <a:prstGeom prst="rect">
            <a:avLst/>
          </a:prstGeom>
        </p:spPr>
      </p:pic>
      <p:grpSp>
        <p:nvGrpSpPr>
          <p:cNvPr id="70" name="Group 69">
            <a:extLst>
              <a:ext uri="{FF2B5EF4-FFF2-40B4-BE49-F238E27FC236}">
                <a16:creationId xmlns:a16="http://schemas.microsoft.com/office/drawing/2014/main" id="{979AED5B-FB53-415F-8136-8C45893BB94F}"/>
              </a:ext>
            </a:extLst>
          </p:cNvPr>
          <p:cNvGrpSpPr/>
          <p:nvPr/>
        </p:nvGrpSpPr>
        <p:grpSpPr>
          <a:xfrm>
            <a:off x="7142893" y="3628096"/>
            <a:ext cx="757381" cy="869811"/>
            <a:chOff x="1474736" y="4560294"/>
            <a:chExt cx="1929421" cy="2640536"/>
          </a:xfrm>
        </p:grpSpPr>
        <p:sp>
          <p:nvSpPr>
            <p:cNvPr id="71" name="Freeform: Shape 70">
              <a:extLst>
                <a:ext uri="{FF2B5EF4-FFF2-40B4-BE49-F238E27FC236}">
                  <a16:creationId xmlns:a16="http://schemas.microsoft.com/office/drawing/2014/main" id="{B329C378-AFA1-495D-B09E-35E213EC609F}"/>
                </a:ext>
              </a:extLst>
            </p:cNvPr>
            <p:cNvSpPr/>
            <p:nvPr/>
          </p:nvSpPr>
          <p:spPr>
            <a:xfrm>
              <a:off x="2088056" y="4830340"/>
              <a:ext cx="632113" cy="1064510"/>
            </a:xfrm>
            <a:custGeom>
              <a:avLst/>
              <a:gdLst>
                <a:gd name="connsiteX0" fmla="*/ 604713 w 632113"/>
                <a:gd name="connsiteY0" fmla="*/ 174215 h 1064510"/>
                <a:gd name="connsiteX1" fmla="*/ 588499 w 632113"/>
                <a:gd name="connsiteY1" fmla="*/ 201913 h 1064510"/>
                <a:gd name="connsiteX2" fmla="*/ 578028 w 632113"/>
                <a:gd name="connsiteY2" fmla="*/ 240420 h 1064510"/>
                <a:gd name="connsiteX3" fmla="*/ 551680 w 632113"/>
                <a:gd name="connsiteY3" fmla="*/ 85039 h 1064510"/>
                <a:gd name="connsiteX4" fmla="*/ 426362 w 632113"/>
                <a:gd name="connsiteY4" fmla="*/ 15118 h 1064510"/>
                <a:gd name="connsiteX5" fmla="*/ 423322 w 632113"/>
                <a:gd name="connsiteY5" fmla="*/ 16469 h 1064510"/>
                <a:gd name="connsiteX6" fmla="*/ 117965 w 632113"/>
                <a:gd name="connsiteY6" fmla="*/ 51599 h 1064510"/>
                <a:gd name="connsiteX7" fmla="*/ 44328 w 632113"/>
                <a:gd name="connsiteY7" fmla="*/ 112738 h 1064510"/>
                <a:gd name="connsiteX8" fmla="*/ 59866 w 632113"/>
                <a:gd name="connsiteY8" fmla="*/ 288048 h 1064510"/>
                <a:gd name="connsiteX9" fmla="*/ 47368 w 632113"/>
                <a:gd name="connsiteY9" fmla="*/ 249203 h 1064510"/>
                <a:gd name="connsiteX10" fmla="*/ 24736 w 632113"/>
                <a:gd name="connsiteY10" fmla="*/ 199549 h 1064510"/>
                <a:gd name="connsiteX11" fmla="*/ 7171 w 632113"/>
                <a:gd name="connsiteY11" fmla="*/ 217451 h 1064510"/>
                <a:gd name="connsiteX12" fmla="*/ 60204 w 632113"/>
                <a:gd name="connsiteY12" fmla="*/ 401882 h 1064510"/>
                <a:gd name="connsiteX13" fmla="*/ 80471 w 632113"/>
                <a:gd name="connsiteY13" fmla="*/ 425864 h 1064510"/>
                <a:gd name="connsiteX14" fmla="*/ 136543 w 632113"/>
                <a:gd name="connsiteY14" fmla="*/ 577192 h 1064510"/>
                <a:gd name="connsiteX15" fmla="*/ 129787 w 632113"/>
                <a:gd name="connsiteY15" fmla="*/ 618064 h 1064510"/>
                <a:gd name="connsiteX16" fmla="*/ 128436 w 632113"/>
                <a:gd name="connsiteY16" fmla="*/ 617388 h 1064510"/>
                <a:gd name="connsiteX17" fmla="*/ 92293 w 632113"/>
                <a:gd name="connsiteY17" fmla="*/ 795401 h 1064510"/>
                <a:gd name="connsiteX18" fmla="*/ 344281 w 632113"/>
                <a:gd name="connsiteY18" fmla="*/ 1063602 h 1064510"/>
                <a:gd name="connsiteX19" fmla="*/ 353401 w 632113"/>
                <a:gd name="connsiteY19" fmla="*/ 1060900 h 1064510"/>
                <a:gd name="connsiteX20" fmla="*/ 551005 w 632113"/>
                <a:gd name="connsiteY20" fmla="*/ 745746 h 1064510"/>
                <a:gd name="connsiteX21" fmla="*/ 534454 w 632113"/>
                <a:gd name="connsiteY21" fmla="*/ 617051 h 1064510"/>
                <a:gd name="connsiteX22" fmla="*/ 535805 w 632113"/>
                <a:gd name="connsiteY22" fmla="*/ 558614 h 1064510"/>
                <a:gd name="connsiteX23" fmla="*/ 605388 w 632113"/>
                <a:gd name="connsiteY23" fmla="*/ 352903 h 1064510"/>
                <a:gd name="connsiteX24" fmla="*/ 620927 w 632113"/>
                <a:gd name="connsiteY24" fmla="*/ 314395 h 1064510"/>
                <a:gd name="connsiteX25" fmla="*/ 632073 w 632113"/>
                <a:gd name="connsiteY25" fmla="*/ 210695 h 1064510"/>
                <a:gd name="connsiteX26" fmla="*/ 604713 w 632113"/>
                <a:gd name="connsiteY26" fmla="*/ 174215 h 106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2113" h="1064510">
                  <a:moveTo>
                    <a:pt x="604713" y="174215"/>
                  </a:moveTo>
                  <a:cubicBezTo>
                    <a:pt x="595593" y="181308"/>
                    <a:pt x="591539" y="191442"/>
                    <a:pt x="588499" y="201913"/>
                  </a:cubicBezTo>
                  <a:cubicBezTo>
                    <a:pt x="584783" y="214749"/>
                    <a:pt x="581406" y="227585"/>
                    <a:pt x="578028" y="240420"/>
                  </a:cubicBezTo>
                  <a:cubicBezTo>
                    <a:pt x="576339" y="232651"/>
                    <a:pt x="556410" y="115102"/>
                    <a:pt x="551680" y="85039"/>
                  </a:cubicBezTo>
                  <a:cubicBezTo>
                    <a:pt x="538169" y="1607"/>
                    <a:pt x="503040" y="-17647"/>
                    <a:pt x="426362" y="15118"/>
                  </a:cubicBezTo>
                  <a:cubicBezTo>
                    <a:pt x="425349" y="15456"/>
                    <a:pt x="424336" y="16131"/>
                    <a:pt x="423322" y="16469"/>
                  </a:cubicBezTo>
                  <a:cubicBezTo>
                    <a:pt x="325703" y="63421"/>
                    <a:pt x="223016" y="68488"/>
                    <a:pt x="117965" y="51599"/>
                  </a:cubicBezTo>
                  <a:cubicBezTo>
                    <a:pt x="73039" y="44168"/>
                    <a:pt x="39261" y="67812"/>
                    <a:pt x="44328" y="112738"/>
                  </a:cubicBezTo>
                  <a:cubicBezTo>
                    <a:pt x="50070" y="161717"/>
                    <a:pt x="59866" y="288048"/>
                    <a:pt x="59866" y="288048"/>
                  </a:cubicBezTo>
                  <a:cubicBezTo>
                    <a:pt x="55812" y="275212"/>
                    <a:pt x="51759" y="262039"/>
                    <a:pt x="47368" y="249203"/>
                  </a:cubicBezTo>
                  <a:cubicBezTo>
                    <a:pt x="41288" y="231976"/>
                    <a:pt x="38586" y="213060"/>
                    <a:pt x="24736" y="199549"/>
                  </a:cubicBezTo>
                  <a:cubicBezTo>
                    <a:pt x="16292" y="203264"/>
                    <a:pt x="10212" y="209006"/>
                    <a:pt x="7171" y="217451"/>
                  </a:cubicBezTo>
                  <a:cubicBezTo>
                    <a:pt x="-13433" y="273861"/>
                    <a:pt x="12238" y="364050"/>
                    <a:pt x="60204" y="401882"/>
                  </a:cubicBezTo>
                  <a:cubicBezTo>
                    <a:pt x="68648" y="408637"/>
                    <a:pt x="77768" y="414042"/>
                    <a:pt x="80471" y="425864"/>
                  </a:cubicBezTo>
                  <a:cubicBezTo>
                    <a:pt x="87902" y="460318"/>
                    <a:pt x="98373" y="508284"/>
                    <a:pt x="136543" y="577192"/>
                  </a:cubicBezTo>
                  <a:cubicBezTo>
                    <a:pt x="134854" y="592730"/>
                    <a:pt x="133165" y="611308"/>
                    <a:pt x="129787" y="618064"/>
                  </a:cubicBezTo>
                  <a:lnTo>
                    <a:pt x="128436" y="617388"/>
                  </a:lnTo>
                  <a:cubicBezTo>
                    <a:pt x="102089" y="659274"/>
                    <a:pt x="75066" y="753516"/>
                    <a:pt x="92293" y="795401"/>
                  </a:cubicBezTo>
                  <a:cubicBezTo>
                    <a:pt x="116614" y="854851"/>
                    <a:pt x="339889" y="1059549"/>
                    <a:pt x="344281" y="1063602"/>
                  </a:cubicBezTo>
                  <a:cubicBezTo>
                    <a:pt x="345632" y="1066304"/>
                    <a:pt x="350699" y="1062251"/>
                    <a:pt x="353401" y="1060900"/>
                  </a:cubicBezTo>
                  <a:cubicBezTo>
                    <a:pt x="368601" y="1047388"/>
                    <a:pt x="524658" y="949093"/>
                    <a:pt x="551005" y="745746"/>
                  </a:cubicBezTo>
                  <a:cubicBezTo>
                    <a:pt x="556747" y="702510"/>
                    <a:pt x="569583" y="655896"/>
                    <a:pt x="534454" y="617051"/>
                  </a:cubicBezTo>
                  <a:cubicBezTo>
                    <a:pt x="533778" y="614010"/>
                    <a:pt x="533440" y="597459"/>
                    <a:pt x="535805" y="558614"/>
                  </a:cubicBezTo>
                  <a:cubicBezTo>
                    <a:pt x="566205" y="469439"/>
                    <a:pt x="569921" y="380601"/>
                    <a:pt x="605388" y="352903"/>
                  </a:cubicBezTo>
                  <a:cubicBezTo>
                    <a:pt x="614846" y="345472"/>
                    <a:pt x="618224" y="327907"/>
                    <a:pt x="620927" y="314395"/>
                  </a:cubicBezTo>
                  <a:cubicBezTo>
                    <a:pt x="627682" y="280279"/>
                    <a:pt x="630384" y="245487"/>
                    <a:pt x="632073" y="210695"/>
                  </a:cubicBezTo>
                  <a:cubicBezTo>
                    <a:pt x="632749" y="190428"/>
                    <a:pt x="624980" y="178268"/>
                    <a:pt x="604713" y="174215"/>
                  </a:cubicBezTo>
                  <a:close/>
                </a:path>
              </a:pathLst>
            </a:custGeom>
            <a:solidFill>
              <a:srgbClr val="EABB8B"/>
            </a:solidFill>
            <a:ln w="6868" cap="flat">
              <a:noFill/>
              <a:prstDash val="solid"/>
              <a:miter/>
            </a:ln>
          </p:spPr>
          <p:txBody>
            <a:bodyPr rtlCol="0"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Shape 71">
              <a:extLst>
                <a:ext uri="{FF2B5EF4-FFF2-40B4-BE49-F238E27FC236}">
                  <a16:creationId xmlns:a16="http://schemas.microsoft.com/office/drawing/2014/main" id="{6A3C53B1-085C-4055-B0E9-5F68D913751E}"/>
                </a:ext>
              </a:extLst>
            </p:cNvPr>
            <p:cNvSpPr/>
            <p:nvPr/>
          </p:nvSpPr>
          <p:spPr>
            <a:xfrm>
              <a:off x="2049919" y="4560294"/>
              <a:ext cx="661765" cy="563160"/>
            </a:xfrm>
            <a:custGeom>
              <a:avLst/>
              <a:gdLst>
                <a:gd name="connsiteX0" fmla="*/ 85505 w 661765"/>
                <a:gd name="connsiteY0" fmla="*/ 524315 h 563160"/>
                <a:gd name="connsiteX1" fmla="*/ 98003 w 661765"/>
                <a:gd name="connsiteY1" fmla="*/ 563160 h 563160"/>
                <a:gd name="connsiteX2" fmla="*/ 82464 w 661765"/>
                <a:gd name="connsiteY2" fmla="*/ 387850 h 563160"/>
                <a:gd name="connsiteX3" fmla="*/ 156102 w 661765"/>
                <a:gd name="connsiteY3" fmla="*/ 326711 h 563160"/>
                <a:gd name="connsiteX4" fmla="*/ 461459 w 661765"/>
                <a:gd name="connsiteY4" fmla="*/ 291582 h 563160"/>
                <a:gd name="connsiteX5" fmla="*/ 464499 w 661765"/>
                <a:gd name="connsiteY5" fmla="*/ 290230 h 563160"/>
                <a:gd name="connsiteX6" fmla="*/ 589817 w 661765"/>
                <a:gd name="connsiteY6" fmla="*/ 360152 h 563160"/>
                <a:gd name="connsiteX7" fmla="*/ 616164 w 661765"/>
                <a:gd name="connsiteY7" fmla="*/ 515533 h 563160"/>
                <a:gd name="connsiteX8" fmla="*/ 626636 w 661765"/>
                <a:gd name="connsiteY8" fmla="*/ 477025 h 563160"/>
                <a:gd name="connsiteX9" fmla="*/ 642849 w 661765"/>
                <a:gd name="connsiteY9" fmla="*/ 449327 h 563160"/>
                <a:gd name="connsiteX10" fmla="*/ 658387 w 661765"/>
                <a:gd name="connsiteY10" fmla="*/ 333467 h 563160"/>
                <a:gd name="connsiteX11" fmla="*/ 624609 w 661765"/>
                <a:gd name="connsiteY11" fmla="*/ 138903 h 563160"/>
                <a:gd name="connsiteX12" fmla="*/ 472606 w 661765"/>
                <a:gd name="connsiteY12" fmla="*/ 25069 h 563160"/>
                <a:gd name="connsiteX13" fmla="*/ 288851 w 661765"/>
                <a:gd name="connsiteY13" fmla="*/ 8180 h 563160"/>
                <a:gd name="connsiteX14" fmla="*/ 69629 w 661765"/>
                <a:gd name="connsiteY14" fmla="*/ 118636 h 563160"/>
                <a:gd name="connsiteX15" fmla="*/ 2072 w 661765"/>
                <a:gd name="connsiteY15" fmla="*/ 228078 h 563160"/>
                <a:gd name="connsiteX16" fmla="*/ 22677 w 661765"/>
                <a:gd name="connsiteY16" fmla="*/ 351707 h 563160"/>
                <a:gd name="connsiteX17" fmla="*/ 62535 w 661765"/>
                <a:gd name="connsiteY17" fmla="*/ 474999 h 563160"/>
                <a:gd name="connsiteX18" fmla="*/ 62535 w 661765"/>
                <a:gd name="connsiteY18" fmla="*/ 474999 h 563160"/>
                <a:gd name="connsiteX19" fmla="*/ 85505 w 661765"/>
                <a:gd name="connsiteY19" fmla="*/ 524315 h 5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1765" h="563160">
                  <a:moveTo>
                    <a:pt x="85505" y="524315"/>
                  </a:moveTo>
                  <a:cubicBezTo>
                    <a:pt x="89896" y="537151"/>
                    <a:pt x="93949" y="550325"/>
                    <a:pt x="98003" y="563160"/>
                  </a:cubicBezTo>
                  <a:cubicBezTo>
                    <a:pt x="98003" y="563160"/>
                    <a:pt x="88207" y="436829"/>
                    <a:pt x="82464" y="387850"/>
                  </a:cubicBezTo>
                  <a:cubicBezTo>
                    <a:pt x="77398" y="342925"/>
                    <a:pt x="111176" y="319618"/>
                    <a:pt x="156102" y="326711"/>
                  </a:cubicBezTo>
                  <a:cubicBezTo>
                    <a:pt x="261153" y="343600"/>
                    <a:pt x="363501" y="338534"/>
                    <a:pt x="461459" y="291582"/>
                  </a:cubicBezTo>
                  <a:cubicBezTo>
                    <a:pt x="462472" y="291244"/>
                    <a:pt x="463486" y="290568"/>
                    <a:pt x="464499" y="290230"/>
                  </a:cubicBezTo>
                  <a:cubicBezTo>
                    <a:pt x="541176" y="257465"/>
                    <a:pt x="576306" y="276381"/>
                    <a:pt x="589817" y="360152"/>
                  </a:cubicBezTo>
                  <a:cubicBezTo>
                    <a:pt x="594546" y="390215"/>
                    <a:pt x="614475" y="507764"/>
                    <a:pt x="616164" y="515533"/>
                  </a:cubicBezTo>
                  <a:cubicBezTo>
                    <a:pt x="619542" y="502697"/>
                    <a:pt x="622920" y="489861"/>
                    <a:pt x="626636" y="477025"/>
                  </a:cubicBezTo>
                  <a:cubicBezTo>
                    <a:pt x="629676" y="466554"/>
                    <a:pt x="633729" y="456420"/>
                    <a:pt x="642849" y="449327"/>
                  </a:cubicBezTo>
                  <a:cubicBezTo>
                    <a:pt x="641498" y="409806"/>
                    <a:pt x="654334" y="371974"/>
                    <a:pt x="658387" y="333467"/>
                  </a:cubicBezTo>
                  <a:cubicBezTo>
                    <a:pt x="665481" y="265572"/>
                    <a:pt x="664468" y="194637"/>
                    <a:pt x="624609" y="138903"/>
                  </a:cubicBezTo>
                  <a:cubicBezTo>
                    <a:pt x="587791" y="87560"/>
                    <a:pt x="535096" y="46012"/>
                    <a:pt x="472606" y="25069"/>
                  </a:cubicBezTo>
                  <a:cubicBezTo>
                    <a:pt x="413493" y="5140"/>
                    <a:pt x="357421" y="-10060"/>
                    <a:pt x="288851" y="8180"/>
                  </a:cubicBezTo>
                  <a:cubicBezTo>
                    <a:pt x="205418" y="30474"/>
                    <a:pt x="127052" y="49052"/>
                    <a:pt x="69629" y="118636"/>
                  </a:cubicBezTo>
                  <a:cubicBezTo>
                    <a:pt x="41930" y="152414"/>
                    <a:pt x="8152" y="186868"/>
                    <a:pt x="2072" y="228078"/>
                  </a:cubicBezTo>
                  <a:cubicBezTo>
                    <a:pt x="-4008" y="267599"/>
                    <a:pt x="3423" y="312186"/>
                    <a:pt x="22677" y="351707"/>
                  </a:cubicBezTo>
                  <a:cubicBezTo>
                    <a:pt x="41930" y="390552"/>
                    <a:pt x="58144" y="431087"/>
                    <a:pt x="62535" y="474999"/>
                  </a:cubicBezTo>
                  <a:lnTo>
                    <a:pt x="62535" y="474999"/>
                  </a:lnTo>
                  <a:cubicBezTo>
                    <a:pt x="77060" y="488172"/>
                    <a:pt x="79424" y="507088"/>
                    <a:pt x="85505" y="524315"/>
                  </a:cubicBezTo>
                  <a:close/>
                </a:path>
              </a:pathLst>
            </a:custGeom>
            <a:solidFill>
              <a:srgbClr val="363636"/>
            </a:solidFill>
            <a:ln w="3378" cap="flat">
              <a:noFill/>
              <a:prstDash val="solid"/>
              <a:miter/>
            </a:ln>
          </p:spPr>
          <p:txBody>
            <a:bodyPr rtlCol="0"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Shape 72">
              <a:extLst>
                <a:ext uri="{FF2B5EF4-FFF2-40B4-BE49-F238E27FC236}">
                  <a16:creationId xmlns:a16="http://schemas.microsoft.com/office/drawing/2014/main" id="{3F46333A-D696-4813-B24B-A2CCD57E6523}"/>
                </a:ext>
              </a:extLst>
            </p:cNvPr>
            <p:cNvSpPr/>
            <p:nvPr/>
          </p:nvSpPr>
          <p:spPr>
            <a:xfrm>
              <a:off x="2109987" y="5001723"/>
              <a:ext cx="592712" cy="253174"/>
            </a:xfrm>
            <a:custGeom>
              <a:avLst/>
              <a:gdLst>
                <a:gd name="connsiteX0" fmla="*/ 590212 w 592712"/>
                <a:gd name="connsiteY0" fmla="*/ 3507 h 253174"/>
                <a:gd name="connsiteX1" fmla="*/ 579066 w 592712"/>
                <a:gd name="connsiteY1" fmla="*/ 2156 h 253174"/>
                <a:gd name="connsiteX2" fmla="*/ 562176 w 592712"/>
                <a:gd name="connsiteY2" fmla="*/ 48432 h 253174"/>
                <a:gd name="connsiteX3" fmla="*/ 519615 w 592712"/>
                <a:gd name="connsiteY3" fmla="*/ 85926 h 253174"/>
                <a:gd name="connsiteX4" fmla="*/ 446316 w 592712"/>
                <a:gd name="connsiteY4" fmla="*/ 90318 h 253174"/>
                <a:gd name="connsiteX5" fmla="*/ 323025 w 592712"/>
                <a:gd name="connsiteY5" fmla="*/ 118691 h 253174"/>
                <a:gd name="connsiteX6" fmla="*/ 303433 w 592712"/>
                <a:gd name="connsiteY6" fmla="*/ 131527 h 253174"/>
                <a:gd name="connsiteX7" fmla="*/ 263575 w 592712"/>
                <a:gd name="connsiteY7" fmla="*/ 132541 h 253174"/>
                <a:gd name="connsiteX8" fmla="*/ 244321 w 592712"/>
                <a:gd name="connsiteY8" fmla="*/ 121056 h 253174"/>
                <a:gd name="connsiteX9" fmla="*/ 160213 w 592712"/>
                <a:gd name="connsiteY9" fmla="*/ 108220 h 253174"/>
                <a:gd name="connsiteX10" fmla="*/ 62593 w 592712"/>
                <a:gd name="connsiteY10" fmla="*/ 106531 h 253174"/>
                <a:gd name="connsiteX11" fmla="*/ 27801 w 592712"/>
                <a:gd name="connsiteY11" fmla="*/ 83562 h 253174"/>
                <a:gd name="connsiteX12" fmla="*/ 1116 w 592712"/>
                <a:gd name="connsiteY12" fmla="*/ 15667 h 253174"/>
                <a:gd name="connsiteX13" fmla="*/ 2805 w 592712"/>
                <a:gd name="connsiteY13" fmla="*/ 27490 h 253174"/>
                <a:gd name="connsiteX14" fmla="*/ 778 w 592712"/>
                <a:gd name="connsiteY14" fmla="*/ 51810 h 253174"/>
                <a:gd name="connsiteX15" fmla="*/ 39285 w 592712"/>
                <a:gd name="connsiteY15" fmla="*/ 175777 h 253174"/>
                <a:gd name="connsiteX16" fmla="*/ 131501 w 592712"/>
                <a:gd name="connsiteY16" fmla="*/ 252116 h 253174"/>
                <a:gd name="connsiteX17" fmla="*/ 198720 w 592712"/>
                <a:gd name="connsiteY17" fmla="*/ 253130 h 253174"/>
                <a:gd name="connsiteX18" fmla="*/ 268641 w 592712"/>
                <a:gd name="connsiteY18" fmla="*/ 206853 h 253174"/>
                <a:gd name="connsiteX19" fmla="*/ 310189 w 592712"/>
                <a:gd name="connsiteY19" fmla="*/ 206178 h 253174"/>
                <a:gd name="connsiteX20" fmla="*/ 360181 w 592712"/>
                <a:gd name="connsiteY20" fmla="*/ 245699 h 253174"/>
                <a:gd name="connsiteX21" fmla="*/ 454423 w 592712"/>
                <a:gd name="connsiteY21" fmla="*/ 245699 h 253174"/>
                <a:gd name="connsiteX22" fmla="*/ 538531 w 592712"/>
                <a:gd name="connsiteY22" fmla="*/ 185573 h 253174"/>
                <a:gd name="connsiteX23" fmla="*/ 585146 w 592712"/>
                <a:gd name="connsiteY23" fmla="*/ 30192 h 253174"/>
                <a:gd name="connsiteX24" fmla="*/ 591564 w 592712"/>
                <a:gd name="connsiteY24" fmla="*/ 4182 h 253174"/>
                <a:gd name="connsiteX25" fmla="*/ 590212 w 592712"/>
                <a:gd name="connsiteY25" fmla="*/ 3507 h 25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2712" h="253174">
                  <a:moveTo>
                    <a:pt x="590212" y="3507"/>
                  </a:moveTo>
                  <a:cubicBezTo>
                    <a:pt x="587510" y="467"/>
                    <a:pt x="580755" y="-1898"/>
                    <a:pt x="579066" y="2156"/>
                  </a:cubicBezTo>
                  <a:lnTo>
                    <a:pt x="562176" y="48432"/>
                  </a:lnTo>
                  <a:cubicBezTo>
                    <a:pt x="554745" y="68024"/>
                    <a:pt x="540220" y="85251"/>
                    <a:pt x="519615" y="85926"/>
                  </a:cubicBezTo>
                  <a:lnTo>
                    <a:pt x="446316" y="90318"/>
                  </a:lnTo>
                  <a:cubicBezTo>
                    <a:pt x="405444" y="96735"/>
                    <a:pt x="358154" y="101127"/>
                    <a:pt x="323025" y="118691"/>
                  </a:cubicBezTo>
                  <a:lnTo>
                    <a:pt x="303433" y="131527"/>
                  </a:lnTo>
                  <a:cubicBezTo>
                    <a:pt x="291273" y="139296"/>
                    <a:pt x="276073" y="139972"/>
                    <a:pt x="263575" y="132541"/>
                  </a:cubicBezTo>
                  <a:lnTo>
                    <a:pt x="244321" y="121056"/>
                  </a:lnTo>
                  <a:cubicBezTo>
                    <a:pt x="219325" y="110247"/>
                    <a:pt x="187235" y="108220"/>
                    <a:pt x="160213" y="108220"/>
                  </a:cubicBezTo>
                  <a:lnTo>
                    <a:pt x="62593" y="106531"/>
                  </a:lnTo>
                  <a:cubicBezTo>
                    <a:pt x="45703" y="106531"/>
                    <a:pt x="35908" y="98424"/>
                    <a:pt x="27801" y="83562"/>
                  </a:cubicBezTo>
                  <a:lnTo>
                    <a:pt x="1116" y="15667"/>
                  </a:lnTo>
                  <a:cubicBezTo>
                    <a:pt x="1791" y="19721"/>
                    <a:pt x="2129" y="23436"/>
                    <a:pt x="2805" y="27490"/>
                  </a:cubicBezTo>
                  <a:cubicBezTo>
                    <a:pt x="2129" y="35596"/>
                    <a:pt x="-1586" y="44041"/>
                    <a:pt x="778" y="51810"/>
                  </a:cubicBezTo>
                  <a:cubicBezTo>
                    <a:pt x="12938" y="93358"/>
                    <a:pt x="23747" y="135243"/>
                    <a:pt x="39285" y="175777"/>
                  </a:cubicBezTo>
                  <a:cubicBezTo>
                    <a:pt x="61241" y="232525"/>
                    <a:pt x="71713" y="252792"/>
                    <a:pt x="131501" y="252116"/>
                  </a:cubicBezTo>
                  <a:cubicBezTo>
                    <a:pt x="143323" y="251779"/>
                    <a:pt x="186897" y="253468"/>
                    <a:pt x="198720" y="253130"/>
                  </a:cubicBezTo>
                  <a:cubicBezTo>
                    <a:pt x="227094" y="252792"/>
                    <a:pt x="252090" y="233201"/>
                    <a:pt x="268641" y="206853"/>
                  </a:cubicBezTo>
                  <a:cubicBezTo>
                    <a:pt x="280802" y="187600"/>
                    <a:pt x="297015" y="186924"/>
                    <a:pt x="310189" y="206178"/>
                  </a:cubicBezTo>
                  <a:cubicBezTo>
                    <a:pt x="322687" y="224418"/>
                    <a:pt x="340252" y="244347"/>
                    <a:pt x="360181" y="245699"/>
                  </a:cubicBezTo>
                  <a:cubicBezTo>
                    <a:pt x="391595" y="247725"/>
                    <a:pt x="423347" y="249076"/>
                    <a:pt x="454423" y="245699"/>
                  </a:cubicBezTo>
                  <a:cubicBezTo>
                    <a:pt x="492593" y="241645"/>
                    <a:pt x="520967" y="226445"/>
                    <a:pt x="538531" y="185573"/>
                  </a:cubicBezTo>
                  <a:cubicBezTo>
                    <a:pt x="559812" y="134905"/>
                    <a:pt x="570959" y="82549"/>
                    <a:pt x="585146" y="30192"/>
                  </a:cubicBezTo>
                  <a:cubicBezTo>
                    <a:pt x="587848" y="20058"/>
                    <a:pt x="595617" y="13640"/>
                    <a:pt x="591564" y="4182"/>
                  </a:cubicBezTo>
                  <a:cubicBezTo>
                    <a:pt x="590888" y="4858"/>
                    <a:pt x="590550" y="4182"/>
                    <a:pt x="590212" y="3507"/>
                  </a:cubicBezTo>
                  <a:close/>
                </a:path>
              </a:pathLst>
            </a:custGeom>
            <a:solidFill>
              <a:srgbClr val="363636"/>
            </a:solidFill>
            <a:ln w="3378" cap="flat">
              <a:noFill/>
              <a:prstDash val="solid"/>
              <a:miter/>
            </a:ln>
          </p:spPr>
          <p:txBody>
            <a:bodyPr rtlCol="0"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Shape 73">
              <a:extLst>
                <a:ext uri="{FF2B5EF4-FFF2-40B4-BE49-F238E27FC236}">
                  <a16:creationId xmlns:a16="http://schemas.microsoft.com/office/drawing/2014/main" id="{3ABD33DE-FDB9-44F6-BB06-10580659EE2E}"/>
                </a:ext>
              </a:extLst>
            </p:cNvPr>
            <p:cNvSpPr/>
            <p:nvPr/>
          </p:nvSpPr>
          <p:spPr>
            <a:xfrm>
              <a:off x="1474736" y="5514271"/>
              <a:ext cx="1929421" cy="1381560"/>
            </a:xfrm>
            <a:custGeom>
              <a:avLst/>
              <a:gdLst>
                <a:gd name="connsiteX0" fmla="*/ 1904073 w 1929421"/>
                <a:gd name="connsiteY0" fmla="*/ 996127 h 1381560"/>
                <a:gd name="connsiteX1" fmla="*/ 1857121 w 1929421"/>
                <a:gd name="connsiteY1" fmla="*/ 805954 h 1381560"/>
                <a:gd name="connsiteX2" fmla="*/ 1707145 w 1929421"/>
                <a:gd name="connsiteY2" fmla="*/ 233747 h 1381560"/>
                <a:gd name="connsiteX3" fmla="*/ 1687553 w 1929421"/>
                <a:gd name="connsiteY3" fmla="*/ 214493 h 1381560"/>
                <a:gd name="connsiteX4" fmla="*/ 1417663 w 1929421"/>
                <a:gd name="connsiteY4" fmla="*/ 91877 h 1381560"/>
                <a:gd name="connsiteX5" fmla="*/ 1211614 w 1929421"/>
                <a:gd name="connsiteY5" fmla="*/ 0 h 1381560"/>
                <a:gd name="connsiteX6" fmla="*/ 1072109 w 1929421"/>
                <a:gd name="connsiteY6" fmla="*/ 257054 h 1381560"/>
                <a:gd name="connsiteX7" fmla="*/ 960640 w 1929421"/>
                <a:gd name="connsiteY7" fmla="*/ 380008 h 1381560"/>
                <a:gd name="connsiteX8" fmla="*/ 895448 w 1929421"/>
                <a:gd name="connsiteY8" fmla="*/ 316167 h 1381560"/>
                <a:gd name="connsiteX9" fmla="*/ 669808 w 1929421"/>
                <a:gd name="connsiteY9" fmla="*/ 12160 h 1381560"/>
                <a:gd name="connsiteX10" fmla="*/ 563405 w 1929421"/>
                <a:gd name="connsiteY10" fmla="*/ 69584 h 1381560"/>
                <a:gd name="connsiteX11" fmla="*/ 461394 w 1929421"/>
                <a:gd name="connsiteY11" fmla="*/ 110793 h 1381560"/>
                <a:gd name="connsiteX12" fmla="*/ 354654 w 1929421"/>
                <a:gd name="connsiteY12" fmla="*/ 150314 h 1381560"/>
                <a:gd name="connsiteX13" fmla="*/ 239132 w 1929421"/>
                <a:gd name="connsiteY13" fmla="*/ 214156 h 1381560"/>
                <a:gd name="connsiteX14" fmla="*/ 220216 w 1929421"/>
                <a:gd name="connsiteY14" fmla="*/ 234423 h 1381560"/>
                <a:gd name="connsiteX15" fmla="*/ 18896 w 1929421"/>
                <a:gd name="connsiteY15" fmla="*/ 997816 h 1381560"/>
                <a:gd name="connsiteX16" fmla="*/ 9776 w 1929421"/>
                <a:gd name="connsiteY16" fmla="*/ 1175491 h 1381560"/>
                <a:gd name="connsiteX17" fmla="*/ 19910 w 1929421"/>
                <a:gd name="connsiteY17" fmla="*/ 1226496 h 1381560"/>
                <a:gd name="connsiteX18" fmla="*/ 60444 w 1929421"/>
                <a:gd name="connsiteY18" fmla="*/ 1309929 h 1381560"/>
                <a:gd name="connsiteX19" fmla="*/ 83413 w 1929421"/>
                <a:gd name="connsiteY19" fmla="*/ 1374784 h 1381560"/>
                <a:gd name="connsiteX20" fmla="*/ 83413 w 1929421"/>
                <a:gd name="connsiteY20" fmla="*/ 1374784 h 1381560"/>
                <a:gd name="connsiteX21" fmla="*/ 88480 w 1929421"/>
                <a:gd name="connsiteY21" fmla="*/ 1375797 h 1381560"/>
                <a:gd name="connsiteX22" fmla="*/ 1752408 w 1929421"/>
                <a:gd name="connsiteY22" fmla="*/ 1381540 h 1381560"/>
                <a:gd name="connsiteX23" fmla="*/ 1843609 w 1929421"/>
                <a:gd name="connsiteY23" fmla="*/ 1334250 h 1381560"/>
                <a:gd name="connsiteX24" fmla="*/ 1929407 w 1929421"/>
                <a:gd name="connsiteY24" fmla="*/ 1091045 h 1381560"/>
                <a:gd name="connsiteX25" fmla="*/ 1904073 w 1929421"/>
                <a:gd name="connsiteY25" fmla="*/ 996127 h 1381560"/>
                <a:gd name="connsiteX26" fmla="*/ 1607836 w 1929421"/>
                <a:gd name="connsiteY26" fmla="*/ 333056 h 1381560"/>
                <a:gd name="connsiteX27" fmla="*/ 1609187 w 1929421"/>
                <a:gd name="connsiteY27" fmla="*/ 331029 h 1381560"/>
                <a:gd name="connsiteX28" fmla="*/ 1607836 w 1929421"/>
                <a:gd name="connsiteY28" fmla="*/ 333056 h 138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29421" h="1381560">
                  <a:moveTo>
                    <a:pt x="1904073" y="996127"/>
                  </a:moveTo>
                  <a:cubicBezTo>
                    <a:pt x="1871984" y="917423"/>
                    <a:pt x="1874348" y="889050"/>
                    <a:pt x="1857121" y="805954"/>
                  </a:cubicBezTo>
                  <a:cubicBezTo>
                    <a:pt x="1828071" y="665774"/>
                    <a:pt x="1743288" y="277997"/>
                    <a:pt x="1707145" y="233747"/>
                  </a:cubicBezTo>
                  <a:cubicBezTo>
                    <a:pt x="1696673" y="231045"/>
                    <a:pt x="1689242" y="223276"/>
                    <a:pt x="1687553" y="214493"/>
                  </a:cubicBezTo>
                  <a:cubicBezTo>
                    <a:pt x="1603782" y="160110"/>
                    <a:pt x="1506838" y="134776"/>
                    <a:pt x="1417663" y="91877"/>
                  </a:cubicBezTo>
                  <a:cubicBezTo>
                    <a:pt x="1350444" y="59450"/>
                    <a:pt x="1275118" y="42899"/>
                    <a:pt x="1211614" y="0"/>
                  </a:cubicBezTo>
                  <a:cubicBezTo>
                    <a:pt x="1202494" y="3378"/>
                    <a:pt x="1073798" y="248610"/>
                    <a:pt x="1072109" y="257054"/>
                  </a:cubicBezTo>
                  <a:cubicBezTo>
                    <a:pt x="1066367" y="285090"/>
                    <a:pt x="966045" y="383724"/>
                    <a:pt x="960640" y="380008"/>
                  </a:cubicBezTo>
                  <a:cubicBezTo>
                    <a:pt x="946791" y="370212"/>
                    <a:pt x="914026" y="340487"/>
                    <a:pt x="895448" y="316167"/>
                  </a:cubicBezTo>
                  <a:cubicBezTo>
                    <a:pt x="884639" y="301980"/>
                    <a:pt x="695141" y="5067"/>
                    <a:pt x="669808" y="12160"/>
                  </a:cubicBezTo>
                  <a:cubicBezTo>
                    <a:pt x="640420" y="42899"/>
                    <a:pt x="604953" y="60126"/>
                    <a:pt x="563405" y="69584"/>
                  </a:cubicBezTo>
                  <a:cubicBezTo>
                    <a:pt x="527600" y="77353"/>
                    <a:pt x="492133" y="89175"/>
                    <a:pt x="461394" y="110793"/>
                  </a:cubicBezTo>
                  <a:cubicBezTo>
                    <a:pt x="429305" y="133425"/>
                    <a:pt x="397215" y="155043"/>
                    <a:pt x="354654" y="150314"/>
                  </a:cubicBezTo>
                  <a:cubicBezTo>
                    <a:pt x="346210" y="149301"/>
                    <a:pt x="268519" y="195915"/>
                    <a:pt x="239132" y="214156"/>
                  </a:cubicBezTo>
                  <a:cubicBezTo>
                    <a:pt x="232714" y="229018"/>
                    <a:pt x="233052" y="226991"/>
                    <a:pt x="220216" y="234423"/>
                  </a:cubicBezTo>
                  <a:cubicBezTo>
                    <a:pt x="143201" y="353661"/>
                    <a:pt x="54026" y="903237"/>
                    <a:pt x="18896" y="997816"/>
                  </a:cubicBezTo>
                  <a:cubicBezTo>
                    <a:pt x="-3735" y="1058280"/>
                    <a:pt x="-5086" y="1115365"/>
                    <a:pt x="9776" y="1175491"/>
                  </a:cubicBezTo>
                  <a:cubicBezTo>
                    <a:pt x="13830" y="1192380"/>
                    <a:pt x="17207" y="1209269"/>
                    <a:pt x="19910" y="1226496"/>
                  </a:cubicBezTo>
                  <a:cubicBezTo>
                    <a:pt x="24976" y="1258586"/>
                    <a:pt x="37474" y="1286960"/>
                    <a:pt x="60444" y="1309929"/>
                  </a:cubicBezTo>
                  <a:cubicBezTo>
                    <a:pt x="78684" y="1328170"/>
                    <a:pt x="86116" y="1349450"/>
                    <a:pt x="83413" y="1374784"/>
                  </a:cubicBezTo>
                  <a:cubicBezTo>
                    <a:pt x="83413" y="1374784"/>
                    <a:pt x="83413" y="1374784"/>
                    <a:pt x="83413" y="1374784"/>
                  </a:cubicBezTo>
                  <a:cubicBezTo>
                    <a:pt x="83751" y="1376811"/>
                    <a:pt x="87129" y="1377486"/>
                    <a:pt x="88480" y="1375797"/>
                  </a:cubicBezTo>
                  <a:cubicBezTo>
                    <a:pt x="88480" y="1354517"/>
                    <a:pt x="1710523" y="1380864"/>
                    <a:pt x="1752408" y="1381540"/>
                  </a:cubicBezTo>
                  <a:cubicBezTo>
                    <a:pt x="1814222" y="1382553"/>
                    <a:pt x="1831112" y="1346072"/>
                    <a:pt x="1843609" y="1334250"/>
                  </a:cubicBezTo>
                  <a:cubicBezTo>
                    <a:pt x="1921300" y="1261626"/>
                    <a:pt x="1917247" y="1184611"/>
                    <a:pt x="1929407" y="1091045"/>
                  </a:cubicBezTo>
                  <a:cubicBezTo>
                    <a:pt x="1930083" y="1085640"/>
                    <a:pt x="1906438" y="1002207"/>
                    <a:pt x="1904073" y="996127"/>
                  </a:cubicBezTo>
                  <a:close/>
                  <a:moveTo>
                    <a:pt x="1607836" y="333056"/>
                  </a:moveTo>
                  <a:cubicBezTo>
                    <a:pt x="1608174" y="332380"/>
                    <a:pt x="1608849" y="331705"/>
                    <a:pt x="1609187" y="331029"/>
                  </a:cubicBezTo>
                  <a:cubicBezTo>
                    <a:pt x="1608849" y="331705"/>
                    <a:pt x="1608511" y="332380"/>
                    <a:pt x="1607836" y="333056"/>
                  </a:cubicBezTo>
                  <a:close/>
                </a:path>
              </a:pathLst>
            </a:custGeom>
            <a:solidFill>
              <a:schemeClr val="accent1"/>
            </a:solidFill>
            <a:ln w="3378" cap="flat">
              <a:noFill/>
              <a:prstDash val="solid"/>
              <a:miter/>
            </a:ln>
          </p:spPr>
          <p:txBody>
            <a:bodyPr rtlCol="0"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Shape 74">
              <a:extLst>
                <a:ext uri="{FF2B5EF4-FFF2-40B4-BE49-F238E27FC236}">
                  <a16:creationId xmlns:a16="http://schemas.microsoft.com/office/drawing/2014/main" id="{8086E679-B0BF-4F3A-8FF3-43B71C1A475E}"/>
                </a:ext>
              </a:extLst>
            </p:cNvPr>
            <p:cNvSpPr/>
            <p:nvPr/>
          </p:nvSpPr>
          <p:spPr>
            <a:xfrm>
              <a:off x="1557136" y="6139849"/>
              <a:ext cx="1680817" cy="952215"/>
            </a:xfrm>
            <a:custGeom>
              <a:avLst/>
              <a:gdLst>
                <a:gd name="connsiteX0" fmla="*/ 1637918 w 1680817"/>
                <a:gd name="connsiteY0" fmla="*/ 952215 h 952215"/>
                <a:gd name="connsiteX1" fmla="*/ 42899 w 1680817"/>
                <a:gd name="connsiteY1" fmla="*/ 952215 h 952215"/>
                <a:gd name="connsiteX2" fmla="*/ 0 w 1680817"/>
                <a:gd name="connsiteY2" fmla="*/ 909317 h 952215"/>
                <a:gd name="connsiteX3" fmla="*/ 0 w 1680817"/>
                <a:gd name="connsiteY3" fmla="*/ 42899 h 952215"/>
                <a:gd name="connsiteX4" fmla="*/ 42899 w 1680817"/>
                <a:gd name="connsiteY4" fmla="*/ 0 h 952215"/>
                <a:gd name="connsiteX5" fmla="*/ 1637918 w 1680817"/>
                <a:gd name="connsiteY5" fmla="*/ 0 h 952215"/>
                <a:gd name="connsiteX6" fmla="*/ 1680817 w 1680817"/>
                <a:gd name="connsiteY6" fmla="*/ 42899 h 952215"/>
                <a:gd name="connsiteX7" fmla="*/ 1680817 w 1680817"/>
                <a:gd name="connsiteY7" fmla="*/ 909654 h 952215"/>
                <a:gd name="connsiteX8" fmla="*/ 1637918 w 1680817"/>
                <a:gd name="connsiteY8" fmla="*/ 952215 h 95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0817" h="952215">
                  <a:moveTo>
                    <a:pt x="1637918" y="952215"/>
                  </a:moveTo>
                  <a:lnTo>
                    <a:pt x="42899" y="952215"/>
                  </a:lnTo>
                  <a:cubicBezTo>
                    <a:pt x="19254" y="952215"/>
                    <a:pt x="0" y="932962"/>
                    <a:pt x="0" y="909317"/>
                  </a:cubicBezTo>
                  <a:lnTo>
                    <a:pt x="0" y="42899"/>
                  </a:lnTo>
                  <a:cubicBezTo>
                    <a:pt x="0" y="19254"/>
                    <a:pt x="19254" y="0"/>
                    <a:pt x="42899" y="0"/>
                  </a:cubicBezTo>
                  <a:lnTo>
                    <a:pt x="1637918" y="0"/>
                  </a:lnTo>
                  <a:cubicBezTo>
                    <a:pt x="1661563" y="0"/>
                    <a:pt x="1680817" y="19254"/>
                    <a:pt x="1680817" y="42899"/>
                  </a:cubicBezTo>
                  <a:lnTo>
                    <a:pt x="1680817" y="909654"/>
                  </a:lnTo>
                  <a:cubicBezTo>
                    <a:pt x="1680817" y="933299"/>
                    <a:pt x="1661563" y="952215"/>
                    <a:pt x="1637918" y="952215"/>
                  </a:cubicBezTo>
                  <a:close/>
                </a:path>
              </a:pathLst>
            </a:custGeom>
            <a:solidFill>
              <a:schemeClr val="accent4"/>
            </a:solidFill>
            <a:ln w="3378" cap="flat">
              <a:noFill/>
              <a:prstDash val="solid"/>
              <a:miter/>
            </a:ln>
          </p:spPr>
          <p:txBody>
            <a:bodyPr rtlCol="0"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Shape 75">
              <a:extLst>
                <a:ext uri="{FF2B5EF4-FFF2-40B4-BE49-F238E27FC236}">
                  <a16:creationId xmlns:a16="http://schemas.microsoft.com/office/drawing/2014/main" id="{7BAFA623-10BE-4B95-96A9-38B30543A4B5}"/>
                </a:ext>
              </a:extLst>
            </p:cNvPr>
            <p:cNvSpPr/>
            <p:nvPr/>
          </p:nvSpPr>
          <p:spPr>
            <a:xfrm>
              <a:off x="2143356" y="5448066"/>
              <a:ext cx="274455" cy="431688"/>
            </a:xfrm>
            <a:custGeom>
              <a:avLst/>
              <a:gdLst>
                <a:gd name="connsiteX0" fmla="*/ 72460 w 274455"/>
                <a:gd name="connsiteY0" fmla="*/ 0 h 431688"/>
                <a:gd name="connsiteX1" fmla="*/ 193387 w 274455"/>
                <a:gd name="connsiteY1" fmla="*/ 286779 h 431688"/>
                <a:gd name="connsiteX2" fmla="*/ 215005 w 274455"/>
                <a:gd name="connsiteY2" fmla="*/ 321571 h 431688"/>
                <a:gd name="connsiteX3" fmla="*/ 274455 w 274455"/>
                <a:gd name="connsiteY3" fmla="*/ 431689 h 431688"/>
                <a:gd name="connsiteX4" fmla="*/ 174809 w 274455"/>
                <a:gd name="connsiteY4" fmla="*/ 340825 h 431688"/>
                <a:gd name="connsiteX5" fmla="*/ 131910 w 274455"/>
                <a:gd name="connsiteY5" fmla="*/ 302655 h 431688"/>
                <a:gd name="connsiteX6" fmla="*/ 83269 w 274455"/>
                <a:gd name="connsiteY6" fmla="*/ 326300 h 431688"/>
                <a:gd name="connsiteX7" fmla="*/ 16726 w 274455"/>
                <a:gd name="connsiteY7" fmla="*/ 425609 h 431688"/>
                <a:gd name="connsiteX8" fmla="*/ 1863 w 274455"/>
                <a:gd name="connsiteY8" fmla="*/ 266850 h 431688"/>
                <a:gd name="connsiteX9" fmla="*/ 4228 w 274455"/>
                <a:gd name="connsiteY9" fmla="*/ 101335 h 431688"/>
                <a:gd name="connsiteX10" fmla="*/ 850 w 274455"/>
                <a:gd name="connsiteY10" fmla="*/ 79042 h 431688"/>
                <a:gd name="connsiteX11" fmla="*/ 72460 w 274455"/>
                <a:gd name="connsiteY11" fmla="*/ 0 h 4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455" h="431688">
                  <a:moveTo>
                    <a:pt x="72460" y="0"/>
                  </a:moveTo>
                  <a:cubicBezTo>
                    <a:pt x="56922" y="119238"/>
                    <a:pt x="125155" y="203009"/>
                    <a:pt x="193387" y="286779"/>
                  </a:cubicBezTo>
                  <a:cubicBezTo>
                    <a:pt x="202170" y="297588"/>
                    <a:pt x="217708" y="307046"/>
                    <a:pt x="215005" y="321571"/>
                  </a:cubicBezTo>
                  <a:cubicBezTo>
                    <a:pt x="205547" y="374941"/>
                    <a:pt x="241353" y="402302"/>
                    <a:pt x="274455" y="431689"/>
                  </a:cubicBezTo>
                  <a:cubicBezTo>
                    <a:pt x="231219" y="412773"/>
                    <a:pt x="180214" y="402977"/>
                    <a:pt x="174809" y="340825"/>
                  </a:cubicBezTo>
                  <a:cubicBezTo>
                    <a:pt x="172782" y="317518"/>
                    <a:pt x="153866" y="306371"/>
                    <a:pt x="131910" y="302655"/>
                  </a:cubicBezTo>
                  <a:cubicBezTo>
                    <a:pt x="110292" y="298940"/>
                    <a:pt x="94078" y="306709"/>
                    <a:pt x="83269" y="326300"/>
                  </a:cubicBezTo>
                  <a:cubicBezTo>
                    <a:pt x="64016" y="360079"/>
                    <a:pt x="44086" y="393181"/>
                    <a:pt x="16726" y="425609"/>
                  </a:cubicBezTo>
                  <a:cubicBezTo>
                    <a:pt x="11659" y="372577"/>
                    <a:pt x="3552" y="319882"/>
                    <a:pt x="1863" y="266850"/>
                  </a:cubicBezTo>
                  <a:cubicBezTo>
                    <a:pt x="-164" y="211791"/>
                    <a:pt x="-1852" y="156394"/>
                    <a:pt x="4228" y="101335"/>
                  </a:cubicBezTo>
                  <a:cubicBezTo>
                    <a:pt x="4903" y="94242"/>
                    <a:pt x="2201" y="86473"/>
                    <a:pt x="850" y="79042"/>
                  </a:cubicBezTo>
                  <a:cubicBezTo>
                    <a:pt x="27535" y="54383"/>
                    <a:pt x="36655" y="15200"/>
                    <a:pt x="72460" y="0"/>
                  </a:cubicBezTo>
                  <a:close/>
                </a:path>
              </a:pathLst>
            </a:custGeom>
            <a:solidFill>
              <a:schemeClr val="accent1">
                <a:lumMod val="75000"/>
              </a:schemeClr>
            </a:solidFill>
            <a:ln w="3378" cap="flat">
              <a:noFill/>
              <a:prstDash val="solid"/>
              <a:miter/>
            </a:ln>
          </p:spPr>
          <p:txBody>
            <a:bodyPr rtlCol="0"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Shape 76">
              <a:extLst>
                <a:ext uri="{FF2B5EF4-FFF2-40B4-BE49-F238E27FC236}">
                  <a16:creationId xmlns:a16="http://schemas.microsoft.com/office/drawing/2014/main" id="{B9332B86-6195-4707-A8FB-8F4497E119A1}"/>
                </a:ext>
              </a:extLst>
            </p:cNvPr>
            <p:cNvSpPr/>
            <p:nvPr/>
          </p:nvSpPr>
          <p:spPr>
            <a:xfrm>
              <a:off x="2483680" y="5448066"/>
              <a:ext cx="228194" cy="404666"/>
            </a:xfrm>
            <a:custGeom>
              <a:avLst/>
              <a:gdLst>
                <a:gd name="connsiteX0" fmla="*/ 0 w 228194"/>
                <a:gd name="connsiteY0" fmla="*/ 404666 h 404666"/>
                <a:gd name="connsiteX1" fmla="*/ 48303 w 228194"/>
                <a:gd name="connsiteY1" fmla="*/ 301642 h 404666"/>
                <a:gd name="connsiteX2" fmla="*/ 60464 w 228194"/>
                <a:gd name="connsiteY2" fmla="*/ 272592 h 404666"/>
                <a:gd name="connsiteX3" fmla="*/ 138492 w 228194"/>
                <a:gd name="connsiteY3" fmla="*/ 0 h 404666"/>
                <a:gd name="connsiteX4" fmla="*/ 202671 w 228194"/>
                <a:gd name="connsiteY4" fmla="*/ 66544 h 404666"/>
                <a:gd name="connsiteX5" fmla="*/ 218547 w 228194"/>
                <a:gd name="connsiteY5" fmla="*/ 389466 h 404666"/>
                <a:gd name="connsiteX6" fmla="*/ 168892 w 228194"/>
                <a:gd name="connsiteY6" fmla="*/ 305020 h 404666"/>
                <a:gd name="connsiteX7" fmla="*/ 120589 w 228194"/>
                <a:gd name="connsiteY7" fmla="*/ 275632 h 404666"/>
                <a:gd name="connsiteX8" fmla="*/ 82420 w 228194"/>
                <a:gd name="connsiteY8" fmla="*/ 316842 h 404666"/>
                <a:gd name="connsiteX9" fmla="*/ 0 w 228194"/>
                <a:gd name="connsiteY9" fmla="*/ 404666 h 40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194" h="404666">
                  <a:moveTo>
                    <a:pt x="0" y="404666"/>
                  </a:moveTo>
                  <a:cubicBezTo>
                    <a:pt x="28374" y="375954"/>
                    <a:pt x="56410" y="347580"/>
                    <a:pt x="48303" y="301642"/>
                  </a:cubicBezTo>
                  <a:cubicBezTo>
                    <a:pt x="46277" y="290833"/>
                    <a:pt x="53370" y="281037"/>
                    <a:pt x="60464" y="272592"/>
                  </a:cubicBezTo>
                  <a:cubicBezTo>
                    <a:pt x="128021" y="193551"/>
                    <a:pt x="160110" y="104375"/>
                    <a:pt x="138492" y="0"/>
                  </a:cubicBezTo>
                  <a:cubicBezTo>
                    <a:pt x="174635" y="7769"/>
                    <a:pt x="180377" y="45263"/>
                    <a:pt x="202671" y="66544"/>
                  </a:cubicBezTo>
                  <a:cubicBezTo>
                    <a:pt x="226654" y="171257"/>
                    <a:pt x="237463" y="276646"/>
                    <a:pt x="218547" y="389466"/>
                  </a:cubicBezTo>
                  <a:cubicBezTo>
                    <a:pt x="195915" y="360416"/>
                    <a:pt x="182066" y="332718"/>
                    <a:pt x="168892" y="305020"/>
                  </a:cubicBezTo>
                  <a:cubicBezTo>
                    <a:pt x="159097" y="284077"/>
                    <a:pt x="144910" y="272930"/>
                    <a:pt x="120589" y="275632"/>
                  </a:cubicBezTo>
                  <a:cubicBezTo>
                    <a:pt x="95593" y="278672"/>
                    <a:pt x="86473" y="294548"/>
                    <a:pt x="82420" y="316842"/>
                  </a:cubicBezTo>
                  <a:cubicBezTo>
                    <a:pt x="73975" y="363794"/>
                    <a:pt x="46952" y="393519"/>
                    <a:pt x="0" y="404666"/>
                  </a:cubicBezTo>
                  <a:close/>
                </a:path>
              </a:pathLst>
            </a:custGeom>
            <a:solidFill>
              <a:schemeClr val="accent1">
                <a:lumMod val="75000"/>
              </a:schemeClr>
            </a:solidFill>
            <a:ln w="3378" cap="flat">
              <a:noFill/>
              <a:prstDash val="solid"/>
              <a:miter/>
            </a:ln>
          </p:spPr>
          <p:txBody>
            <a:bodyPr rtlCol="0"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Shape 77">
              <a:extLst>
                <a:ext uri="{FF2B5EF4-FFF2-40B4-BE49-F238E27FC236}">
                  <a16:creationId xmlns:a16="http://schemas.microsoft.com/office/drawing/2014/main" id="{662AB3C3-5566-41FE-B16D-240D758050AB}"/>
                </a:ext>
              </a:extLst>
            </p:cNvPr>
            <p:cNvSpPr/>
            <p:nvPr/>
          </p:nvSpPr>
          <p:spPr>
            <a:xfrm>
              <a:off x="2217168" y="5400100"/>
              <a:ext cx="404028" cy="229879"/>
            </a:xfrm>
            <a:custGeom>
              <a:avLst/>
              <a:gdLst>
                <a:gd name="connsiteX0" fmla="*/ 402639 w 404028"/>
                <a:gd name="connsiteY0" fmla="*/ 36481 h 229879"/>
                <a:gd name="connsiteX1" fmla="*/ 330016 w 404028"/>
                <a:gd name="connsiteY1" fmla="*/ 155381 h 229879"/>
                <a:gd name="connsiteX2" fmla="*/ 264148 w 404028"/>
                <a:gd name="connsiteY2" fmla="*/ 212467 h 229879"/>
                <a:gd name="connsiteX3" fmla="*/ 139167 w 404028"/>
                <a:gd name="connsiteY3" fmla="*/ 209089 h 229879"/>
                <a:gd name="connsiteX4" fmla="*/ 21618 w 404028"/>
                <a:gd name="connsiteY4" fmla="*/ 73975 h 229879"/>
                <a:gd name="connsiteX5" fmla="*/ 0 w 404028"/>
                <a:gd name="connsiteY5" fmla="*/ 48641 h 229879"/>
                <a:gd name="connsiteX6" fmla="*/ 5404 w 404028"/>
                <a:gd name="connsiteY6" fmla="*/ 5067 h 229879"/>
                <a:gd name="connsiteX7" fmla="*/ 111131 w 404028"/>
                <a:gd name="connsiteY7" fmla="*/ 148625 h 229879"/>
                <a:gd name="connsiteX8" fmla="*/ 317180 w 404028"/>
                <a:gd name="connsiteY8" fmla="*/ 130047 h 229879"/>
                <a:gd name="connsiteX9" fmla="*/ 402977 w 404028"/>
                <a:gd name="connsiteY9" fmla="*/ 0 h 229879"/>
                <a:gd name="connsiteX10" fmla="*/ 402639 w 404028"/>
                <a:gd name="connsiteY10" fmla="*/ 36481 h 22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4028" h="229879">
                  <a:moveTo>
                    <a:pt x="402639" y="36481"/>
                  </a:moveTo>
                  <a:cubicBezTo>
                    <a:pt x="383723" y="79379"/>
                    <a:pt x="359403" y="118562"/>
                    <a:pt x="330016" y="155381"/>
                  </a:cubicBezTo>
                  <a:cubicBezTo>
                    <a:pt x="311438" y="178350"/>
                    <a:pt x="289819" y="197266"/>
                    <a:pt x="264148" y="212467"/>
                  </a:cubicBezTo>
                  <a:cubicBezTo>
                    <a:pt x="221249" y="238138"/>
                    <a:pt x="181390" y="234085"/>
                    <a:pt x="139167" y="209089"/>
                  </a:cubicBezTo>
                  <a:cubicBezTo>
                    <a:pt x="84784" y="176661"/>
                    <a:pt x="49316" y="129372"/>
                    <a:pt x="21618" y="73975"/>
                  </a:cubicBezTo>
                  <a:cubicBezTo>
                    <a:pt x="16551" y="64179"/>
                    <a:pt x="15538" y="49654"/>
                    <a:pt x="0" y="48641"/>
                  </a:cubicBezTo>
                  <a:cubicBezTo>
                    <a:pt x="1689" y="32090"/>
                    <a:pt x="4391" y="25334"/>
                    <a:pt x="5404" y="5067"/>
                  </a:cubicBezTo>
                  <a:cubicBezTo>
                    <a:pt x="37156" y="48303"/>
                    <a:pt x="74313" y="114509"/>
                    <a:pt x="111131" y="148625"/>
                  </a:cubicBezTo>
                  <a:cubicBezTo>
                    <a:pt x="170919" y="203684"/>
                    <a:pt x="259081" y="185782"/>
                    <a:pt x="317180" y="130047"/>
                  </a:cubicBezTo>
                  <a:cubicBezTo>
                    <a:pt x="353323" y="95255"/>
                    <a:pt x="380683" y="54721"/>
                    <a:pt x="402977" y="0"/>
                  </a:cubicBezTo>
                  <a:cubicBezTo>
                    <a:pt x="405004" y="14187"/>
                    <a:pt x="403653" y="26685"/>
                    <a:pt x="402639" y="36481"/>
                  </a:cubicBezTo>
                  <a:close/>
                </a:path>
              </a:pathLst>
            </a:custGeom>
            <a:solidFill>
              <a:srgbClr val="ED8B23"/>
            </a:solidFill>
            <a:ln w="4020" cap="flat">
              <a:noFill/>
              <a:prstDash val="solid"/>
              <a:miter/>
            </a:ln>
          </p:spPr>
          <p:txBody>
            <a:bodyPr rtlCol="0"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Shape 78">
              <a:extLst>
                <a:ext uri="{FF2B5EF4-FFF2-40B4-BE49-F238E27FC236}">
                  <a16:creationId xmlns:a16="http://schemas.microsoft.com/office/drawing/2014/main" id="{2FF5128B-09C3-4E4A-98E9-2B37C707FDA9}"/>
                </a:ext>
              </a:extLst>
            </p:cNvPr>
            <p:cNvSpPr/>
            <p:nvPr/>
          </p:nvSpPr>
          <p:spPr>
            <a:xfrm>
              <a:off x="2992722" y="5728765"/>
              <a:ext cx="189497" cy="416488"/>
            </a:xfrm>
            <a:custGeom>
              <a:avLst/>
              <a:gdLst>
                <a:gd name="connsiteX0" fmla="*/ 189497 w 189497"/>
                <a:gd name="connsiteY0" fmla="*/ 19254 h 416488"/>
                <a:gd name="connsiteX1" fmla="*/ 41885 w 189497"/>
                <a:gd name="connsiteY1" fmla="*/ 233747 h 416488"/>
                <a:gd name="connsiteX2" fmla="*/ 26685 w 189497"/>
                <a:gd name="connsiteY2" fmla="*/ 362105 h 416488"/>
                <a:gd name="connsiteX3" fmla="*/ 19929 w 189497"/>
                <a:gd name="connsiteY3" fmla="*/ 416489 h 416488"/>
                <a:gd name="connsiteX4" fmla="*/ 338 w 189497"/>
                <a:gd name="connsiteY4" fmla="*/ 416489 h 416488"/>
                <a:gd name="connsiteX5" fmla="*/ 0 w 189497"/>
                <a:gd name="connsiteY5" fmla="*/ 411084 h 416488"/>
                <a:gd name="connsiteX6" fmla="*/ 13849 w 189497"/>
                <a:gd name="connsiteY6" fmla="*/ 305357 h 416488"/>
                <a:gd name="connsiteX7" fmla="*/ 122616 w 189497"/>
                <a:gd name="connsiteY7" fmla="*/ 57761 h 416488"/>
                <a:gd name="connsiteX8" fmla="*/ 169905 w 189497"/>
                <a:gd name="connsiteY8" fmla="*/ 0 h 416488"/>
                <a:gd name="connsiteX9" fmla="*/ 189497 w 189497"/>
                <a:gd name="connsiteY9" fmla="*/ 19254 h 41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97" h="416488">
                  <a:moveTo>
                    <a:pt x="189497" y="19254"/>
                  </a:moveTo>
                  <a:cubicBezTo>
                    <a:pt x="126331" y="81068"/>
                    <a:pt x="72624" y="149976"/>
                    <a:pt x="41885" y="233747"/>
                  </a:cubicBezTo>
                  <a:cubicBezTo>
                    <a:pt x="27023" y="274619"/>
                    <a:pt x="30401" y="319207"/>
                    <a:pt x="26685" y="362105"/>
                  </a:cubicBezTo>
                  <a:cubicBezTo>
                    <a:pt x="24996" y="380346"/>
                    <a:pt x="27023" y="398924"/>
                    <a:pt x="19929" y="416489"/>
                  </a:cubicBezTo>
                  <a:cubicBezTo>
                    <a:pt x="13511" y="416489"/>
                    <a:pt x="7093" y="416489"/>
                    <a:pt x="338" y="416489"/>
                  </a:cubicBezTo>
                  <a:cubicBezTo>
                    <a:pt x="338" y="414800"/>
                    <a:pt x="0" y="413111"/>
                    <a:pt x="0" y="411084"/>
                  </a:cubicBezTo>
                  <a:cubicBezTo>
                    <a:pt x="9120" y="376292"/>
                    <a:pt x="12836" y="340825"/>
                    <a:pt x="13849" y="305357"/>
                  </a:cubicBezTo>
                  <a:cubicBezTo>
                    <a:pt x="16551" y="208075"/>
                    <a:pt x="63503" y="130385"/>
                    <a:pt x="122616" y="57761"/>
                  </a:cubicBezTo>
                  <a:cubicBezTo>
                    <a:pt x="138154" y="38507"/>
                    <a:pt x="154030" y="19254"/>
                    <a:pt x="169905" y="0"/>
                  </a:cubicBezTo>
                  <a:cubicBezTo>
                    <a:pt x="176323" y="6418"/>
                    <a:pt x="182741" y="12836"/>
                    <a:pt x="189497" y="19254"/>
                  </a:cubicBezTo>
                  <a:close/>
                </a:path>
              </a:pathLst>
            </a:custGeom>
            <a:solidFill>
              <a:schemeClr val="accent1">
                <a:lumMod val="75000"/>
              </a:schemeClr>
            </a:solidFill>
            <a:ln w="3378" cap="flat">
              <a:noFill/>
              <a:prstDash val="solid"/>
              <a:miter/>
            </a:ln>
          </p:spPr>
          <p:txBody>
            <a:bodyPr rtlCol="0"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Shape 79">
              <a:extLst>
                <a:ext uri="{FF2B5EF4-FFF2-40B4-BE49-F238E27FC236}">
                  <a16:creationId xmlns:a16="http://schemas.microsoft.com/office/drawing/2014/main" id="{43DCF623-09C8-4AAB-917E-611DEED301B7}"/>
                </a:ext>
              </a:extLst>
            </p:cNvPr>
            <p:cNvSpPr/>
            <p:nvPr/>
          </p:nvSpPr>
          <p:spPr>
            <a:xfrm>
              <a:off x="1695290" y="5728765"/>
              <a:ext cx="169567" cy="416488"/>
            </a:xfrm>
            <a:custGeom>
              <a:avLst/>
              <a:gdLst>
                <a:gd name="connsiteX0" fmla="*/ 162474 w 169567"/>
                <a:gd name="connsiteY0" fmla="*/ 416489 h 416488"/>
                <a:gd name="connsiteX1" fmla="*/ 147612 w 169567"/>
                <a:gd name="connsiteY1" fmla="*/ 313464 h 416488"/>
                <a:gd name="connsiteX2" fmla="*/ 19254 w 169567"/>
                <a:gd name="connsiteY2" fmla="*/ 42223 h 416488"/>
                <a:gd name="connsiteX3" fmla="*/ 0 w 169567"/>
                <a:gd name="connsiteY3" fmla="*/ 20267 h 416488"/>
                <a:gd name="connsiteX4" fmla="*/ 18916 w 169567"/>
                <a:gd name="connsiteY4" fmla="*/ 0 h 416488"/>
                <a:gd name="connsiteX5" fmla="*/ 61139 w 169567"/>
                <a:gd name="connsiteY5" fmla="*/ 57423 h 416488"/>
                <a:gd name="connsiteX6" fmla="*/ 169568 w 169567"/>
                <a:gd name="connsiteY6" fmla="*/ 416489 h 416488"/>
                <a:gd name="connsiteX7" fmla="*/ 162474 w 169567"/>
                <a:gd name="connsiteY7" fmla="*/ 416489 h 41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567" h="416488">
                  <a:moveTo>
                    <a:pt x="162474" y="416489"/>
                  </a:moveTo>
                  <a:cubicBezTo>
                    <a:pt x="157408" y="382035"/>
                    <a:pt x="150990" y="347918"/>
                    <a:pt x="147612" y="313464"/>
                  </a:cubicBezTo>
                  <a:cubicBezTo>
                    <a:pt x="136803" y="207738"/>
                    <a:pt x="92215" y="118225"/>
                    <a:pt x="19254" y="42223"/>
                  </a:cubicBezTo>
                  <a:cubicBezTo>
                    <a:pt x="12498" y="35130"/>
                    <a:pt x="6418" y="27698"/>
                    <a:pt x="0" y="20267"/>
                  </a:cubicBezTo>
                  <a:cubicBezTo>
                    <a:pt x="6418" y="13511"/>
                    <a:pt x="12836" y="6756"/>
                    <a:pt x="18916" y="0"/>
                  </a:cubicBezTo>
                  <a:cubicBezTo>
                    <a:pt x="32765" y="19254"/>
                    <a:pt x="45601" y="39521"/>
                    <a:pt x="61139" y="57423"/>
                  </a:cubicBezTo>
                  <a:cubicBezTo>
                    <a:pt x="149976" y="161461"/>
                    <a:pt x="163150" y="287793"/>
                    <a:pt x="169568" y="416489"/>
                  </a:cubicBezTo>
                  <a:cubicBezTo>
                    <a:pt x="166866" y="416489"/>
                    <a:pt x="164501" y="416489"/>
                    <a:pt x="162474" y="416489"/>
                  </a:cubicBezTo>
                  <a:close/>
                </a:path>
              </a:pathLst>
            </a:custGeom>
            <a:solidFill>
              <a:schemeClr val="accent1">
                <a:lumMod val="75000"/>
              </a:schemeClr>
            </a:solidFill>
            <a:ln w="3378" cap="flat">
              <a:noFill/>
              <a:prstDash val="solid"/>
              <a:miter/>
            </a:ln>
          </p:spPr>
          <p:txBody>
            <a:bodyPr rtlCol="0"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Shape 80">
              <a:extLst>
                <a:ext uri="{FF2B5EF4-FFF2-40B4-BE49-F238E27FC236}">
                  <a16:creationId xmlns:a16="http://schemas.microsoft.com/office/drawing/2014/main" id="{9438A3F1-F57F-4B97-A1E3-AE3F62283387}"/>
                </a:ext>
              </a:extLst>
            </p:cNvPr>
            <p:cNvSpPr/>
            <p:nvPr/>
          </p:nvSpPr>
          <p:spPr>
            <a:xfrm>
              <a:off x="2261942" y="6510216"/>
              <a:ext cx="309752" cy="315736"/>
            </a:xfrm>
            <a:custGeom>
              <a:avLst/>
              <a:gdLst>
                <a:gd name="connsiteX0" fmla="*/ 155916 w 309752"/>
                <a:gd name="connsiteY0" fmla="*/ 38057 h 315736"/>
                <a:gd name="connsiteX1" fmla="*/ 144008 w 309752"/>
                <a:gd name="connsiteY1" fmla="*/ 42068 h 315736"/>
                <a:gd name="connsiteX2" fmla="*/ 53144 w 309752"/>
                <a:gd name="connsiteY2" fmla="*/ 71118 h 315736"/>
                <a:gd name="connsiteX3" fmla="*/ 30175 w 309752"/>
                <a:gd name="connsiteY3" fmla="*/ 90371 h 315736"/>
                <a:gd name="connsiteX4" fmla="*/ 54495 w 309752"/>
                <a:gd name="connsiteY4" fmla="*/ 213325 h 315736"/>
                <a:gd name="connsiteX5" fmla="*/ 157182 w 309752"/>
                <a:gd name="connsiteY5" fmla="*/ 282909 h 315736"/>
                <a:gd name="connsiteX6" fmla="*/ 261220 w 309752"/>
                <a:gd name="connsiteY6" fmla="*/ 201503 h 315736"/>
                <a:gd name="connsiteX7" fmla="*/ 278109 w 309752"/>
                <a:gd name="connsiteY7" fmla="*/ 103207 h 315736"/>
                <a:gd name="connsiteX8" fmla="*/ 245006 w 309752"/>
                <a:gd name="connsiteY8" fmla="*/ 70104 h 315736"/>
                <a:gd name="connsiteX9" fmla="*/ 166302 w 309752"/>
                <a:gd name="connsiteY9" fmla="*/ 44433 h 315736"/>
                <a:gd name="connsiteX10" fmla="*/ 155916 w 309752"/>
                <a:gd name="connsiteY10" fmla="*/ 38057 h 315736"/>
                <a:gd name="connsiteX11" fmla="*/ 152307 w 309752"/>
                <a:gd name="connsiteY11" fmla="*/ 241 h 315736"/>
                <a:gd name="connsiteX12" fmla="*/ 177150 w 309752"/>
                <a:gd name="connsiteY12" fmla="*/ 13018 h 315736"/>
                <a:gd name="connsiteX13" fmla="*/ 247747 w 309752"/>
                <a:gd name="connsiteY13" fmla="*/ 41054 h 315736"/>
                <a:gd name="connsiteX14" fmla="*/ 307535 w 309752"/>
                <a:gd name="connsiteY14" fmla="*/ 109962 h 315736"/>
                <a:gd name="connsiteX15" fmla="*/ 271730 w 309752"/>
                <a:gd name="connsiteY15" fmla="*/ 243049 h 315736"/>
                <a:gd name="connsiteX16" fmla="*/ 57912 w 309752"/>
                <a:gd name="connsiteY16" fmla="*/ 261965 h 315736"/>
                <a:gd name="connsiteX17" fmla="*/ 827 w 309752"/>
                <a:gd name="connsiteY17" fmla="*/ 57943 h 315736"/>
                <a:gd name="connsiteX18" fmla="*/ 23120 w 309752"/>
                <a:gd name="connsiteY18" fmla="*/ 41392 h 315736"/>
                <a:gd name="connsiteX19" fmla="*/ 143372 w 309752"/>
                <a:gd name="connsiteY19" fmla="*/ 5587 h 315736"/>
                <a:gd name="connsiteX20" fmla="*/ 152307 w 309752"/>
                <a:gd name="connsiteY20" fmla="*/ 241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9752" h="315736">
                  <a:moveTo>
                    <a:pt x="155916" y="38057"/>
                  </a:moveTo>
                  <a:cubicBezTo>
                    <a:pt x="152369" y="37171"/>
                    <a:pt x="148569" y="38015"/>
                    <a:pt x="144008" y="42068"/>
                  </a:cubicBezTo>
                  <a:cubicBezTo>
                    <a:pt x="117999" y="65376"/>
                    <a:pt x="86247" y="70442"/>
                    <a:pt x="53144" y="71118"/>
                  </a:cubicBezTo>
                  <a:cubicBezTo>
                    <a:pt x="39971" y="71456"/>
                    <a:pt x="29499" y="73145"/>
                    <a:pt x="30175" y="90371"/>
                  </a:cubicBezTo>
                  <a:cubicBezTo>
                    <a:pt x="31526" y="132595"/>
                    <a:pt x="33215" y="175156"/>
                    <a:pt x="54495" y="213325"/>
                  </a:cubicBezTo>
                  <a:cubicBezTo>
                    <a:pt x="76789" y="253522"/>
                    <a:pt x="111919" y="284260"/>
                    <a:pt x="157182" y="282909"/>
                  </a:cubicBezTo>
                  <a:cubicBezTo>
                    <a:pt x="206499" y="281558"/>
                    <a:pt x="241966" y="248793"/>
                    <a:pt x="261220" y="201503"/>
                  </a:cubicBezTo>
                  <a:cubicBezTo>
                    <a:pt x="273042" y="171778"/>
                    <a:pt x="274393" y="140026"/>
                    <a:pt x="278109" y="103207"/>
                  </a:cubicBezTo>
                  <a:cubicBezTo>
                    <a:pt x="283514" y="81589"/>
                    <a:pt x="274731" y="68753"/>
                    <a:pt x="245006" y="70104"/>
                  </a:cubicBezTo>
                  <a:cubicBezTo>
                    <a:pt x="216294" y="71118"/>
                    <a:pt x="189272" y="63011"/>
                    <a:pt x="166302" y="44433"/>
                  </a:cubicBezTo>
                  <a:cubicBezTo>
                    <a:pt x="162756" y="41562"/>
                    <a:pt x="159463" y="38944"/>
                    <a:pt x="155916" y="38057"/>
                  </a:cubicBezTo>
                  <a:close/>
                  <a:moveTo>
                    <a:pt x="152307" y="241"/>
                  </a:moveTo>
                  <a:cubicBezTo>
                    <a:pt x="161253" y="-1486"/>
                    <a:pt x="170057" y="6432"/>
                    <a:pt x="177150" y="13018"/>
                  </a:cubicBezTo>
                  <a:cubicBezTo>
                    <a:pt x="197080" y="31596"/>
                    <a:pt x="220387" y="43081"/>
                    <a:pt x="247747" y="41054"/>
                  </a:cubicBezTo>
                  <a:cubicBezTo>
                    <a:pt x="309900" y="36325"/>
                    <a:pt x="313953" y="46121"/>
                    <a:pt x="307535" y="109962"/>
                  </a:cubicBezTo>
                  <a:cubicBezTo>
                    <a:pt x="308211" y="155563"/>
                    <a:pt x="300780" y="203191"/>
                    <a:pt x="271730" y="243049"/>
                  </a:cubicBezTo>
                  <a:cubicBezTo>
                    <a:pt x="208564" y="330198"/>
                    <a:pt x="133238" y="342020"/>
                    <a:pt x="57912" y="261965"/>
                  </a:cubicBezTo>
                  <a:cubicBezTo>
                    <a:pt x="4205" y="205217"/>
                    <a:pt x="-2889" y="132594"/>
                    <a:pt x="827" y="57943"/>
                  </a:cubicBezTo>
                  <a:cubicBezTo>
                    <a:pt x="1502" y="42743"/>
                    <a:pt x="11298" y="40716"/>
                    <a:pt x="23120" y="41392"/>
                  </a:cubicBezTo>
                  <a:cubicBezTo>
                    <a:pt x="67370" y="43419"/>
                    <a:pt x="109594" y="41054"/>
                    <a:pt x="143372" y="5587"/>
                  </a:cubicBezTo>
                  <a:cubicBezTo>
                    <a:pt x="146328" y="2463"/>
                    <a:pt x="149326" y="816"/>
                    <a:pt x="152307" y="241"/>
                  </a:cubicBezTo>
                  <a:close/>
                </a:path>
              </a:pathLst>
            </a:custGeom>
            <a:solidFill>
              <a:schemeClr val="accent3"/>
            </a:solidFill>
            <a:ln w="3378" cap="flat">
              <a:noFill/>
              <a:prstDash val="solid"/>
              <a:miter/>
            </a:ln>
          </p:spPr>
          <p:txBody>
            <a:bodyPr wrap="square" rtlCol="0" anchor="ctr">
              <a:no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Shape 81">
              <a:extLst>
                <a:ext uri="{FF2B5EF4-FFF2-40B4-BE49-F238E27FC236}">
                  <a16:creationId xmlns:a16="http://schemas.microsoft.com/office/drawing/2014/main" id="{E7DE555E-B0AC-4122-92AD-02CB95BA35CC}"/>
                </a:ext>
              </a:extLst>
            </p:cNvPr>
            <p:cNvSpPr/>
            <p:nvPr/>
          </p:nvSpPr>
          <p:spPr>
            <a:xfrm>
              <a:off x="2431961" y="5891577"/>
              <a:ext cx="26046" cy="248271"/>
            </a:xfrm>
            <a:custGeom>
              <a:avLst/>
              <a:gdLst>
                <a:gd name="connsiteX0" fmla="*/ 38 w 26046"/>
                <a:gd name="connsiteY0" fmla="*/ 0 h 248271"/>
                <a:gd name="connsiteX1" fmla="*/ 6456 w 26046"/>
                <a:gd name="connsiteY1" fmla="*/ 2027 h 248271"/>
                <a:gd name="connsiteX2" fmla="*/ 18278 w 26046"/>
                <a:gd name="connsiteY2" fmla="*/ 102011 h 248271"/>
                <a:gd name="connsiteX3" fmla="*/ 26047 w 26046"/>
                <a:gd name="connsiteY3" fmla="*/ 248272 h 248271"/>
                <a:gd name="connsiteX4" fmla="*/ 1051 w 26046"/>
                <a:gd name="connsiteY4" fmla="*/ 207062 h 248271"/>
                <a:gd name="connsiteX5" fmla="*/ 38 w 26046"/>
                <a:gd name="connsiteY5" fmla="*/ 0 h 24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46" h="248271">
                  <a:moveTo>
                    <a:pt x="38" y="0"/>
                  </a:moveTo>
                  <a:cubicBezTo>
                    <a:pt x="2064" y="676"/>
                    <a:pt x="4429" y="1351"/>
                    <a:pt x="6456" y="2027"/>
                  </a:cubicBezTo>
                  <a:cubicBezTo>
                    <a:pt x="16589" y="34454"/>
                    <a:pt x="14900" y="68570"/>
                    <a:pt x="18278" y="102011"/>
                  </a:cubicBezTo>
                  <a:cubicBezTo>
                    <a:pt x="23007" y="150652"/>
                    <a:pt x="23682" y="199293"/>
                    <a:pt x="26047" y="248272"/>
                  </a:cubicBezTo>
                  <a:cubicBezTo>
                    <a:pt x="-1314" y="246245"/>
                    <a:pt x="1389" y="224289"/>
                    <a:pt x="1051" y="207062"/>
                  </a:cubicBezTo>
                  <a:cubicBezTo>
                    <a:pt x="-300" y="138154"/>
                    <a:pt x="38" y="69246"/>
                    <a:pt x="38" y="0"/>
                  </a:cubicBezTo>
                  <a:close/>
                </a:path>
              </a:pathLst>
            </a:custGeom>
            <a:solidFill>
              <a:schemeClr val="accent1">
                <a:lumMod val="75000"/>
              </a:schemeClr>
            </a:solidFill>
            <a:ln w="3378" cap="flat">
              <a:noFill/>
              <a:prstDash val="solid"/>
              <a:miter/>
            </a:ln>
          </p:spPr>
          <p:txBody>
            <a:bodyPr rtlCol="0"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Shape 82">
              <a:extLst>
                <a:ext uri="{FF2B5EF4-FFF2-40B4-BE49-F238E27FC236}">
                  <a16:creationId xmlns:a16="http://schemas.microsoft.com/office/drawing/2014/main" id="{5701692A-40C9-46D2-B032-C681A73EBC5B}"/>
                </a:ext>
              </a:extLst>
            </p:cNvPr>
            <p:cNvSpPr/>
            <p:nvPr/>
          </p:nvSpPr>
          <p:spPr>
            <a:xfrm>
              <a:off x="2430006" y="5116776"/>
              <a:ext cx="187393" cy="101131"/>
            </a:xfrm>
            <a:custGeom>
              <a:avLst/>
              <a:gdLst>
                <a:gd name="connsiteX0" fmla="*/ 140484 w 187393"/>
                <a:gd name="connsiteY0" fmla="*/ 3301 h 101131"/>
                <a:gd name="connsiteX1" fmla="*/ 186761 w 187393"/>
                <a:gd name="connsiteY1" fmla="*/ 24919 h 101131"/>
                <a:gd name="connsiteX2" fmla="*/ 145213 w 187393"/>
                <a:gd name="connsiteY2" fmla="*/ 93152 h 101131"/>
                <a:gd name="connsiteX3" fmla="*/ 48269 w 187393"/>
                <a:gd name="connsiteY3" fmla="*/ 99907 h 101131"/>
                <a:gd name="connsiteX4" fmla="*/ 8411 w 187393"/>
                <a:gd name="connsiteY4" fmla="*/ 71533 h 101131"/>
                <a:gd name="connsiteX5" fmla="*/ 34758 w 187393"/>
                <a:gd name="connsiteY5" fmla="*/ 17826 h 101131"/>
                <a:gd name="connsiteX6" fmla="*/ 140484 w 187393"/>
                <a:gd name="connsiteY6" fmla="*/ 3301 h 10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393" h="101131">
                  <a:moveTo>
                    <a:pt x="140484" y="3301"/>
                  </a:moveTo>
                  <a:cubicBezTo>
                    <a:pt x="156698" y="1274"/>
                    <a:pt x="183721" y="-9873"/>
                    <a:pt x="186761" y="24919"/>
                  </a:cubicBezTo>
                  <a:cubicBezTo>
                    <a:pt x="190476" y="65791"/>
                    <a:pt x="177979" y="87072"/>
                    <a:pt x="145213" y="93152"/>
                  </a:cubicBezTo>
                  <a:cubicBezTo>
                    <a:pt x="113124" y="99232"/>
                    <a:pt x="81034" y="103285"/>
                    <a:pt x="48269" y="99907"/>
                  </a:cubicBezTo>
                  <a:cubicBezTo>
                    <a:pt x="28678" y="97881"/>
                    <a:pt x="16855" y="88423"/>
                    <a:pt x="8411" y="71533"/>
                  </a:cubicBezTo>
                  <a:cubicBezTo>
                    <a:pt x="-7803" y="38430"/>
                    <a:pt x="-1385" y="23568"/>
                    <a:pt x="34758" y="17826"/>
                  </a:cubicBezTo>
                  <a:cubicBezTo>
                    <a:pt x="70225" y="11746"/>
                    <a:pt x="105692" y="8030"/>
                    <a:pt x="140484" y="3301"/>
                  </a:cubicBezTo>
                  <a:close/>
                </a:path>
              </a:pathLst>
            </a:custGeom>
            <a:solidFill>
              <a:schemeClr val="accent3">
                <a:lumMod val="20000"/>
                <a:lumOff val="80000"/>
              </a:schemeClr>
            </a:solidFill>
            <a:ln w="3378" cap="flat">
              <a:noFill/>
              <a:prstDash val="solid"/>
              <a:miter/>
            </a:ln>
          </p:spPr>
          <p:txBody>
            <a:bodyPr rtlCol="0"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Shape 83">
              <a:extLst>
                <a:ext uri="{FF2B5EF4-FFF2-40B4-BE49-F238E27FC236}">
                  <a16:creationId xmlns:a16="http://schemas.microsoft.com/office/drawing/2014/main" id="{BEE126EC-1212-4CC5-8A08-065083EEED96}"/>
                </a:ext>
              </a:extLst>
            </p:cNvPr>
            <p:cNvSpPr/>
            <p:nvPr/>
          </p:nvSpPr>
          <p:spPr>
            <a:xfrm>
              <a:off x="2181300" y="5135190"/>
              <a:ext cx="177840" cy="90521"/>
            </a:xfrm>
            <a:custGeom>
              <a:avLst/>
              <a:gdLst>
                <a:gd name="connsiteX0" fmla="*/ 145648 w 177840"/>
                <a:gd name="connsiteY0" fmla="*/ 3465 h 90521"/>
                <a:gd name="connsiteX1" fmla="*/ 177399 w 177840"/>
                <a:gd name="connsiteY1" fmla="*/ 34879 h 90521"/>
                <a:gd name="connsiteX2" fmla="*/ 145310 w 177840"/>
                <a:gd name="connsiteY2" fmla="*/ 84534 h 90521"/>
                <a:gd name="connsiteX3" fmla="*/ 64579 w 177840"/>
                <a:gd name="connsiteY3" fmla="*/ 89600 h 90521"/>
                <a:gd name="connsiteX4" fmla="*/ 400 w 177840"/>
                <a:gd name="connsiteY4" fmla="*/ 25421 h 90521"/>
                <a:gd name="connsiteX5" fmla="*/ 22694 w 177840"/>
                <a:gd name="connsiteY5" fmla="*/ 87 h 90521"/>
                <a:gd name="connsiteX6" fmla="*/ 145648 w 177840"/>
                <a:gd name="connsiteY6" fmla="*/ 3465 h 9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40" h="90521">
                  <a:moveTo>
                    <a:pt x="145648" y="3465"/>
                  </a:moveTo>
                  <a:cubicBezTo>
                    <a:pt x="164226" y="5492"/>
                    <a:pt x="180777" y="11234"/>
                    <a:pt x="177399" y="34879"/>
                  </a:cubicBezTo>
                  <a:cubicBezTo>
                    <a:pt x="174359" y="56160"/>
                    <a:pt x="173684" y="80142"/>
                    <a:pt x="145310" y="84534"/>
                  </a:cubicBezTo>
                  <a:cubicBezTo>
                    <a:pt x="118625" y="88587"/>
                    <a:pt x="91602" y="92303"/>
                    <a:pt x="64579" y="89600"/>
                  </a:cubicBezTo>
                  <a:cubicBezTo>
                    <a:pt x="26410" y="85547"/>
                    <a:pt x="4791" y="63253"/>
                    <a:pt x="400" y="25421"/>
                  </a:cubicBezTo>
                  <a:cubicBezTo>
                    <a:pt x="-1626" y="6843"/>
                    <a:pt x="3778" y="-926"/>
                    <a:pt x="22694" y="87"/>
                  </a:cubicBezTo>
                  <a:cubicBezTo>
                    <a:pt x="39583" y="763"/>
                    <a:pt x="121665" y="1101"/>
                    <a:pt x="145648" y="3465"/>
                  </a:cubicBezTo>
                  <a:close/>
                </a:path>
              </a:pathLst>
            </a:custGeom>
            <a:solidFill>
              <a:schemeClr val="accent3">
                <a:lumMod val="20000"/>
                <a:lumOff val="80000"/>
              </a:schemeClr>
            </a:solidFill>
            <a:ln w="3378" cap="flat">
              <a:noFill/>
              <a:prstDash val="solid"/>
              <a:miter/>
            </a:ln>
          </p:spPr>
          <p:txBody>
            <a:bodyPr rtlCol="0"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Shape 84">
              <a:extLst>
                <a:ext uri="{FF2B5EF4-FFF2-40B4-BE49-F238E27FC236}">
                  <a16:creationId xmlns:a16="http://schemas.microsoft.com/office/drawing/2014/main" id="{94DEA71A-46D6-4264-8A6A-7A5F4B5AA42D}"/>
                </a:ext>
              </a:extLst>
            </p:cNvPr>
            <p:cNvSpPr/>
            <p:nvPr/>
          </p:nvSpPr>
          <p:spPr>
            <a:xfrm>
              <a:off x="2452266" y="5054402"/>
              <a:ext cx="164163" cy="51249"/>
            </a:xfrm>
            <a:custGeom>
              <a:avLst/>
              <a:gdLst>
                <a:gd name="connsiteX0" fmla="*/ 0 w 164163"/>
                <a:gd name="connsiteY0" fmla="*/ 50812 h 51249"/>
                <a:gd name="connsiteX1" fmla="*/ 164164 w 164163"/>
                <a:gd name="connsiteY1" fmla="*/ 8589 h 51249"/>
                <a:gd name="connsiteX2" fmla="*/ 0 w 164163"/>
                <a:gd name="connsiteY2" fmla="*/ 50812 h 51249"/>
              </a:gdLst>
              <a:ahLst/>
              <a:cxnLst>
                <a:cxn ang="0">
                  <a:pos x="connsiteX0" y="connsiteY0"/>
                </a:cxn>
                <a:cxn ang="0">
                  <a:pos x="connsiteX1" y="connsiteY1"/>
                </a:cxn>
                <a:cxn ang="0">
                  <a:pos x="connsiteX2" y="connsiteY2"/>
                </a:cxn>
              </a:cxnLst>
              <a:rect l="l" t="t" r="r" b="b"/>
              <a:pathLst>
                <a:path w="164163" h="51249">
                  <a:moveTo>
                    <a:pt x="0" y="50812"/>
                  </a:moveTo>
                  <a:cubicBezTo>
                    <a:pt x="51006" y="23451"/>
                    <a:pt x="98295" y="-18096"/>
                    <a:pt x="164164" y="8589"/>
                  </a:cubicBezTo>
                  <a:cubicBezTo>
                    <a:pt x="104376" y="3860"/>
                    <a:pt x="60126" y="56554"/>
                    <a:pt x="0" y="50812"/>
                  </a:cubicBezTo>
                  <a:close/>
                </a:path>
              </a:pathLst>
            </a:custGeom>
            <a:solidFill>
              <a:srgbClr val="3F3F3F"/>
            </a:solidFill>
            <a:ln w="3378" cap="flat">
              <a:noFill/>
              <a:prstDash val="solid"/>
              <a:miter/>
            </a:ln>
          </p:spPr>
          <p:txBody>
            <a:bodyPr rtlCol="0"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Shape 85">
              <a:extLst>
                <a:ext uri="{FF2B5EF4-FFF2-40B4-BE49-F238E27FC236}">
                  <a16:creationId xmlns:a16="http://schemas.microsoft.com/office/drawing/2014/main" id="{95CDFB07-8167-4DEA-A1AF-4D5CE3606350}"/>
                </a:ext>
              </a:extLst>
            </p:cNvPr>
            <p:cNvSpPr/>
            <p:nvPr/>
          </p:nvSpPr>
          <p:spPr>
            <a:xfrm>
              <a:off x="2160420" y="5066792"/>
              <a:ext cx="167878" cy="42363"/>
            </a:xfrm>
            <a:custGeom>
              <a:avLst/>
              <a:gdLst>
                <a:gd name="connsiteX0" fmla="*/ 0 w 167878"/>
                <a:gd name="connsiteY0" fmla="*/ 15115 h 42363"/>
                <a:gd name="connsiteX1" fmla="*/ 167879 w 167878"/>
                <a:gd name="connsiteY1" fmla="*/ 40449 h 42363"/>
                <a:gd name="connsiteX2" fmla="*/ 0 w 167878"/>
                <a:gd name="connsiteY2" fmla="*/ 15115 h 42363"/>
              </a:gdLst>
              <a:ahLst/>
              <a:cxnLst>
                <a:cxn ang="0">
                  <a:pos x="connsiteX0" y="connsiteY0"/>
                </a:cxn>
                <a:cxn ang="0">
                  <a:pos x="connsiteX1" y="connsiteY1"/>
                </a:cxn>
                <a:cxn ang="0">
                  <a:pos x="connsiteX2" y="connsiteY2"/>
                </a:cxn>
              </a:cxnLst>
              <a:rect l="l" t="t" r="r" b="b"/>
              <a:pathLst>
                <a:path w="167878" h="42363">
                  <a:moveTo>
                    <a:pt x="0" y="15115"/>
                  </a:moveTo>
                  <a:cubicBezTo>
                    <a:pt x="36143" y="-12584"/>
                    <a:pt x="102349" y="-1099"/>
                    <a:pt x="167879" y="40449"/>
                  </a:cubicBezTo>
                  <a:cubicBezTo>
                    <a:pt x="106402" y="52947"/>
                    <a:pt x="58774" y="-423"/>
                    <a:pt x="0" y="15115"/>
                  </a:cubicBezTo>
                  <a:close/>
                </a:path>
              </a:pathLst>
            </a:custGeom>
            <a:solidFill>
              <a:srgbClr val="3E3E3E"/>
            </a:solidFill>
            <a:ln w="3378" cap="flat">
              <a:noFill/>
              <a:prstDash val="solid"/>
              <a:miter/>
            </a:ln>
          </p:spPr>
          <p:txBody>
            <a:bodyPr rtlCol="0"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Shape 86">
              <a:extLst>
                <a:ext uri="{FF2B5EF4-FFF2-40B4-BE49-F238E27FC236}">
                  <a16:creationId xmlns:a16="http://schemas.microsoft.com/office/drawing/2014/main" id="{5166E928-CF48-43B3-8A18-ED92D8E4AEF4}"/>
                </a:ext>
              </a:extLst>
            </p:cNvPr>
            <p:cNvSpPr/>
            <p:nvPr/>
          </p:nvSpPr>
          <p:spPr>
            <a:xfrm>
              <a:off x="1558149" y="7135300"/>
              <a:ext cx="1678790" cy="65530"/>
            </a:xfrm>
            <a:custGeom>
              <a:avLst/>
              <a:gdLst>
                <a:gd name="connsiteX0" fmla="*/ 1631838 w 1678790"/>
                <a:gd name="connsiteY0" fmla="*/ 65530 h 65530"/>
                <a:gd name="connsiteX1" fmla="*/ 46952 w 1678790"/>
                <a:gd name="connsiteY1" fmla="*/ 65530 h 65530"/>
                <a:gd name="connsiteX2" fmla="*/ 0 w 1678790"/>
                <a:gd name="connsiteY2" fmla="*/ 18578 h 65530"/>
                <a:gd name="connsiteX3" fmla="*/ 0 w 1678790"/>
                <a:gd name="connsiteY3" fmla="*/ 13511 h 65530"/>
                <a:gd name="connsiteX4" fmla="*/ 13511 w 1678790"/>
                <a:gd name="connsiteY4" fmla="*/ 0 h 65530"/>
                <a:gd name="connsiteX5" fmla="*/ 1665279 w 1678790"/>
                <a:gd name="connsiteY5" fmla="*/ 0 h 65530"/>
                <a:gd name="connsiteX6" fmla="*/ 1678790 w 1678790"/>
                <a:gd name="connsiteY6" fmla="*/ 13511 h 65530"/>
                <a:gd name="connsiteX7" fmla="*/ 1678790 w 1678790"/>
                <a:gd name="connsiteY7" fmla="*/ 18578 h 65530"/>
                <a:gd name="connsiteX8" fmla="*/ 1631838 w 1678790"/>
                <a:gd name="connsiteY8" fmla="*/ 65530 h 6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8790" h="65530">
                  <a:moveTo>
                    <a:pt x="1631838" y="65530"/>
                  </a:moveTo>
                  <a:lnTo>
                    <a:pt x="46952" y="65530"/>
                  </a:lnTo>
                  <a:cubicBezTo>
                    <a:pt x="20943" y="65530"/>
                    <a:pt x="0" y="44587"/>
                    <a:pt x="0" y="18578"/>
                  </a:cubicBezTo>
                  <a:lnTo>
                    <a:pt x="0" y="13511"/>
                  </a:lnTo>
                  <a:cubicBezTo>
                    <a:pt x="0" y="6080"/>
                    <a:pt x="6080" y="0"/>
                    <a:pt x="13511" y="0"/>
                  </a:cubicBezTo>
                  <a:lnTo>
                    <a:pt x="1665279" y="0"/>
                  </a:lnTo>
                  <a:cubicBezTo>
                    <a:pt x="1672710" y="0"/>
                    <a:pt x="1678790" y="6080"/>
                    <a:pt x="1678790" y="13511"/>
                  </a:cubicBezTo>
                  <a:lnTo>
                    <a:pt x="1678790" y="18578"/>
                  </a:lnTo>
                  <a:cubicBezTo>
                    <a:pt x="1678790" y="44587"/>
                    <a:pt x="1657848" y="65530"/>
                    <a:pt x="1631838" y="65530"/>
                  </a:cubicBezTo>
                  <a:close/>
                </a:path>
              </a:pathLst>
            </a:custGeom>
            <a:solidFill>
              <a:schemeClr val="accent4"/>
            </a:solidFill>
            <a:ln w="3378" cap="flat">
              <a:noFill/>
              <a:prstDash val="solid"/>
              <a:miter/>
            </a:ln>
          </p:spPr>
          <p:txBody>
            <a:bodyPr rtlCol="0"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35212152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25"/>
          <p:cNvSpPr txBox="1">
            <a:spLocks noGrp="1"/>
          </p:cNvSpPr>
          <p:nvPr>
            <p:ph type="title"/>
          </p:nvPr>
        </p:nvSpPr>
        <p:spPr>
          <a:xfrm>
            <a:off x="4313" y="0"/>
            <a:ext cx="9144000" cy="534888"/>
          </a:xfrm>
          <a:prstGeom prst="rect">
            <a:avLst/>
          </a:prstGeom>
          <a:noFill/>
          <a:ln>
            <a:noFill/>
          </a:ln>
        </p:spPr>
        <p:txBody>
          <a:bodyPr spcFirstLastPara="1" vert="horz" wrap="square" lIns="91425" tIns="45700" rIns="91425" bIns="45700" rtlCol="0" anchor="ctr" anchorCtr="0">
            <a:noAutofit/>
          </a:bodyPr>
          <a:lstStyle/>
          <a:p>
            <a:r>
              <a:rPr lang="en-US" dirty="0"/>
              <a:t>Anonymizer</a:t>
            </a:r>
            <a:endParaRPr dirty="0"/>
          </a:p>
        </p:txBody>
      </p:sp>
      <p:sp>
        <p:nvSpPr>
          <p:cNvPr id="347" name="Google Shape;347;p25"/>
          <p:cNvSpPr txBox="1">
            <a:spLocks noGrp="1"/>
          </p:cNvSpPr>
          <p:nvPr>
            <p:ph type="sldNum" idx="12"/>
          </p:nvPr>
        </p:nvSpPr>
        <p:spPr>
          <a:xfrm>
            <a:off x="8532440" y="5535234"/>
            <a:ext cx="611560" cy="463116"/>
          </a:xfrm>
          <a:prstGeom prst="rect">
            <a:avLst/>
          </a:prstGeom>
          <a:noFill/>
          <a:ln>
            <a:noFill/>
          </a:ln>
        </p:spPr>
        <p:txBody>
          <a:bodyPr spcFirstLastPara="1" vert="horz" wrap="square" lIns="0" tIns="0" rIns="0" bIns="0" rtlCol="0" anchor="ctr" anchorCtr="1">
            <a:noAutofit/>
          </a:bodyPr>
          <a:lstStyle/>
          <a:p>
            <a:fld id="{00000000-1234-1234-1234-123412341234}" type="slidenum">
              <a:rPr lang="vi-VN"/>
              <a:pPr/>
              <a:t>115</a:t>
            </a:fld>
            <a:endParaRPr/>
          </a:p>
        </p:txBody>
      </p:sp>
      <p:sp>
        <p:nvSpPr>
          <p:cNvPr id="4" name="TextBox 3">
            <a:extLst>
              <a:ext uri="{FF2B5EF4-FFF2-40B4-BE49-F238E27FC236}">
                <a16:creationId xmlns:a16="http://schemas.microsoft.com/office/drawing/2014/main" id="{1DD2C3BB-5E06-4231-B974-FCD3CAB714CF}"/>
              </a:ext>
            </a:extLst>
          </p:cNvPr>
          <p:cNvSpPr txBox="1"/>
          <p:nvPr/>
        </p:nvSpPr>
        <p:spPr>
          <a:xfrm>
            <a:off x="315286" y="1429688"/>
            <a:ext cx="3824686"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err="1">
                <a:solidFill>
                  <a:schemeClr val="accent1">
                    <a:lumMod val="75000"/>
                  </a:schemeClr>
                </a:solidFill>
                <a:latin typeface="Tahoma"/>
                <a:ea typeface="Tahoma"/>
                <a:cs typeface="Tahoma"/>
              </a:rPr>
              <a:t>Alkasir</a:t>
            </a:r>
            <a:endParaRPr lang="en-US" dirty="0" err="1">
              <a:solidFill>
                <a:schemeClr val="accent1">
                  <a:lumMod val="75000"/>
                </a:schemeClr>
              </a:solidFill>
              <a:latin typeface="Calibri"/>
              <a:ea typeface="Tahoma"/>
              <a:cs typeface="Calibri"/>
            </a:endParaRPr>
          </a:p>
          <a:p>
            <a:pPr marL="285750" indent="-285750" algn="just">
              <a:buFont typeface="Arial"/>
              <a:buChar char="•"/>
            </a:pPr>
            <a:r>
              <a:rPr lang="en-US" sz="1600" dirty="0">
                <a:latin typeface="Tahoma"/>
                <a:ea typeface="Tahoma"/>
                <a:cs typeface="Calibri"/>
              </a:rPr>
              <a:t> </a:t>
            </a:r>
            <a:r>
              <a:rPr lang="en-US" sz="1600" dirty="0" err="1">
                <a:solidFill>
                  <a:srgbClr val="FF0000"/>
                </a:solidFill>
                <a:latin typeface="Tahoma"/>
                <a:ea typeface="Tahoma"/>
                <a:cs typeface="Calibri"/>
              </a:rPr>
              <a:t>Đa</a:t>
            </a:r>
            <a:r>
              <a:rPr lang="en-US" sz="1600" dirty="0">
                <a:solidFill>
                  <a:srgbClr val="FF0000"/>
                </a:solidFill>
                <a:latin typeface="Tahoma"/>
                <a:ea typeface="+mn-lt"/>
                <a:cs typeface="+mn-lt"/>
              </a:rPr>
              <a:t> </a:t>
            </a:r>
            <a:r>
              <a:rPr lang="en-US" sz="1600" dirty="0" err="1">
                <a:solidFill>
                  <a:srgbClr val="FF0000"/>
                </a:solidFill>
                <a:latin typeface="Tahoma"/>
                <a:ea typeface="+mn-lt"/>
                <a:cs typeface="+mn-lt"/>
              </a:rPr>
              <a:t>nền</a:t>
            </a:r>
            <a:r>
              <a:rPr lang="en-US" sz="1600" dirty="0">
                <a:solidFill>
                  <a:srgbClr val="FF0000"/>
                </a:solidFill>
                <a:latin typeface="Tahoma"/>
                <a:ea typeface="+mn-lt"/>
                <a:cs typeface="+mn-lt"/>
              </a:rPr>
              <a:t> </a:t>
            </a:r>
            <a:r>
              <a:rPr lang="en-US" sz="1600" dirty="0" err="1">
                <a:solidFill>
                  <a:srgbClr val="FF0000"/>
                </a:solidFill>
                <a:latin typeface="Tahoma"/>
                <a:ea typeface="+mn-lt"/>
                <a:cs typeface="+mn-lt"/>
              </a:rPr>
              <a:t>tảng</a:t>
            </a:r>
            <a:r>
              <a:rPr lang="en-US" sz="1600" dirty="0">
                <a:latin typeface="Tahoma"/>
                <a:ea typeface="+mn-lt"/>
                <a:cs typeface="+mn-lt"/>
              </a:rPr>
              <a:t>, </a:t>
            </a:r>
            <a:r>
              <a:rPr lang="en-US" sz="1600" dirty="0" err="1">
                <a:latin typeface="Tahoma"/>
                <a:ea typeface="+mn-lt"/>
                <a:cs typeface="+mn-lt"/>
              </a:rPr>
              <a:t>mã</a:t>
            </a:r>
            <a:r>
              <a:rPr lang="en-US" sz="1600" dirty="0">
                <a:latin typeface="Tahoma"/>
                <a:ea typeface="+mn-lt"/>
                <a:cs typeface="+mn-lt"/>
              </a:rPr>
              <a:t> </a:t>
            </a:r>
            <a:r>
              <a:rPr lang="en-US" sz="1600" dirty="0" err="1">
                <a:latin typeface="Tahoma"/>
                <a:ea typeface="+mn-lt"/>
                <a:cs typeface="+mn-lt"/>
              </a:rPr>
              <a:t>nguồn</a:t>
            </a:r>
            <a:r>
              <a:rPr lang="en-US" sz="1600" dirty="0">
                <a:latin typeface="Tahoma"/>
                <a:ea typeface="+mn-lt"/>
                <a:cs typeface="+mn-lt"/>
              </a:rPr>
              <a:t> </a:t>
            </a:r>
            <a:r>
              <a:rPr lang="en-US" sz="1600" dirty="0" err="1">
                <a:latin typeface="Tahoma"/>
                <a:ea typeface="+mn-lt"/>
                <a:cs typeface="+mn-lt"/>
              </a:rPr>
              <a:t>mở</a:t>
            </a:r>
            <a:r>
              <a:rPr lang="en-US" sz="1600" dirty="0">
                <a:latin typeface="Tahoma"/>
                <a:ea typeface="+mn-lt"/>
                <a:cs typeface="+mn-lt"/>
              </a:rPr>
              <a:t>, </a:t>
            </a:r>
            <a:r>
              <a:rPr lang="en-US" sz="1600" dirty="0" err="1">
                <a:latin typeface="Tahoma"/>
                <a:ea typeface="+mn-lt"/>
                <a:cs typeface="+mn-lt"/>
              </a:rPr>
              <a:t>công</a:t>
            </a:r>
            <a:r>
              <a:rPr lang="en-US" sz="1600" dirty="0">
                <a:latin typeface="Tahoma"/>
                <a:ea typeface="+mn-lt"/>
                <a:cs typeface="+mn-lt"/>
              </a:rPr>
              <a:t> </a:t>
            </a:r>
            <a:r>
              <a:rPr lang="en-US" sz="1600" dirty="0" err="1">
                <a:latin typeface="Tahoma"/>
                <a:ea typeface="+mn-lt"/>
                <a:cs typeface="+mn-lt"/>
              </a:rPr>
              <a:t>cụ</a:t>
            </a:r>
            <a:r>
              <a:rPr lang="en-US" sz="1600" dirty="0">
                <a:latin typeface="Tahoma"/>
                <a:ea typeface="+mn-lt"/>
                <a:cs typeface="+mn-lt"/>
              </a:rPr>
              <a:t> </a:t>
            </a:r>
            <a:r>
              <a:rPr lang="en-US" sz="1600" dirty="0" err="1">
                <a:latin typeface="Tahoma"/>
                <a:ea typeface="+mn-lt"/>
                <a:cs typeface="+mn-lt"/>
              </a:rPr>
              <a:t>vượt</a:t>
            </a:r>
            <a:r>
              <a:rPr lang="en-US" sz="1600" dirty="0">
                <a:latin typeface="Tahoma"/>
                <a:ea typeface="+mn-lt"/>
                <a:cs typeface="+mn-lt"/>
              </a:rPr>
              <a:t> qua </a:t>
            </a:r>
            <a:r>
              <a:rPr lang="en-US" sz="1600" dirty="0" err="1">
                <a:latin typeface="Tahoma"/>
                <a:ea typeface="+mn-lt"/>
                <a:cs typeface="+mn-lt"/>
              </a:rPr>
              <a:t>kiểm</a:t>
            </a:r>
            <a:r>
              <a:rPr lang="en-US" sz="1600" dirty="0">
                <a:latin typeface="Tahoma"/>
                <a:ea typeface="+mn-lt"/>
                <a:cs typeface="+mn-lt"/>
              </a:rPr>
              <a:t> </a:t>
            </a:r>
            <a:r>
              <a:rPr lang="en-US" sz="1600" dirty="0" err="1">
                <a:latin typeface="Tahoma"/>
                <a:ea typeface="+mn-lt"/>
                <a:cs typeface="+mn-lt"/>
              </a:rPr>
              <a:t>duyệt</a:t>
            </a:r>
            <a:r>
              <a:rPr lang="en-US" sz="1600" dirty="0">
                <a:latin typeface="Tahoma"/>
                <a:ea typeface="+mn-lt"/>
                <a:cs typeface="+mn-lt"/>
              </a:rPr>
              <a:t> </a:t>
            </a:r>
            <a:r>
              <a:rPr lang="en-US" sz="1600" dirty="0" err="1">
                <a:latin typeface="Tahoma"/>
                <a:ea typeface="+mn-lt"/>
                <a:cs typeface="+mn-lt"/>
              </a:rPr>
              <a:t>mạnh</a:t>
            </a:r>
            <a:r>
              <a:rPr lang="en-US" sz="1600" dirty="0">
                <a:latin typeface="Tahoma"/>
                <a:ea typeface="+mn-lt"/>
                <a:cs typeface="+mn-lt"/>
              </a:rPr>
              <a:t> </a:t>
            </a:r>
            <a:r>
              <a:rPr lang="en-US" sz="1600" dirty="0" err="1">
                <a:latin typeface="Tahoma"/>
                <a:ea typeface="+mn-lt"/>
                <a:cs typeface="+mn-lt"/>
              </a:rPr>
              <a:t>mẽ</a:t>
            </a:r>
            <a:r>
              <a:rPr lang="en-US" sz="1600" dirty="0">
                <a:latin typeface="Tahoma"/>
                <a:ea typeface="+mn-lt"/>
                <a:cs typeface="+mn-lt"/>
              </a:rPr>
              <a:t> </a:t>
            </a:r>
            <a:r>
              <a:rPr lang="en-US" sz="1600" dirty="0" err="1">
                <a:latin typeface="Tahoma"/>
                <a:ea typeface="+mn-lt"/>
                <a:cs typeface="+mn-lt"/>
              </a:rPr>
              <a:t>và</a:t>
            </a:r>
            <a:r>
              <a:rPr lang="en-US" sz="1600" dirty="0">
                <a:latin typeface="Tahoma"/>
                <a:ea typeface="+mn-lt"/>
                <a:cs typeface="+mn-lt"/>
              </a:rPr>
              <a:t> </a:t>
            </a:r>
            <a:r>
              <a:rPr lang="en-US" sz="1600" dirty="0" err="1">
                <a:latin typeface="Tahoma"/>
                <a:ea typeface="+mn-lt"/>
                <a:cs typeface="+mn-lt"/>
              </a:rPr>
              <a:t>cũng</a:t>
            </a:r>
            <a:r>
              <a:rPr lang="en-US" sz="1600" dirty="0">
                <a:latin typeface="Tahoma"/>
                <a:ea typeface="+mn-lt"/>
                <a:cs typeface="+mn-lt"/>
              </a:rPr>
              <a:t> </a:t>
            </a:r>
            <a:r>
              <a:rPr lang="en-US" sz="1600" dirty="0" err="1">
                <a:latin typeface="Tahoma"/>
                <a:ea typeface="+mn-lt"/>
                <a:cs typeface="+mn-lt"/>
              </a:rPr>
              <a:t>là</a:t>
            </a:r>
            <a:r>
              <a:rPr lang="en-US" sz="1600" dirty="0">
                <a:latin typeface="Tahoma"/>
                <a:ea typeface="+mn-lt"/>
                <a:cs typeface="+mn-lt"/>
              </a:rPr>
              <a:t> </a:t>
            </a:r>
            <a:r>
              <a:rPr lang="en-US" sz="1600" dirty="0" err="1">
                <a:latin typeface="Tahoma"/>
                <a:ea typeface="+mn-lt"/>
                <a:cs typeface="+mn-lt"/>
              </a:rPr>
              <a:t>các</a:t>
            </a:r>
            <a:r>
              <a:rPr lang="en-US" sz="1600" dirty="0">
                <a:latin typeface="Tahoma"/>
                <a:ea typeface="+mn-lt"/>
                <a:cs typeface="+mn-lt"/>
              </a:rPr>
              <a:t> </a:t>
            </a:r>
            <a:r>
              <a:rPr lang="en-US" sz="1600" dirty="0" err="1">
                <a:solidFill>
                  <a:srgbClr val="FF0000"/>
                </a:solidFill>
                <a:latin typeface="Tahoma"/>
                <a:ea typeface="+mn-lt"/>
                <a:cs typeface="+mn-lt"/>
              </a:rPr>
              <a:t>bản</a:t>
            </a:r>
            <a:r>
              <a:rPr lang="en-US" sz="1600" dirty="0">
                <a:solidFill>
                  <a:srgbClr val="FF0000"/>
                </a:solidFill>
                <a:latin typeface="Tahoma"/>
                <a:ea typeface="+mn-lt"/>
                <a:cs typeface="+mn-lt"/>
              </a:rPr>
              <a:t> </a:t>
            </a:r>
            <a:r>
              <a:rPr lang="en-US" sz="1600" dirty="0" err="1">
                <a:solidFill>
                  <a:srgbClr val="FF0000"/>
                </a:solidFill>
                <a:latin typeface="Tahoma"/>
                <a:ea typeface="+mn-lt"/>
                <a:cs typeface="+mn-lt"/>
              </a:rPr>
              <a:t>đồ</a:t>
            </a:r>
            <a:r>
              <a:rPr lang="en-US" sz="1600" dirty="0">
                <a:solidFill>
                  <a:srgbClr val="FF0000"/>
                </a:solidFill>
                <a:latin typeface="Tahoma"/>
                <a:ea typeface="+mn-lt"/>
                <a:cs typeface="+mn-lt"/>
              </a:rPr>
              <a:t> </a:t>
            </a:r>
            <a:r>
              <a:rPr lang="en-US" sz="1600" dirty="0" err="1">
                <a:solidFill>
                  <a:srgbClr val="FF0000"/>
                </a:solidFill>
                <a:latin typeface="Tahoma"/>
                <a:ea typeface="+mn-lt"/>
                <a:cs typeface="+mn-lt"/>
              </a:rPr>
              <a:t>các</a:t>
            </a:r>
            <a:r>
              <a:rPr lang="en-US" sz="1600" dirty="0">
                <a:solidFill>
                  <a:srgbClr val="FF0000"/>
                </a:solidFill>
                <a:latin typeface="Tahoma"/>
                <a:ea typeface="+mn-lt"/>
                <a:cs typeface="+mn-lt"/>
              </a:rPr>
              <a:t> </a:t>
            </a:r>
            <a:r>
              <a:rPr lang="en-US" sz="1600" dirty="0" err="1">
                <a:solidFill>
                  <a:srgbClr val="FF0000"/>
                </a:solidFill>
                <a:latin typeface="Tahoma"/>
                <a:ea typeface="+mn-lt"/>
                <a:cs typeface="+mn-lt"/>
              </a:rPr>
              <a:t>mẫu</a:t>
            </a:r>
            <a:r>
              <a:rPr lang="en-US" sz="1600" dirty="0">
                <a:solidFill>
                  <a:srgbClr val="FF0000"/>
                </a:solidFill>
                <a:latin typeface="Tahoma"/>
                <a:ea typeface="+mn-lt"/>
                <a:cs typeface="+mn-lt"/>
              </a:rPr>
              <a:t> </a:t>
            </a:r>
            <a:r>
              <a:rPr lang="en-US" sz="1600" dirty="0" err="1">
                <a:solidFill>
                  <a:srgbClr val="FF0000"/>
                </a:solidFill>
                <a:latin typeface="Tahoma"/>
                <a:ea typeface="+mn-lt"/>
                <a:cs typeface="+mn-lt"/>
              </a:rPr>
              <a:t>kiểu</a:t>
            </a:r>
            <a:r>
              <a:rPr lang="en-US" sz="1600" dirty="0">
                <a:solidFill>
                  <a:srgbClr val="FF0000"/>
                </a:solidFill>
                <a:latin typeface="Tahoma"/>
                <a:ea typeface="+mn-lt"/>
                <a:cs typeface="+mn-lt"/>
              </a:rPr>
              <a:t> </a:t>
            </a:r>
            <a:r>
              <a:rPr lang="en-US" sz="1600" dirty="0" err="1">
                <a:solidFill>
                  <a:srgbClr val="FF0000"/>
                </a:solidFill>
                <a:latin typeface="Tahoma"/>
                <a:ea typeface="+mn-lt"/>
                <a:cs typeface="+mn-lt"/>
              </a:rPr>
              <a:t>duyệt</a:t>
            </a:r>
            <a:r>
              <a:rPr lang="en-US" sz="1600" dirty="0">
                <a:latin typeface="Tahoma"/>
                <a:ea typeface="+mn-lt"/>
                <a:cs typeface="+mn-lt"/>
              </a:rPr>
              <a:t> </a:t>
            </a:r>
            <a:r>
              <a:rPr lang="en-US" sz="1600" dirty="0" err="1">
                <a:latin typeface="Tahoma"/>
                <a:ea typeface="+mn-lt"/>
                <a:cs typeface="+mn-lt"/>
              </a:rPr>
              <a:t>toàn</a:t>
            </a:r>
            <a:r>
              <a:rPr lang="en-US" sz="1600" dirty="0">
                <a:latin typeface="Tahoma"/>
                <a:ea typeface="+mn-lt"/>
                <a:cs typeface="+mn-lt"/>
              </a:rPr>
              <a:t> </a:t>
            </a:r>
            <a:r>
              <a:rPr lang="en-US" sz="1600" dirty="0" err="1">
                <a:latin typeface="Tahoma"/>
                <a:ea typeface="+mn-lt"/>
                <a:cs typeface="+mn-lt"/>
              </a:rPr>
              <a:t>thế</a:t>
            </a:r>
            <a:r>
              <a:rPr lang="en-US" sz="1600" dirty="0">
                <a:latin typeface="Tahoma"/>
                <a:ea typeface="+mn-lt"/>
                <a:cs typeface="+mn-lt"/>
              </a:rPr>
              <a:t> </a:t>
            </a:r>
            <a:r>
              <a:rPr lang="en-US" sz="1600" dirty="0" err="1">
                <a:latin typeface="Tahoma"/>
                <a:ea typeface="+mn-lt"/>
                <a:cs typeface="+mn-lt"/>
              </a:rPr>
              <a:t>giới</a:t>
            </a:r>
            <a:endParaRPr lang="en-US" sz="1600" dirty="0">
              <a:latin typeface="Tahoma"/>
              <a:ea typeface="+mn-lt"/>
              <a:cs typeface="+mn-lt"/>
            </a:endParaRPr>
          </a:p>
        </p:txBody>
      </p:sp>
      <p:pic>
        <p:nvPicPr>
          <p:cNvPr id="2" name="Picture 2" descr="Graphical user interface, application&#10;&#10;Description automatically generated">
            <a:extLst>
              <a:ext uri="{FF2B5EF4-FFF2-40B4-BE49-F238E27FC236}">
                <a16:creationId xmlns:a16="http://schemas.microsoft.com/office/drawing/2014/main" id="{4A02D2C7-E784-4349-8543-480B5FBEF9FD}"/>
              </a:ext>
            </a:extLst>
          </p:cNvPr>
          <p:cNvPicPr>
            <a:picLocks noChangeAspect="1"/>
          </p:cNvPicPr>
          <p:nvPr/>
        </p:nvPicPr>
        <p:blipFill>
          <a:blip r:embed="rId3"/>
          <a:stretch>
            <a:fillRect/>
          </a:stretch>
        </p:blipFill>
        <p:spPr>
          <a:xfrm>
            <a:off x="613611" y="3122496"/>
            <a:ext cx="3284620" cy="2274870"/>
          </a:xfrm>
          <a:prstGeom prst="rect">
            <a:avLst/>
          </a:prstGeom>
        </p:spPr>
      </p:pic>
      <p:sp>
        <p:nvSpPr>
          <p:cNvPr id="3" name="TextBox 2">
            <a:extLst>
              <a:ext uri="{FF2B5EF4-FFF2-40B4-BE49-F238E27FC236}">
                <a16:creationId xmlns:a16="http://schemas.microsoft.com/office/drawing/2014/main" id="{F5228FB7-FF04-45B5-ACF4-773471D4D767}"/>
              </a:ext>
            </a:extLst>
          </p:cNvPr>
          <p:cNvSpPr txBox="1"/>
          <p:nvPr/>
        </p:nvSpPr>
        <p:spPr>
          <a:xfrm>
            <a:off x="5005137" y="1433263"/>
            <a:ext cx="3465094"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376092"/>
                </a:solidFill>
                <a:latin typeface="Tahoma"/>
                <a:cs typeface="Arial"/>
              </a:rPr>
              <a:t>Tails</a:t>
            </a:r>
            <a:endParaRPr lang="en-US">
              <a:latin typeface="Tahoma"/>
              <a:ea typeface="Tahoma"/>
              <a:cs typeface="Tahoma"/>
            </a:endParaRPr>
          </a:p>
          <a:p>
            <a:pPr marL="285750" indent="-285750" algn="just">
              <a:buFont typeface="Arial"/>
              <a:buChar char="•"/>
            </a:pPr>
            <a:r>
              <a:rPr lang="en-US" sz="1600" dirty="0" err="1">
                <a:latin typeface="Tahoma"/>
                <a:ea typeface="Tahoma"/>
                <a:cs typeface="Arial"/>
              </a:rPr>
              <a:t>Là</a:t>
            </a:r>
            <a:r>
              <a:rPr lang="en-US" sz="1600" dirty="0">
                <a:latin typeface="Tahoma"/>
                <a:ea typeface="Tahoma"/>
                <a:cs typeface="Arial"/>
              </a:rPr>
              <a:t> </a:t>
            </a:r>
            <a:r>
              <a:rPr lang="en-US" sz="1600" dirty="0" err="1">
                <a:latin typeface="Tahoma"/>
                <a:ea typeface="Tahoma"/>
                <a:cs typeface="Arial"/>
              </a:rPr>
              <a:t>một</a:t>
            </a:r>
            <a:r>
              <a:rPr lang="en-US" sz="1600" dirty="0">
                <a:latin typeface="Tahoma"/>
                <a:ea typeface="Tahoma"/>
                <a:cs typeface="Arial"/>
              </a:rPr>
              <a:t> </a:t>
            </a:r>
            <a:r>
              <a:rPr lang="en-US" sz="1600" dirty="0" err="1">
                <a:solidFill>
                  <a:srgbClr val="FF0000"/>
                </a:solidFill>
                <a:latin typeface="Tahoma"/>
                <a:ea typeface="Tahoma"/>
                <a:cs typeface="Arial"/>
              </a:rPr>
              <a:t>hệ</a:t>
            </a:r>
            <a:r>
              <a:rPr lang="en-US" sz="1600" dirty="0">
                <a:solidFill>
                  <a:srgbClr val="FF0000"/>
                </a:solidFill>
                <a:latin typeface="Tahoma"/>
                <a:ea typeface="Tahoma"/>
                <a:cs typeface="Arial"/>
              </a:rPr>
              <a:t> </a:t>
            </a:r>
            <a:r>
              <a:rPr lang="en-US" sz="1600" dirty="0" err="1">
                <a:solidFill>
                  <a:srgbClr val="FF0000"/>
                </a:solidFill>
                <a:latin typeface="Tahoma"/>
                <a:ea typeface="Tahoma"/>
                <a:cs typeface="Arial"/>
              </a:rPr>
              <a:t>điều</a:t>
            </a:r>
            <a:r>
              <a:rPr lang="en-US" sz="1600" dirty="0">
                <a:solidFill>
                  <a:srgbClr val="FF0000"/>
                </a:solidFill>
                <a:latin typeface="Tahoma"/>
                <a:ea typeface="Tahoma"/>
                <a:cs typeface="Arial"/>
              </a:rPr>
              <a:t> </a:t>
            </a:r>
            <a:r>
              <a:rPr lang="en-US" sz="1600" dirty="0" err="1">
                <a:solidFill>
                  <a:srgbClr val="FF0000"/>
                </a:solidFill>
                <a:latin typeface="Tahoma"/>
                <a:ea typeface="Tahoma"/>
                <a:cs typeface="Arial"/>
              </a:rPr>
              <a:t>hành</a:t>
            </a:r>
            <a:r>
              <a:rPr lang="en-US" sz="1600" dirty="0">
                <a:solidFill>
                  <a:srgbClr val="FF0000"/>
                </a:solidFill>
                <a:latin typeface="Tahoma"/>
                <a:ea typeface="Tahoma"/>
                <a:cs typeface="Arial"/>
              </a:rPr>
              <a:t> </a:t>
            </a:r>
            <a:r>
              <a:rPr lang="en-US" sz="1600" dirty="0" err="1">
                <a:solidFill>
                  <a:srgbClr val="FF0000"/>
                </a:solidFill>
                <a:latin typeface="Tahoma"/>
                <a:ea typeface="Tahoma"/>
                <a:cs typeface="Arial"/>
              </a:rPr>
              <a:t>trực</a:t>
            </a:r>
            <a:r>
              <a:rPr lang="en-US" sz="1600" dirty="0">
                <a:solidFill>
                  <a:srgbClr val="FF0000"/>
                </a:solidFill>
                <a:latin typeface="Tahoma"/>
                <a:ea typeface="Tahoma"/>
                <a:cs typeface="Arial"/>
              </a:rPr>
              <a:t> </a:t>
            </a:r>
            <a:r>
              <a:rPr lang="en-US" sz="1600" dirty="0" err="1">
                <a:solidFill>
                  <a:srgbClr val="FF0000"/>
                </a:solidFill>
                <a:latin typeface="Tahoma"/>
                <a:ea typeface="Tahoma"/>
                <a:cs typeface="Arial"/>
              </a:rPr>
              <a:t>tiếp</a:t>
            </a:r>
            <a:r>
              <a:rPr lang="en-US" sz="1600" dirty="0">
                <a:latin typeface="Tahoma"/>
                <a:ea typeface="Tahoma"/>
                <a:cs typeface="Arial"/>
              </a:rPr>
              <a:t>, </a:t>
            </a:r>
            <a:r>
              <a:rPr lang="en-US" sz="1600" dirty="0" err="1">
                <a:latin typeface="Tahoma"/>
                <a:ea typeface="Tahoma"/>
                <a:cs typeface="Arial"/>
              </a:rPr>
              <a:t>người</a:t>
            </a:r>
            <a:r>
              <a:rPr lang="en-US" sz="1600" dirty="0">
                <a:latin typeface="Tahoma"/>
                <a:ea typeface="Tahoma"/>
                <a:cs typeface="Arial"/>
              </a:rPr>
              <a:t> </a:t>
            </a:r>
            <a:r>
              <a:rPr lang="en-US" sz="1600" dirty="0" err="1">
                <a:latin typeface="Tahoma"/>
                <a:ea typeface="Tahoma"/>
                <a:cs typeface="Arial"/>
              </a:rPr>
              <a:t>dùng</a:t>
            </a:r>
            <a:r>
              <a:rPr lang="en-US" sz="1600" dirty="0">
                <a:latin typeface="Tahoma"/>
                <a:ea typeface="Tahoma"/>
                <a:cs typeface="Arial"/>
              </a:rPr>
              <a:t> </a:t>
            </a:r>
            <a:r>
              <a:rPr lang="en-US" sz="1600" dirty="0" err="1">
                <a:latin typeface="Tahoma"/>
                <a:ea typeface="Tahoma"/>
                <a:cs typeface="Arial"/>
              </a:rPr>
              <a:t>có</a:t>
            </a:r>
            <a:r>
              <a:rPr lang="en-US" sz="1600" dirty="0">
                <a:latin typeface="Tahoma"/>
                <a:ea typeface="Tahoma"/>
                <a:cs typeface="Arial"/>
              </a:rPr>
              <a:t> </a:t>
            </a:r>
            <a:r>
              <a:rPr lang="en-US" sz="1600" dirty="0" err="1">
                <a:latin typeface="Tahoma"/>
                <a:ea typeface="Tahoma"/>
                <a:cs typeface="Arial"/>
              </a:rPr>
              <a:t>thể</a:t>
            </a:r>
            <a:r>
              <a:rPr lang="en-US" sz="1600" dirty="0">
                <a:latin typeface="Tahoma"/>
                <a:ea typeface="Tahoma"/>
                <a:cs typeface="Arial"/>
              </a:rPr>
              <a:t> </a:t>
            </a:r>
            <a:r>
              <a:rPr lang="en-US" sz="1600" dirty="0" err="1">
                <a:latin typeface="Tahoma"/>
                <a:ea typeface="Tahoma"/>
                <a:cs typeface="Arial"/>
              </a:rPr>
              <a:t>bắt</a:t>
            </a:r>
            <a:r>
              <a:rPr lang="en-US" sz="1600" dirty="0">
                <a:latin typeface="Tahoma"/>
                <a:ea typeface="Tahoma"/>
                <a:cs typeface="Arial"/>
              </a:rPr>
              <a:t> </a:t>
            </a:r>
            <a:r>
              <a:rPr lang="en-US" sz="1600" dirty="0" err="1">
                <a:latin typeface="Tahoma"/>
                <a:ea typeface="Tahoma"/>
                <a:cs typeface="Arial"/>
              </a:rPr>
              <a:t>đầu</a:t>
            </a:r>
            <a:r>
              <a:rPr lang="en-US" sz="1600" dirty="0">
                <a:latin typeface="Tahoma"/>
                <a:ea typeface="Tahoma"/>
                <a:cs typeface="Arial"/>
              </a:rPr>
              <a:t> </a:t>
            </a:r>
            <a:r>
              <a:rPr lang="en-US" sz="1600" dirty="0" err="1">
                <a:latin typeface="Tahoma"/>
                <a:ea typeface="Tahoma"/>
                <a:cs typeface="Arial"/>
              </a:rPr>
              <a:t>mọi</a:t>
            </a:r>
            <a:r>
              <a:rPr lang="en-US" sz="1600" dirty="0">
                <a:latin typeface="Tahoma"/>
                <a:ea typeface="Tahoma"/>
                <a:cs typeface="Arial"/>
              </a:rPr>
              <a:t> </a:t>
            </a:r>
            <a:r>
              <a:rPr lang="en-US" sz="1600" dirty="0" err="1">
                <a:latin typeface="Tahoma"/>
                <a:ea typeface="Tahoma"/>
                <a:cs typeface="Arial"/>
              </a:rPr>
              <a:t>máy</a:t>
            </a:r>
            <a:r>
              <a:rPr lang="en-US" sz="1600" dirty="0">
                <a:latin typeface="Tahoma"/>
                <a:ea typeface="Tahoma"/>
                <a:cs typeface="Arial"/>
              </a:rPr>
              <a:t> </a:t>
            </a:r>
            <a:r>
              <a:rPr lang="en-US" sz="1600" dirty="0" err="1">
                <a:latin typeface="Tahoma"/>
                <a:ea typeface="Tahoma"/>
                <a:cs typeface="Arial"/>
              </a:rPr>
              <a:t>tính</a:t>
            </a:r>
            <a:r>
              <a:rPr lang="en-US" sz="1600" dirty="0">
                <a:latin typeface="Tahoma"/>
                <a:ea typeface="Tahoma"/>
                <a:cs typeface="Arial"/>
              </a:rPr>
              <a:t> </a:t>
            </a:r>
            <a:r>
              <a:rPr lang="en-US" sz="1600" dirty="0" err="1">
                <a:latin typeface="Tahoma"/>
                <a:ea typeface="Tahoma"/>
                <a:cs typeface="Arial"/>
              </a:rPr>
              <a:t>bằng</a:t>
            </a:r>
            <a:r>
              <a:rPr lang="en-US" sz="1600" dirty="0">
                <a:latin typeface="Tahoma"/>
                <a:ea typeface="Tahoma"/>
                <a:cs typeface="Arial"/>
              </a:rPr>
              <a:t> </a:t>
            </a:r>
            <a:r>
              <a:rPr lang="en-US" sz="1600" dirty="0" err="1">
                <a:latin typeface="Tahoma"/>
                <a:ea typeface="Tahoma"/>
                <a:cs typeface="Arial"/>
              </a:rPr>
              <a:t>cách</a:t>
            </a:r>
            <a:r>
              <a:rPr lang="en-US" sz="1600" dirty="0">
                <a:latin typeface="Tahoma"/>
                <a:ea typeface="Tahoma"/>
                <a:cs typeface="Arial"/>
              </a:rPr>
              <a:t> </a:t>
            </a:r>
            <a:r>
              <a:rPr lang="en-US" sz="1600" dirty="0" err="1">
                <a:latin typeface="Tahoma"/>
                <a:ea typeface="Tahoma"/>
                <a:cs typeface="Arial"/>
              </a:rPr>
              <a:t>sử</a:t>
            </a:r>
            <a:r>
              <a:rPr lang="en-US" sz="1600" dirty="0">
                <a:latin typeface="Tahoma"/>
                <a:ea typeface="Tahoma"/>
                <a:cs typeface="Arial"/>
              </a:rPr>
              <a:t> </a:t>
            </a:r>
            <a:r>
              <a:rPr lang="en-US" sz="1600" dirty="0" err="1">
                <a:latin typeface="Tahoma"/>
                <a:ea typeface="Tahoma"/>
                <a:cs typeface="Arial"/>
              </a:rPr>
              <a:t>dụng</a:t>
            </a:r>
            <a:r>
              <a:rPr lang="en-US" sz="1600" dirty="0">
                <a:latin typeface="Tahoma"/>
                <a:ea typeface="Tahoma"/>
                <a:cs typeface="Arial"/>
              </a:rPr>
              <a:t> 1 DVD, USB, hay 1 </a:t>
            </a:r>
            <a:r>
              <a:rPr lang="en-US" sz="1600" dirty="0" err="1">
                <a:latin typeface="Tahoma"/>
                <a:ea typeface="Tahoma"/>
                <a:cs typeface="Arial"/>
              </a:rPr>
              <a:t>thẻ</a:t>
            </a:r>
            <a:r>
              <a:rPr lang="en-US" sz="1600" dirty="0">
                <a:latin typeface="Tahoma"/>
                <a:ea typeface="Tahoma"/>
                <a:cs typeface="Arial"/>
              </a:rPr>
              <a:t> SD.</a:t>
            </a:r>
          </a:p>
        </p:txBody>
      </p:sp>
      <p:pic>
        <p:nvPicPr>
          <p:cNvPr id="6" name="Picture 5" descr="Graphical user interface, text, application&#10;&#10;Description automatically generated">
            <a:extLst>
              <a:ext uri="{FF2B5EF4-FFF2-40B4-BE49-F238E27FC236}">
                <a16:creationId xmlns:a16="http://schemas.microsoft.com/office/drawing/2014/main" id="{A8CB9ADC-99DE-4710-8459-EBC4E9FDB1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4200" y="3119112"/>
            <a:ext cx="3329138" cy="2248408"/>
          </a:xfrm>
          <a:prstGeom prst="rect">
            <a:avLst/>
          </a:prstGeom>
        </p:spPr>
      </p:pic>
    </p:spTree>
    <p:extLst>
      <p:ext uri="{BB962C8B-B14F-4D97-AF65-F5344CB8AC3E}">
        <p14:creationId xmlns:p14="http://schemas.microsoft.com/office/powerpoint/2010/main" val="1284390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25"/>
          <p:cNvSpPr txBox="1">
            <a:spLocks noGrp="1"/>
          </p:cNvSpPr>
          <p:nvPr>
            <p:ph type="title"/>
          </p:nvPr>
        </p:nvSpPr>
        <p:spPr>
          <a:xfrm>
            <a:off x="0" y="0"/>
            <a:ext cx="9144000" cy="534888"/>
          </a:xfrm>
          <a:prstGeom prst="rect">
            <a:avLst/>
          </a:prstGeom>
          <a:noFill/>
          <a:ln>
            <a:noFill/>
          </a:ln>
        </p:spPr>
        <p:txBody>
          <a:bodyPr spcFirstLastPara="1" vert="horz" wrap="square" lIns="91425" tIns="45700" rIns="91425" bIns="45700" rtlCol="0" anchor="ctr" anchorCtr="0">
            <a:noAutofit/>
          </a:bodyPr>
          <a:lstStyle/>
          <a:p>
            <a:r>
              <a:rPr lang="en-US" dirty="0"/>
              <a:t>Anonymizer</a:t>
            </a:r>
            <a:endParaRPr dirty="0"/>
          </a:p>
        </p:txBody>
      </p:sp>
      <p:sp>
        <p:nvSpPr>
          <p:cNvPr id="347" name="Google Shape;347;p25"/>
          <p:cNvSpPr txBox="1">
            <a:spLocks noGrp="1"/>
          </p:cNvSpPr>
          <p:nvPr>
            <p:ph type="sldNum" idx="12"/>
          </p:nvPr>
        </p:nvSpPr>
        <p:spPr>
          <a:xfrm>
            <a:off x="8532440" y="5535234"/>
            <a:ext cx="611560" cy="463116"/>
          </a:xfrm>
          <a:prstGeom prst="rect">
            <a:avLst/>
          </a:prstGeom>
          <a:noFill/>
          <a:ln>
            <a:noFill/>
          </a:ln>
        </p:spPr>
        <p:txBody>
          <a:bodyPr spcFirstLastPara="1" vert="horz" wrap="square" lIns="0" tIns="0" rIns="0" bIns="0" rtlCol="0" anchor="ctr" anchorCtr="1">
            <a:noAutofit/>
          </a:bodyPr>
          <a:lstStyle/>
          <a:p>
            <a:fld id="{00000000-1234-1234-1234-123412341234}" type="slidenum">
              <a:rPr lang="vi-VN" sz="2400"/>
              <a:pPr/>
              <a:t>116</a:t>
            </a:fld>
            <a:endParaRPr sz="2400"/>
          </a:p>
        </p:txBody>
      </p:sp>
      <p:sp>
        <p:nvSpPr>
          <p:cNvPr id="4" name="TextBox 3">
            <a:extLst>
              <a:ext uri="{FF2B5EF4-FFF2-40B4-BE49-F238E27FC236}">
                <a16:creationId xmlns:a16="http://schemas.microsoft.com/office/drawing/2014/main" id="{1DD2C3BB-5E06-4231-B974-FCD3CAB714CF}"/>
              </a:ext>
            </a:extLst>
          </p:cNvPr>
          <p:cNvSpPr txBox="1"/>
          <p:nvPr/>
        </p:nvSpPr>
        <p:spPr>
          <a:xfrm>
            <a:off x="540879" y="1534963"/>
            <a:ext cx="4532404"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err="1">
                <a:solidFill>
                  <a:schemeClr val="accent1">
                    <a:lumMod val="75000"/>
                  </a:schemeClr>
                </a:solidFill>
                <a:latin typeface="Tahoma"/>
                <a:ea typeface="Tahoma"/>
                <a:cs typeface="Tahoma"/>
              </a:rPr>
              <a:t>Whonix</a:t>
            </a:r>
            <a:endParaRPr lang="en-US" dirty="0" err="1">
              <a:solidFill>
                <a:schemeClr val="accent1">
                  <a:lumMod val="75000"/>
                </a:schemeClr>
              </a:solidFill>
              <a:latin typeface="Tahoma"/>
              <a:ea typeface="Tahoma"/>
              <a:cs typeface="Calibri"/>
            </a:endParaRPr>
          </a:p>
          <a:p>
            <a:pPr marL="285750" indent="-285750" algn="just">
              <a:buFont typeface="Arial"/>
              <a:buChar char="•"/>
            </a:pPr>
            <a:r>
              <a:rPr lang="en-US" sz="1600" dirty="0" err="1">
                <a:solidFill>
                  <a:srgbClr val="000000"/>
                </a:solidFill>
                <a:latin typeface="Tahoma"/>
                <a:ea typeface="Tahoma"/>
                <a:cs typeface="Calibri"/>
              </a:rPr>
              <a:t>Là</a:t>
            </a:r>
            <a:r>
              <a:rPr lang="en-US" sz="1600" dirty="0">
                <a:solidFill>
                  <a:srgbClr val="000000"/>
                </a:solidFill>
                <a:latin typeface="Tahoma"/>
                <a:ea typeface="Tahoma"/>
                <a:cs typeface="Calibri"/>
              </a:rPr>
              <a:t> </a:t>
            </a:r>
            <a:r>
              <a:rPr lang="en-US" sz="1600" dirty="0" err="1">
                <a:solidFill>
                  <a:srgbClr val="000000"/>
                </a:solidFill>
                <a:latin typeface="Tahoma"/>
                <a:ea typeface="Tahoma"/>
                <a:cs typeface="Calibri"/>
              </a:rPr>
              <a:t>một</a:t>
            </a:r>
            <a:r>
              <a:rPr lang="en-US" sz="1600" dirty="0">
                <a:solidFill>
                  <a:srgbClr val="000000"/>
                </a:solidFill>
                <a:latin typeface="Tahoma"/>
                <a:ea typeface="Tahoma"/>
                <a:cs typeface="Calibri"/>
              </a:rPr>
              <a:t> </a:t>
            </a:r>
            <a:r>
              <a:rPr lang="en-US" sz="1600" dirty="0" err="1">
                <a:solidFill>
                  <a:srgbClr val="FF0000"/>
                </a:solidFill>
                <a:latin typeface="Tahoma"/>
                <a:ea typeface="Tahoma"/>
                <a:cs typeface="Calibri"/>
              </a:rPr>
              <a:t>hệ</a:t>
            </a:r>
            <a:r>
              <a:rPr lang="en-US" sz="1600" dirty="0">
                <a:solidFill>
                  <a:srgbClr val="FF0000"/>
                </a:solidFill>
                <a:latin typeface="Tahoma"/>
                <a:ea typeface="Tahoma"/>
                <a:cs typeface="Calibri"/>
              </a:rPr>
              <a:t> </a:t>
            </a:r>
            <a:r>
              <a:rPr lang="en-US" sz="1600" dirty="0" err="1">
                <a:solidFill>
                  <a:srgbClr val="FF0000"/>
                </a:solidFill>
                <a:latin typeface="Tahoma"/>
                <a:ea typeface="Tahoma"/>
                <a:cs typeface="Calibri"/>
              </a:rPr>
              <a:t>điều</a:t>
            </a:r>
            <a:r>
              <a:rPr lang="en-US" sz="1600" dirty="0">
                <a:solidFill>
                  <a:srgbClr val="FF0000"/>
                </a:solidFill>
                <a:latin typeface="Tahoma"/>
                <a:ea typeface="Tahoma"/>
                <a:cs typeface="Calibri"/>
              </a:rPr>
              <a:t> </a:t>
            </a:r>
            <a:r>
              <a:rPr lang="en-US" sz="1600" dirty="0" err="1">
                <a:solidFill>
                  <a:srgbClr val="FF0000"/>
                </a:solidFill>
                <a:latin typeface="Tahoma"/>
                <a:ea typeface="Tahoma"/>
                <a:cs typeface="Calibri"/>
              </a:rPr>
              <a:t>hành</a:t>
            </a:r>
            <a:r>
              <a:rPr lang="en-US" sz="1600" dirty="0">
                <a:solidFill>
                  <a:srgbClr val="FF0000"/>
                </a:solidFill>
                <a:latin typeface="Tahoma"/>
                <a:ea typeface="Tahoma"/>
                <a:cs typeface="Calibri"/>
              </a:rPr>
              <a:t> </a:t>
            </a:r>
            <a:r>
              <a:rPr lang="en-US" sz="1600" dirty="0" err="1">
                <a:solidFill>
                  <a:srgbClr val="FF0000"/>
                </a:solidFill>
                <a:latin typeface="Tahoma"/>
                <a:ea typeface="Tahoma"/>
                <a:cs typeface="Calibri"/>
              </a:rPr>
              <a:t>dành</a:t>
            </a:r>
            <a:r>
              <a:rPr lang="en-US" sz="1600" dirty="0">
                <a:solidFill>
                  <a:srgbClr val="FF0000"/>
                </a:solidFill>
                <a:latin typeface="Tahoma"/>
                <a:ea typeface="Tahoma"/>
                <a:cs typeface="Calibri"/>
              </a:rPr>
              <a:t> </a:t>
            </a:r>
            <a:r>
              <a:rPr lang="en-US" sz="1600" dirty="0" err="1">
                <a:solidFill>
                  <a:srgbClr val="FF0000"/>
                </a:solidFill>
                <a:latin typeface="Tahoma"/>
                <a:ea typeface="Tahoma"/>
                <a:cs typeface="Calibri"/>
              </a:rPr>
              <a:t>cho</a:t>
            </a:r>
            <a:r>
              <a:rPr lang="en-US" sz="1600" dirty="0">
                <a:solidFill>
                  <a:srgbClr val="FF0000"/>
                </a:solidFill>
                <a:latin typeface="Tahoma"/>
                <a:ea typeface="Tahoma"/>
                <a:cs typeface="Calibri"/>
              </a:rPr>
              <a:t> </a:t>
            </a:r>
            <a:r>
              <a:rPr lang="en-US" sz="1600" dirty="0" err="1">
                <a:solidFill>
                  <a:srgbClr val="FF0000"/>
                </a:solidFill>
                <a:latin typeface="Tahoma"/>
                <a:ea typeface="Tahoma"/>
                <a:cs typeface="Calibri"/>
              </a:rPr>
              <a:t>máy</a:t>
            </a:r>
            <a:r>
              <a:rPr lang="en-US" sz="1600" dirty="0">
                <a:solidFill>
                  <a:srgbClr val="FF0000"/>
                </a:solidFill>
                <a:latin typeface="Tahoma"/>
                <a:ea typeface="Tahoma"/>
                <a:cs typeface="Calibri"/>
              </a:rPr>
              <a:t> </a:t>
            </a:r>
            <a:r>
              <a:rPr lang="en-US" sz="1600" dirty="0" err="1">
                <a:solidFill>
                  <a:srgbClr val="FF0000"/>
                </a:solidFill>
                <a:latin typeface="Tahoma"/>
                <a:ea typeface="Tahoma"/>
                <a:cs typeface="Calibri"/>
              </a:rPr>
              <a:t>tính</a:t>
            </a:r>
            <a:r>
              <a:rPr lang="en-US" sz="1600" dirty="0">
                <a:solidFill>
                  <a:srgbClr val="000000"/>
                </a:solidFill>
                <a:latin typeface="Tahoma"/>
                <a:ea typeface="Tahoma"/>
                <a:cs typeface="Calibri"/>
              </a:rPr>
              <a:t> </a:t>
            </a:r>
            <a:r>
              <a:rPr lang="en-US" sz="1600" dirty="0" err="1">
                <a:solidFill>
                  <a:srgbClr val="000000"/>
                </a:solidFill>
                <a:latin typeface="Tahoma"/>
                <a:ea typeface="Tahoma"/>
                <a:cs typeface="Calibri"/>
              </a:rPr>
              <a:t>để</a:t>
            </a:r>
            <a:r>
              <a:rPr lang="en-US" sz="1600" dirty="0">
                <a:solidFill>
                  <a:srgbClr val="000000"/>
                </a:solidFill>
                <a:latin typeface="Tahoma"/>
                <a:ea typeface="Tahoma"/>
                <a:cs typeface="Calibri"/>
              </a:rPr>
              <a:t> </a:t>
            </a:r>
            <a:r>
              <a:rPr lang="en-US" sz="1600" dirty="0" err="1">
                <a:solidFill>
                  <a:srgbClr val="000000"/>
                </a:solidFill>
                <a:latin typeface="Tahoma"/>
                <a:ea typeface="Tahoma"/>
                <a:cs typeface="Calibri"/>
              </a:rPr>
              <a:t>bàn</a:t>
            </a:r>
            <a:r>
              <a:rPr lang="en-US" sz="1600" dirty="0">
                <a:solidFill>
                  <a:srgbClr val="000000"/>
                </a:solidFill>
                <a:latin typeface="Tahoma"/>
                <a:ea typeface="Tahoma"/>
                <a:cs typeface="Calibri"/>
              </a:rPr>
              <a:t> </a:t>
            </a:r>
            <a:r>
              <a:rPr lang="en-US" sz="1600" dirty="0" err="1">
                <a:solidFill>
                  <a:srgbClr val="000000"/>
                </a:solidFill>
                <a:latin typeface="Tahoma"/>
                <a:ea typeface="Tahoma"/>
                <a:cs typeface="Calibri"/>
              </a:rPr>
              <a:t>được</a:t>
            </a:r>
            <a:r>
              <a:rPr lang="en-US" sz="1600" dirty="0">
                <a:solidFill>
                  <a:srgbClr val="000000"/>
                </a:solidFill>
                <a:latin typeface="Tahoma"/>
                <a:ea typeface="Tahoma"/>
                <a:cs typeface="Calibri"/>
              </a:rPr>
              <a:t> </a:t>
            </a:r>
            <a:r>
              <a:rPr lang="en-US" sz="1600" dirty="0" err="1">
                <a:solidFill>
                  <a:srgbClr val="000000"/>
                </a:solidFill>
                <a:latin typeface="Tahoma"/>
                <a:ea typeface="Tahoma"/>
                <a:cs typeface="Calibri"/>
              </a:rPr>
              <a:t>thiết</a:t>
            </a:r>
            <a:r>
              <a:rPr lang="en-US" sz="1600" dirty="0">
                <a:solidFill>
                  <a:srgbClr val="000000"/>
                </a:solidFill>
                <a:latin typeface="Tahoma"/>
                <a:ea typeface="Tahoma"/>
                <a:cs typeface="Calibri"/>
              </a:rPr>
              <a:t> </a:t>
            </a:r>
            <a:r>
              <a:rPr lang="en-US" sz="1600" dirty="0" err="1">
                <a:solidFill>
                  <a:srgbClr val="000000"/>
                </a:solidFill>
                <a:latin typeface="Tahoma"/>
                <a:ea typeface="Tahoma"/>
                <a:cs typeface="Calibri"/>
              </a:rPr>
              <a:t>kế</a:t>
            </a:r>
            <a:r>
              <a:rPr lang="en-US" sz="1600" dirty="0">
                <a:solidFill>
                  <a:srgbClr val="000000"/>
                </a:solidFill>
                <a:latin typeface="Tahoma"/>
                <a:ea typeface="Tahoma"/>
                <a:cs typeface="Calibri"/>
              </a:rPr>
              <a:t> </a:t>
            </a:r>
            <a:r>
              <a:rPr lang="en-US" sz="1600" dirty="0" err="1">
                <a:solidFill>
                  <a:srgbClr val="000000"/>
                </a:solidFill>
                <a:latin typeface="Tahoma"/>
                <a:ea typeface="Tahoma"/>
                <a:cs typeface="Calibri"/>
              </a:rPr>
              <a:t>để</a:t>
            </a:r>
            <a:r>
              <a:rPr lang="en-US" sz="1600" dirty="0">
                <a:solidFill>
                  <a:srgbClr val="000000"/>
                </a:solidFill>
                <a:latin typeface="Tahoma"/>
                <a:ea typeface="Tahoma"/>
                <a:cs typeface="Calibri"/>
              </a:rPr>
              <a:t> </a:t>
            </a:r>
            <a:r>
              <a:rPr lang="en-US" sz="1600" dirty="0" err="1">
                <a:solidFill>
                  <a:srgbClr val="000000"/>
                </a:solidFill>
                <a:latin typeface="Tahoma"/>
                <a:ea typeface="Tahoma"/>
                <a:cs typeface="Calibri"/>
              </a:rPr>
              <a:t>bảo</a:t>
            </a:r>
            <a:r>
              <a:rPr lang="en-US" sz="1600" dirty="0">
                <a:solidFill>
                  <a:srgbClr val="000000"/>
                </a:solidFill>
                <a:latin typeface="Tahoma"/>
                <a:ea typeface="Tahoma"/>
                <a:cs typeface="Calibri"/>
              </a:rPr>
              <a:t> </a:t>
            </a:r>
            <a:r>
              <a:rPr lang="en-US" sz="1600" dirty="0" err="1">
                <a:solidFill>
                  <a:srgbClr val="000000"/>
                </a:solidFill>
                <a:latin typeface="Tahoma"/>
                <a:ea typeface="Tahoma"/>
                <a:cs typeface="Calibri"/>
              </a:rPr>
              <a:t>mật</a:t>
            </a:r>
            <a:r>
              <a:rPr lang="en-US" sz="1600" dirty="0">
                <a:solidFill>
                  <a:srgbClr val="000000"/>
                </a:solidFill>
                <a:latin typeface="Tahoma"/>
                <a:ea typeface="Tahoma"/>
                <a:cs typeface="Calibri"/>
              </a:rPr>
              <a:t> </a:t>
            </a:r>
            <a:r>
              <a:rPr lang="en-US" sz="1600" dirty="0" err="1">
                <a:solidFill>
                  <a:srgbClr val="000000"/>
                </a:solidFill>
                <a:latin typeface="Tahoma"/>
                <a:ea typeface="Tahoma"/>
                <a:cs typeface="Calibri"/>
              </a:rPr>
              <a:t>và</a:t>
            </a:r>
            <a:r>
              <a:rPr lang="en-US" sz="1600" dirty="0">
                <a:solidFill>
                  <a:srgbClr val="000000"/>
                </a:solidFill>
                <a:latin typeface="Tahoma"/>
                <a:ea typeface="Tahoma"/>
                <a:cs typeface="Calibri"/>
              </a:rPr>
              <a:t> </a:t>
            </a:r>
            <a:r>
              <a:rPr lang="en-US" sz="1600" dirty="0" err="1">
                <a:solidFill>
                  <a:srgbClr val="000000"/>
                </a:solidFill>
                <a:latin typeface="Tahoma"/>
                <a:ea typeface="Tahoma"/>
                <a:cs typeface="Calibri"/>
              </a:rPr>
              <a:t>quyền</a:t>
            </a:r>
            <a:r>
              <a:rPr lang="en-US" sz="1600" dirty="0">
                <a:solidFill>
                  <a:srgbClr val="000000"/>
                </a:solidFill>
                <a:latin typeface="Tahoma"/>
                <a:ea typeface="Tahoma"/>
                <a:cs typeface="Calibri"/>
              </a:rPr>
              <a:t> </a:t>
            </a:r>
            <a:r>
              <a:rPr lang="en-US" sz="1600" dirty="0" err="1">
                <a:solidFill>
                  <a:srgbClr val="000000"/>
                </a:solidFill>
                <a:latin typeface="Tahoma"/>
                <a:ea typeface="Tahoma"/>
                <a:cs typeface="Calibri"/>
              </a:rPr>
              <a:t>riêng</a:t>
            </a:r>
            <a:r>
              <a:rPr lang="en-US" sz="1600" dirty="0">
                <a:solidFill>
                  <a:srgbClr val="000000"/>
                </a:solidFill>
                <a:latin typeface="Tahoma"/>
                <a:ea typeface="Tahoma"/>
                <a:cs typeface="Calibri"/>
              </a:rPr>
              <a:t> </a:t>
            </a:r>
            <a:r>
              <a:rPr lang="en-US" sz="1600" dirty="0" err="1">
                <a:solidFill>
                  <a:srgbClr val="000000"/>
                </a:solidFill>
                <a:latin typeface="Tahoma"/>
                <a:ea typeface="Tahoma"/>
                <a:cs typeface="Calibri"/>
              </a:rPr>
              <a:t>tư</a:t>
            </a:r>
            <a:r>
              <a:rPr lang="en-US" sz="1600" dirty="0">
                <a:solidFill>
                  <a:srgbClr val="000000"/>
                </a:solidFill>
                <a:latin typeface="Tahoma"/>
                <a:ea typeface="Tahoma"/>
                <a:cs typeface="Calibri"/>
              </a:rPr>
              <a:t> </a:t>
            </a:r>
            <a:r>
              <a:rPr lang="en-US" sz="1600" dirty="0" err="1">
                <a:solidFill>
                  <a:srgbClr val="000000"/>
                </a:solidFill>
                <a:latin typeface="Tahoma"/>
                <a:ea typeface="Tahoma"/>
                <a:cs typeface="Calibri"/>
              </a:rPr>
              <a:t>nâng</a:t>
            </a:r>
            <a:r>
              <a:rPr lang="en-US" sz="1600" dirty="0">
                <a:solidFill>
                  <a:srgbClr val="000000"/>
                </a:solidFill>
                <a:latin typeface="Tahoma"/>
                <a:ea typeface="Tahoma"/>
                <a:cs typeface="Calibri"/>
              </a:rPr>
              <a:t> </a:t>
            </a:r>
            <a:r>
              <a:rPr lang="en-US" sz="1600" dirty="0" err="1">
                <a:solidFill>
                  <a:srgbClr val="000000"/>
                </a:solidFill>
                <a:latin typeface="Tahoma"/>
                <a:ea typeface="Tahoma"/>
                <a:cs typeface="Calibri"/>
              </a:rPr>
              <a:t>cao</a:t>
            </a:r>
            <a:endParaRPr lang="en-US" sz="1600" dirty="0" err="1">
              <a:solidFill>
                <a:schemeClr val="accent1"/>
              </a:solidFill>
              <a:latin typeface="Tahoma"/>
              <a:ea typeface="Tahoma"/>
              <a:cs typeface="Tahoma"/>
            </a:endParaRPr>
          </a:p>
        </p:txBody>
      </p:sp>
      <p:pic>
        <p:nvPicPr>
          <p:cNvPr id="5" name="Picture 5" descr="Graphical user interface&#10;&#10;Description automatically generated">
            <a:extLst>
              <a:ext uri="{FF2B5EF4-FFF2-40B4-BE49-F238E27FC236}">
                <a16:creationId xmlns:a16="http://schemas.microsoft.com/office/drawing/2014/main" id="{D148DF71-28E1-413C-88F1-B7AEEA3CEB66}"/>
              </a:ext>
            </a:extLst>
          </p:cNvPr>
          <p:cNvPicPr>
            <a:picLocks noChangeAspect="1"/>
          </p:cNvPicPr>
          <p:nvPr/>
        </p:nvPicPr>
        <p:blipFill>
          <a:blip r:embed="rId3"/>
          <a:stretch>
            <a:fillRect/>
          </a:stretch>
        </p:blipFill>
        <p:spPr>
          <a:xfrm>
            <a:off x="605475" y="2874290"/>
            <a:ext cx="4507133" cy="2896898"/>
          </a:xfrm>
          <a:prstGeom prst="rect">
            <a:avLst/>
          </a:prstGeom>
        </p:spPr>
      </p:pic>
      <p:graphicFrame>
        <p:nvGraphicFramePr>
          <p:cNvPr id="2" name="Diagram 1">
            <a:extLst>
              <a:ext uri="{FF2B5EF4-FFF2-40B4-BE49-F238E27FC236}">
                <a16:creationId xmlns:a16="http://schemas.microsoft.com/office/drawing/2014/main" id="{102EB449-D39C-4262-892C-FEB62A4CB240}"/>
              </a:ext>
            </a:extLst>
          </p:cNvPr>
          <p:cNvGraphicFramePr/>
          <p:nvPr>
            <p:extLst/>
          </p:nvPr>
        </p:nvGraphicFramePr>
        <p:xfrm>
          <a:off x="5590827" y="1965687"/>
          <a:ext cx="3340086" cy="34024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057506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0" name="Google Shape;360;p27"/>
          <p:cNvSpPr txBox="1">
            <a:spLocks noGrp="1"/>
          </p:cNvSpPr>
          <p:nvPr>
            <p:ph type="title"/>
          </p:nvPr>
        </p:nvSpPr>
        <p:spPr>
          <a:xfrm>
            <a:off x="0" y="10064"/>
            <a:ext cx="9144000" cy="534888"/>
          </a:xfrm>
          <a:prstGeom prst="rect">
            <a:avLst/>
          </a:prstGeom>
          <a:noFill/>
          <a:ln>
            <a:noFill/>
          </a:ln>
        </p:spPr>
        <p:txBody>
          <a:bodyPr spcFirstLastPara="1" vert="horz" wrap="square" lIns="91425" tIns="45700" rIns="91425" bIns="45700" rtlCol="0" anchor="ctr" anchorCtr="0">
            <a:noAutofit/>
          </a:bodyPr>
          <a:lstStyle/>
          <a:p>
            <a:pPr lvl="0"/>
            <a:r>
              <a:rPr lang="en-US" dirty="0"/>
              <a:t>Anonymizer for mobile</a:t>
            </a:r>
            <a:endParaRPr dirty="0"/>
          </a:p>
        </p:txBody>
      </p:sp>
      <p:sp>
        <p:nvSpPr>
          <p:cNvPr id="361" name="Google Shape;361;p27"/>
          <p:cNvSpPr txBox="1">
            <a:spLocks noGrp="1"/>
          </p:cNvSpPr>
          <p:nvPr>
            <p:ph type="sldNum" idx="12"/>
          </p:nvPr>
        </p:nvSpPr>
        <p:spPr>
          <a:xfrm>
            <a:off x="8532440" y="5535234"/>
            <a:ext cx="611560" cy="463116"/>
          </a:xfrm>
          <a:prstGeom prst="rect">
            <a:avLst/>
          </a:prstGeom>
          <a:noFill/>
          <a:ln>
            <a:noFill/>
          </a:ln>
        </p:spPr>
        <p:txBody>
          <a:bodyPr spcFirstLastPara="1" vert="horz" wrap="square" lIns="0" tIns="0" rIns="0" bIns="0" rtlCol="0" anchor="ctr" anchorCtr="1">
            <a:noAutofit/>
          </a:bodyPr>
          <a:lstStyle/>
          <a:p>
            <a:fld id="{00000000-1234-1234-1234-123412341234}" type="slidenum">
              <a:rPr lang="vi-VN"/>
              <a:pPr/>
              <a:t>117</a:t>
            </a:fld>
            <a:endParaRPr/>
          </a:p>
        </p:txBody>
      </p:sp>
      <p:pic>
        <p:nvPicPr>
          <p:cNvPr id="4" name="Picture 4">
            <a:extLst>
              <a:ext uri="{FF2B5EF4-FFF2-40B4-BE49-F238E27FC236}">
                <a16:creationId xmlns:a16="http://schemas.microsoft.com/office/drawing/2014/main" id="{3C2426A6-621C-4A00-A511-B4135D5A9016}"/>
              </a:ext>
            </a:extLst>
          </p:cNvPr>
          <p:cNvPicPr>
            <a:picLocks noChangeAspect="1"/>
          </p:cNvPicPr>
          <p:nvPr/>
        </p:nvPicPr>
        <p:blipFill>
          <a:blip r:embed="rId3"/>
          <a:stretch>
            <a:fillRect/>
          </a:stretch>
        </p:blipFill>
        <p:spPr>
          <a:xfrm>
            <a:off x="1418125" y="1943099"/>
            <a:ext cx="2316618" cy="3936792"/>
          </a:xfrm>
          <a:prstGeom prst="rect">
            <a:avLst/>
          </a:prstGeom>
        </p:spPr>
      </p:pic>
      <p:pic>
        <p:nvPicPr>
          <p:cNvPr id="7" name="Picture 7">
            <a:extLst>
              <a:ext uri="{FF2B5EF4-FFF2-40B4-BE49-F238E27FC236}">
                <a16:creationId xmlns:a16="http://schemas.microsoft.com/office/drawing/2014/main" id="{AA579740-858D-43E4-B9EE-A6763F8BB27E}"/>
              </a:ext>
            </a:extLst>
          </p:cNvPr>
          <p:cNvPicPr>
            <a:picLocks noChangeAspect="1"/>
          </p:cNvPicPr>
          <p:nvPr/>
        </p:nvPicPr>
        <p:blipFill>
          <a:blip r:embed="rId4"/>
          <a:stretch>
            <a:fillRect/>
          </a:stretch>
        </p:blipFill>
        <p:spPr>
          <a:xfrm>
            <a:off x="5646104" y="1943100"/>
            <a:ext cx="2180203" cy="3936792"/>
          </a:xfrm>
          <a:prstGeom prst="rect">
            <a:avLst/>
          </a:prstGeom>
        </p:spPr>
      </p:pic>
      <p:sp>
        <p:nvSpPr>
          <p:cNvPr id="8" name="TextBox 7">
            <a:extLst>
              <a:ext uri="{FF2B5EF4-FFF2-40B4-BE49-F238E27FC236}">
                <a16:creationId xmlns:a16="http://schemas.microsoft.com/office/drawing/2014/main" id="{46464C76-79C6-406B-B103-11961D2E7406}"/>
              </a:ext>
            </a:extLst>
          </p:cNvPr>
          <p:cNvSpPr txBox="1"/>
          <p:nvPr/>
        </p:nvSpPr>
        <p:spPr>
          <a:xfrm>
            <a:off x="6189065" y="1495269"/>
            <a:ext cx="13659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376092"/>
                </a:solidFill>
                <a:latin typeface="Tahoma"/>
              </a:rPr>
              <a:t>Psiphon</a:t>
            </a:r>
            <a:endParaRPr lang="en-US"/>
          </a:p>
        </p:txBody>
      </p:sp>
      <p:sp>
        <p:nvSpPr>
          <p:cNvPr id="9" name="TextBox 8">
            <a:extLst>
              <a:ext uri="{FF2B5EF4-FFF2-40B4-BE49-F238E27FC236}">
                <a16:creationId xmlns:a16="http://schemas.microsoft.com/office/drawing/2014/main" id="{5DA8A0A4-778F-44EE-8105-63B3CADB9F53}"/>
              </a:ext>
            </a:extLst>
          </p:cNvPr>
          <p:cNvSpPr txBox="1"/>
          <p:nvPr/>
        </p:nvSpPr>
        <p:spPr>
          <a:xfrm>
            <a:off x="2169827" y="1439056"/>
            <a:ext cx="10849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376092"/>
                </a:solidFill>
                <a:latin typeface="Tahoma"/>
              </a:rPr>
              <a:t>Orbot</a:t>
            </a:r>
            <a:endParaRPr lang="en-US" b="1">
              <a:solidFill>
                <a:srgbClr val="376092"/>
              </a:solidFill>
              <a:latin typeface="Tahoma"/>
              <a:ea typeface="Tahoma"/>
              <a:cs typeface="Tahoma"/>
            </a:endParaRPr>
          </a:p>
        </p:txBody>
      </p:sp>
    </p:spTree>
    <p:extLst>
      <p:ext uri="{BB962C8B-B14F-4D97-AF65-F5344CB8AC3E}">
        <p14:creationId xmlns:p14="http://schemas.microsoft.com/office/powerpoint/2010/main" val="15017826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53217" y="3244334"/>
            <a:ext cx="256802" cy="369332"/>
          </a:xfrm>
          <a:prstGeom prst="rect">
            <a:avLst/>
          </a:prstGeom>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txBody>
          <a:bodyPr wrap="none">
            <a:spAutoFit/>
          </a:bodyPr>
          <a:lstStyle/>
          <a:p>
            <a:r>
              <a:rPr lang="en-US" dirty="0">
                <a:latin typeface="Tahoma" pitchFamily="34" charset="0"/>
                <a:ea typeface="Tahoma" pitchFamily="34" charset="0"/>
                <a:cs typeface="Tahoma" pitchFamily="34" charset="0"/>
              </a:rPr>
              <a:t> </a:t>
            </a:r>
          </a:p>
        </p:txBody>
      </p:sp>
      <p:sp>
        <p:nvSpPr>
          <p:cNvPr id="7" name="Oval 6"/>
          <p:cNvSpPr/>
          <p:nvPr/>
        </p:nvSpPr>
        <p:spPr>
          <a:xfrm>
            <a:off x="1447800" y="12192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1</a:t>
            </a:r>
          </a:p>
        </p:txBody>
      </p:sp>
      <p:sp>
        <p:nvSpPr>
          <p:cNvPr id="8" name="Rounded Rectangle 7"/>
          <p:cNvSpPr/>
          <p:nvPr/>
        </p:nvSpPr>
        <p:spPr>
          <a:xfrm>
            <a:off x="1981200" y="12192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Giới</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thiệu</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chung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về</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6" name="Oval 5"/>
          <p:cNvSpPr/>
          <p:nvPr/>
        </p:nvSpPr>
        <p:spPr>
          <a:xfrm>
            <a:off x="1447800" y="19050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2</a:t>
            </a:r>
          </a:p>
        </p:txBody>
      </p:sp>
      <p:sp>
        <p:nvSpPr>
          <p:cNvPr id="9" name="Rounded Rectangle 8"/>
          <p:cNvSpPr/>
          <p:nvPr/>
        </p:nvSpPr>
        <p:spPr>
          <a:xfrm>
            <a:off x="1981200" y="19050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Các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cụ</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0" name="Oval 9"/>
          <p:cNvSpPr/>
          <p:nvPr/>
        </p:nvSpPr>
        <p:spPr>
          <a:xfrm>
            <a:off x="1447800" y="25908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3</a:t>
            </a:r>
          </a:p>
        </p:txBody>
      </p:sp>
      <p:sp>
        <p:nvSpPr>
          <p:cNvPr id="11" name="Rounded Rectangle 10"/>
          <p:cNvSpPr/>
          <p:nvPr/>
        </p:nvSpPr>
        <p:spPr>
          <a:xfrm>
            <a:off x="1981200" y="25908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Kĩ</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thuật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2" name="Oval 11"/>
          <p:cNvSpPr/>
          <p:nvPr/>
        </p:nvSpPr>
        <p:spPr>
          <a:xfrm>
            <a:off x="1447800" y="3244334"/>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4</a:t>
            </a:r>
          </a:p>
        </p:txBody>
      </p:sp>
      <p:sp>
        <p:nvSpPr>
          <p:cNvPr id="13" name="Rounded Rectangle 12"/>
          <p:cNvSpPr/>
          <p:nvPr/>
        </p:nvSpPr>
        <p:spPr>
          <a:xfrm>
            <a:off x="1981200" y="3244334"/>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nghệ</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trốn</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tránh</a:t>
            </a:r>
            <a:r>
              <a:rPr lang="en-US" dirty="0">
                <a:latin typeface="Tahoma" pitchFamily="34" charset="0"/>
                <a:ea typeface="Tahoma" pitchFamily="34" charset="0"/>
                <a:cs typeface="Tahoma" pitchFamily="34" charset="0"/>
              </a:rPr>
              <a:t> IDS/Firewall</a:t>
            </a:r>
          </a:p>
        </p:txBody>
      </p:sp>
      <p:sp>
        <p:nvSpPr>
          <p:cNvPr id="14" name="Oval 13"/>
          <p:cNvSpPr/>
          <p:nvPr/>
        </p:nvSpPr>
        <p:spPr>
          <a:xfrm>
            <a:off x="1447800" y="3886200"/>
            <a:ext cx="457200" cy="457200"/>
          </a:xfrm>
          <a:prstGeom prst="ellipse">
            <a:avLst/>
          </a:prstGeom>
          <a:solidFill>
            <a:srgbClr val="00FF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5</a:t>
            </a:r>
          </a:p>
        </p:txBody>
      </p:sp>
      <p:sp>
        <p:nvSpPr>
          <p:cNvPr id="15" name="Rounded Rectangle 14"/>
          <p:cNvSpPr/>
          <p:nvPr/>
        </p:nvSpPr>
        <p:spPr>
          <a:xfrm>
            <a:off x="1981200" y="3886200"/>
            <a:ext cx="6096000" cy="457200"/>
          </a:xfrm>
          <a:prstGeom prst="roundRect">
            <a:avLst/>
          </a:prstGeom>
          <a:solidFill>
            <a:srgbClr val="00FF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Banner Grabbing</a:t>
            </a:r>
          </a:p>
        </p:txBody>
      </p:sp>
      <p:sp>
        <p:nvSpPr>
          <p:cNvPr id="16" name="Oval 15"/>
          <p:cNvSpPr/>
          <p:nvPr/>
        </p:nvSpPr>
        <p:spPr>
          <a:xfrm>
            <a:off x="1440180" y="45720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6</a:t>
            </a:r>
          </a:p>
        </p:txBody>
      </p:sp>
      <p:sp>
        <p:nvSpPr>
          <p:cNvPr id="17" name="Rounded Rectangle 16"/>
          <p:cNvSpPr/>
          <p:nvPr/>
        </p:nvSpPr>
        <p:spPr>
          <a:xfrm>
            <a:off x="1981200" y="45720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Vẽ</a:t>
            </a:r>
            <a:r>
              <a:rPr lang="en-US" dirty="0">
                <a:latin typeface="Tahoma" pitchFamily="34" charset="0"/>
                <a:ea typeface="Tahoma" pitchFamily="34" charset="0"/>
                <a:cs typeface="Tahoma" pitchFamily="34" charset="0"/>
              </a:rPr>
              <a:t> s</a:t>
            </a:r>
            <a:r>
              <a:rPr lang="vi-VN" dirty="0">
                <a:latin typeface="Tahoma" pitchFamily="34" charset="0"/>
                <a:ea typeface="Tahoma" pitchFamily="34" charset="0"/>
                <a:cs typeface="Tahoma" pitchFamily="34" charset="0"/>
              </a:rPr>
              <a:t>ơ</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đồ</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8" name="Oval 17"/>
          <p:cNvSpPr/>
          <p:nvPr/>
        </p:nvSpPr>
        <p:spPr>
          <a:xfrm>
            <a:off x="1447800" y="5201603"/>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latin typeface="Tahoma" pitchFamily="34" charset="0"/>
                <a:ea typeface="Tahoma" pitchFamily="34" charset="0"/>
                <a:cs typeface="Tahoma" pitchFamily="34" charset="0"/>
              </a:rPr>
              <a:t>7</a:t>
            </a:r>
          </a:p>
        </p:txBody>
      </p:sp>
      <p:sp>
        <p:nvSpPr>
          <p:cNvPr id="19" name="Rounded Rectangle 18"/>
          <p:cNvSpPr/>
          <p:nvPr/>
        </p:nvSpPr>
        <p:spPr>
          <a:xfrm>
            <a:off x="1981200" y="5201603"/>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Kiểm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thử</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xâm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nhập</a:t>
            </a:r>
            <a:endParaRPr lang="en-US" dirty="0">
              <a:latin typeface="Tahoma" pitchFamily="34" charset="0"/>
              <a:ea typeface="Tahoma" pitchFamily="34" charset="0"/>
              <a:cs typeface="Tahoma" pitchFamily="34" charset="0"/>
            </a:endParaRPr>
          </a:p>
        </p:txBody>
      </p:sp>
      <p:sp>
        <p:nvSpPr>
          <p:cNvPr id="20" name="TextBox 19"/>
          <p:cNvSpPr txBox="1"/>
          <p:nvPr/>
        </p:nvSpPr>
        <p:spPr>
          <a:xfrm>
            <a:off x="0" y="46734"/>
            <a:ext cx="9144000" cy="830997"/>
          </a:xfrm>
          <a:prstGeom prst="rect">
            <a:avLst/>
          </a:prstGeom>
          <a:noFill/>
        </p:spPr>
        <p:txBody>
          <a:bodyPr wrap="square" rtlCol="0">
            <a:spAutoFit/>
          </a:bodyPr>
          <a:lstStyle/>
          <a:p>
            <a:pPr algn="ctr"/>
            <a:r>
              <a:rPr lang="en-US" sz="4800" dirty="0" err="1" smtClean="0">
                <a:solidFill>
                  <a:srgbClr val="FF0000"/>
                </a:solidFill>
              </a:rPr>
              <a:t>Kỹ</a:t>
            </a:r>
            <a:r>
              <a:rPr lang="en-US" sz="4800" dirty="0" smtClean="0">
                <a:solidFill>
                  <a:srgbClr val="FF0000"/>
                </a:solidFill>
              </a:rPr>
              <a:t> </a:t>
            </a:r>
            <a:r>
              <a:rPr lang="en-US" sz="4800" dirty="0" err="1" smtClean="0">
                <a:solidFill>
                  <a:srgbClr val="FF0000"/>
                </a:solidFill>
              </a:rPr>
              <a:t>thuật</a:t>
            </a:r>
            <a:r>
              <a:rPr lang="en-US" sz="4800" dirty="0" smtClean="0">
                <a:solidFill>
                  <a:srgbClr val="FF0000"/>
                </a:solidFill>
              </a:rPr>
              <a:t> </a:t>
            </a:r>
            <a:r>
              <a:rPr lang="en-US" sz="4800" dirty="0" err="1" smtClean="0">
                <a:solidFill>
                  <a:srgbClr val="FF0000"/>
                </a:solidFill>
              </a:rPr>
              <a:t>tấn</a:t>
            </a:r>
            <a:r>
              <a:rPr lang="en-US" sz="4800" dirty="0" smtClean="0">
                <a:solidFill>
                  <a:srgbClr val="FF0000"/>
                </a:solidFill>
              </a:rPr>
              <a:t> </a:t>
            </a:r>
            <a:r>
              <a:rPr lang="en-US" sz="4800" dirty="0" err="1" smtClean="0">
                <a:solidFill>
                  <a:srgbClr val="FF0000"/>
                </a:solidFill>
              </a:rPr>
              <a:t>công</a:t>
            </a:r>
            <a:r>
              <a:rPr lang="en-US" sz="4800" dirty="0" smtClean="0">
                <a:solidFill>
                  <a:srgbClr val="FF0000"/>
                </a:solidFill>
              </a:rPr>
              <a:t> </a:t>
            </a:r>
            <a:r>
              <a:rPr lang="en-US" sz="4800" dirty="0" err="1" smtClean="0">
                <a:solidFill>
                  <a:srgbClr val="FF0000"/>
                </a:solidFill>
              </a:rPr>
              <a:t>thăm</a:t>
            </a:r>
            <a:r>
              <a:rPr lang="en-US" sz="4800" dirty="0" smtClean="0">
                <a:solidFill>
                  <a:srgbClr val="FF0000"/>
                </a:solidFill>
              </a:rPr>
              <a:t> </a:t>
            </a:r>
            <a:r>
              <a:rPr lang="en-US" sz="4800" dirty="0" err="1" smtClean="0">
                <a:solidFill>
                  <a:srgbClr val="FF0000"/>
                </a:solidFill>
              </a:rPr>
              <a:t>dò</a:t>
            </a:r>
            <a:endParaRPr lang="en-US" sz="4800" dirty="0">
              <a:solidFill>
                <a:srgbClr val="FF0000"/>
              </a:solidFill>
            </a:endParaRPr>
          </a:p>
        </p:txBody>
      </p:sp>
    </p:spTree>
    <p:extLst>
      <p:ext uri="{BB962C8B-B14F-4D97-AF65-F5344CB8AC3E}">
        <p14:creationId xmlns:p14="http://schemas.microsoft.com/office/powerpoint/2010/main" val="321880169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err="1"/>
              <a:t>Banner</a:t>
            </a:r>
            <a:r>
              <a:rPr lang="vi-VN" dirty="0"/>
              <a:t> </a:t>
            </a:r>
            <a:r>
              <a:rPr lang="vi-VN" dirty="0" err="1"/>
              <a:t>grabbing</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119</a:t>
            </a:fld>
            <a:endParaRPr lang="ru-RU" dirty="0"/>
          </a:p>
        </p:txBody>
      </p:sp>
      <p:sp>
        <p:nvSpPr>
          <p:cNvPr id="6" name="TextBox 5">
            <a:extLst>
              <a:ext uri="{FF2B5EF4-FFF2-40B4-BE49-F238E27FC236}">
                <a16:creationId xmlns:a16="http://schemas.microsoft.com/office/drawing/2014/main" id="{2E4CE623-F500-42F1-BB29-FBB38D759ECC}"/>
              </a:ext>
            </a:extLst>
          </p:cNvPr>
          <p:cNvSpPr txBox="1"/>
          <p:nvPr/>
        </p:nvSpPr>
        <p:spPr>
          <a:xfrm>
            <a:off x="673171" y="2936496"/>
            <a:ext cx="2896013"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b="1" dirty="0" err="1">
                <a:solidFill>
                  <a:schemeClr val="tx2"/>
                </a:solidFill>
                <a:latin typeface="Tahoma"/>
                <a:ea typeface="Tahoma"/>
                <a:cs typeface="Tahoma"/>
              </a:rPr>
              <a:t>Biểu</a:t>
            </a:r>
            <a:r>
              <a:rPr lang="en-US" b="1" dirty="0">
                <a:solidFill>
                  <a:schemeClr val="tx2"/>
                </a:solidFill>
                <a:latin typeface="Tahoma"/>
                <a:ea typeface="Tahoma"/>
                <a:cs typeface="Tahoma"/>
              </a:rPr>
              <a:t> </a:t>
            </a:r>
            <a:r>
              <a:rPr lang="en-US" b="1" dirty="0" err="1">
                <a:solidFill>
                  <a:schemeClr val="tx2"/>
                </a:solidFill>
                <a:latin typeface="Tahoma"/>
                <a:ea typeface="Tahoma"/>
                <a:cs typeface="Tahoma"/>
              </a:rPr>
              <a:t>ngữ</a:t>
            </a:r>
            <a:r>
              <a:rPr lang="en-US" b="1" dirty="0">
                <a:solidFill>
                  <a:schemeClr val="tx2"/>
                </a:solidFill>
                <a:latin typeface="Tahoma"/>
                <a:ea typeface="Tahoma"/>
                <a:cs typeface="Tahoma"/>
              </a:rPr>
              <a:t> </a:t>
            </a:r>
            <a:r>
              <a:rPr lang="en-US" b="1" dirty="0" err="1">
                <a:solidFill>
                  <a:schemeClr val="tx2"/>
                </a:solidFill>
                <a:latin typeface="Tahoma"/>
                <a:ea typeface="Tahoma"/>
                <a:cs typeface="Tahoma"/>
              </a:rPr>
              <a:t>chủ</a:t>
            </a:r>
            <a:r>
              <a:rPr lang="en-US" b="1" dirty="0">
                <a:solidFill>
                  <a:schemeClr val="tx2"/>
                </a:solidFill>
                <a:latin typeface="Tahoma"/>
                <a:ea typeface="Tahoma"/>
                <a:cs typeface="Tahoma"/>
              </a:rPr>
              <a:t> </a:t>
            </a:r>
            <a:r>
              <a:rPr lang="en-US" b="1" dirty="0" err="1">
                <a:solidFill>
                  <a:schemeClr val="tx2"/>
                </a:solidFill>
                <a:latin typeface="Tahoma"/>
                <a:ea typeface="Tahoma"/>
                <a:cs typeface="Tahoma"/>
              </a:rPr>
              <a:t>động</a:t>
            </a:r>
            <a:endParaRPr lang="en-US" b="1" dirty="0">
              <a:solidFill>
                <a:schemeClr val="tx2"/>
              </a:solidFill>
              <a:latin typeface="Tahoma"/>
              <a:ea typeface="Tahoma"/>
              <a:cs typeface="Tahoma"/>
            </a:endParaRPr>
          </a:p>
        </p:txBody>
      </p:sp>
      <p:pic>
        <p:nvPicPr>
          <p:cNvPr id="7" name="Graphic 7" descr="Laptop with solid fill">
            <a:extLst>
              <a:ext uri="{FF2B5EF4-FFF2-40B4-BE49-F238E27FC236}">
                <a16:creationId xmlns:a16="http://schemas.microsoft.com/office/drawing/2014/main" id="{8E33A09C-891A-4330-A9B2-2A81ABCA1324}"/>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93358" y="5531763"/>
            <a:ext cx="561975" cy="571500"/>
          </a:xfrm>
          <a:prstGeom prst="rect">
            <a:avLst/>
          </a:prstGeom>
        </p:spPr>
      </p:pic>
      <p:sp>
        <p:nvSpPr>
          <p:cNvPr id="8" name="TextBox 7">
            <a:extLst>
              <a:ext uri="{FF2B5EF4-FFF2-40B4-BE49-F238E27FC236}">
                <a16:creationId xmlns:a16="http://schemas.microsoft.com/office/drawing/2014/main" id="{3BF87D76-D33F-43A4-899D-B94BFBBDE864}"/>
              </a:ext>
            </a:extLst>
          </p:cNvPr>
          <p:cNvSpPr txBox="1"/>
          <p:nvPr/>
        </p:nvSpPr>
        <p:spPr>
          <a:xfrm>
            <a:off x="5568242" y="2933647"/>
            <a:ext cx="2700336"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b="1" dirty="0" err="1">
                <a:solidFill>
                  <a:schemeClr val="tx2"/>
                </a:solidFill>
                <a:latin typeface="Tahoma"/>
                <a:ea typeface="Tahoma"/>
                <a:cs typeface="Tahoma"/>
              </a:rPr>
              <a:t>Biểu</a:t>
            </a:r>
            <a:r>
              <a:rPr lang="en-US" b="1" dirty="0">
                <a:solidFill>
                  <a:schemeClr val="tx2"/>
                </a:solidFill>
                <a:latin typeface="Tahoma"/>
                <a:ea typeface="Tahoma"/>
                <a:cs typeface="Tahoma"/>
              </a:rPr>
              <a:t> </a:t>
            </a:r>
            <a:r>
              <a:rPr lang="en-US" b="1" dirty="0" err="1">
                <a:solidFill>
                  <a:schemeClr val="tx2"/>
                </a:solidFill>
                <a:latin typeface="Tahoma"/>
                <a:ea typeface="Tahoma"/>
                <a:cs typeface="Tahoma"/>
              </a:rPr>
              <a:t>ngữ</a:t>
            </a:r>
            <a:r>
              <a:rPr lang="en-US" b="1" dirty="0">
                <a:solidFill>
                  <a:schemeClr val="tx2"/>
                </a:solidFill>
                <a:latin typeface="Tahoma"/>
                <a:ea typeface="Tahoma"/>
                <a:cs typeface="Tahoma"/>
              </a:rPr>
              <a:t> </a:t>
            </a:r>
            <a:r>
              <a:rPr lang="en-US" b="1" dirty="0" err="1">
                <a:solidFill>
                  <a:schemeClr val="tx2"/>
                </a:solidFill>
                <a:latin typeface="Tahoma"/>
                <a:ea typeface="Tahoma"/>
                <a:cs typeface="Tahoma"/>
              </a:rPr>
              <a:t>thụ</a:t>
            </a:r>
            <a:r>
              <a:rPr lang="en-US" b="1" dirty="0">
                <a:solidFill>
                  <a:schemeClr val="tx2"/>
                </a:solidFill>
                <a:latin typeface="Tahoma"/>
                <a:ea typeface="Tahoma"/>
                <a:cs typeface="Tahoma"/>
              </a:rPr>
              <a:t> </a:t>
            </a:r>
            <a:r>
              <a:rPr lang="en-US" b="1" dirty="0" err="1">
                <a:solidFill>
                  <a:schemeClr val="tx2"/>
                </a:solidFill>
                <a:latin typeface="Tahoma"/>
                <a:ea typeface="Tahoma"/>
                <a:cs typeface="Tahoma"/>
              </a:rPr>
              <a:t>động</a:t>
            </a:r>
            <a:endParaRPr lang="en-US" dirty="0" err="1">
              <a:solidFill>
                <a:schemeClr val="tx2"/>
              </a:solidFill>
              <a:latin typeface="Tahoma"/>
              <a:ea typeface="+mn-lt"/>
              <a:cs typeface="+mn-lt"/>
            </a:endParaRPr>
          </a:p>
        </p:txBody>
      </p:sp>
      <p:sp>
        <p:nvSpPr>
          <p:cNvPr id="9" name="Rectangle 8">
            <a:extLst>
              <a:ext uri="{FF2B5EF4-FFF2-40B4-BE49-F238E27FC236}">
                <a16:creationId xmlns:a16="http://schemas.microsoft.com/office/drawing/2014/main" id="{C686F1ED-143B-4961-ACAD-F5996E3FB001}"/>
              </a:ext>
            </a:extLst>
          </p:cNvPr>
          <p:cNvSpPr/>
          <p:nvPr/>
        </p:nvSpPr>
        <p:spPr>
          <a:xfrm>
            <a:off x="418235" y="3272676"/>
            <a:ext cx="3921269" cy="2343103"/>
          </a:xfrm>
          <a:prstGeom prst="rect">
            <a:avLst/>
          </a:prstGeom>
          <a:ln w="38100">
            <a:solidFill>
              <a:schemeClr val="bg1"/>
            </a:solid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defPPr>
              <a:defRPr lang="ru-RU"/>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just"/>
            <a:r>
              <a:rPr lang="en-US" sz="1400" dirty="0">
                <a:latin typeface="Tahoma"/>
                <a:ea typeface="Tahoma"/>
                <a:cs typeface="Calibri"/>
              </a:rPr>
              <a:t>- </a:t>
            </a:r>
            <a:r>
              <a:rPr lang="en-US" sz="1400" dirty="0" err="1">
                <a:solidFill>
                  <a:srgbClr val="FF0000"/>
                </a:solidFill>
                <a:latin typeface="Tahoma"/>
                <a:ea typeface="Tahoma"/>
                <a:cs typeface="Calibri"/>
              </a:rPr>
              <a:t>Các</a:t>
            </a:r>
            <a:r>
              <a:rPr lang="en-US" sz="1400" dirty="0">
                <a:solidFill>
                  <a:srgbClr val="FF0000"/>
                </a:solidFill>
                <a:latin typeface="Tahoma"/>
                <a:ea typeface="Tahoma"/>
                <a:cs typeface="Calibri"/>
              </a:rPr>
              <a:t> </a:t>
            </a:r>
            <a:r>
              <a:rPr lang="en-US" sz="1400" dirty="0" err="1">
                <a:solidFill>
                  <a:srgbClr val="FF0000"/>
                </a:solidFill>
                <a:latin typeface="Tahoma"/>
                <a:ea typeface="Tahoma"/>
                <a:cs typeface="Calibri"/>
              </a:rPr>
              <a:t>gói</a:t>
            </a:r>
            <a:r>
              <a:rPr lang="en-US" sz="1400" dirty="0">
                <a:solidFill>
                  <a:srgbClr val="FF0000"/>
                </a:solidFill>
                <a:latin typeface="Tahoma"/>
                <a:ea typeface="Tahoma"/>
                <a:cs typeface="Calibri"/>
              </a:rPr>
              <a:t> </a:t>
            </a:r>
            <a:r>
              <a:rPr lang="en-US" sz="1400" dirty="0" err="1">
                <a:solidFill>
                  <a:srgbClr val="FF0000"/>
                </a:solidFill>
                <a:latin typeface="Tahoma"/>
                <a:ea typeface="Tahoma"/>
                <a:cs typeface="Calibri"/>
              </a:rPr>
              <a:t>được</a:t>
            </a:r>
            <a:r>
              <a:rPr lang="en-US" sz="1400" dirty="0">
                <a:solidFill>
                  <a:srgbClr val="FF0000"/>
                </a:solidFill>
                <a:latin typeface="Tahoma"/>
                <a:ea typeface="Tahoma"/>
                <a:cs typeface="Calibri"/>
              </a:rPr>
              <a:t> </a:t>
            </a:r>
            <a:r>
              <a:rPr lang="en-US" sz="1400" dirty="0" err="1">
                <a:solidFill>
                  <a:srgbClr val="FF0000"/>
                </a:solidFill>
                <a:latin typeface="Tahoma"/>
                <a:ea typeface="Tahoma"/>
                <a:cs typeface="Calibri"/>
              </a:rPr>
              <a:t>cấu</a:t>
            </a:r>
            <a:r>
              <a:rPr lang="en-US" sz="1400" dirty="0">
                <a:solidFill>
                  <a:srgbClr val="FF0000"/>
                </a:solidFill>
                <a:latin typeface="Tahoma"/>
                <a:ea typeface="Tahoma"/>
                <a:cs typeface="Calibri"/>
              </a:rPr>
              <a:t> </a:t>
            </a:r>
            <a:r>
              <a:rPr lang="en-US" sz="1400" dirty="0" err="1">
                <a:solidFill>
                  <a:srgbClr val="FF0000"/>
                </a:solidFill>
                <a:latin typeface="Tahoma"/>
                <a:ea typeface="Tahoma"/>
                <a:cs typeface="Calibri"/>
              </a:rPr>
              <a:t>tạo</a:t>
            </a:r>
            <a:r>
              <a:rPr lang="en-US" sz="1400" dirty="0">
                <a:solidFill>
                  <a:srgbClr val="FF0000"/>
                </a:solidFill>
                <a:latin typeface="Tahoma"/>
                <a:ea typeface="Tahoma"/>
                <a:cs typeface="Calibri"/>
              </a:rPr>
              <a:t> </a:t>
            </a:r>
            <a:r>
              <a:rPr lang="en-US" sz="1400" dirty="0" err="1">
                <a:solidFill>
                  <a:srgbClr val="FF0000"/>
                </a:solidFill>
                <a:latin typeface="Tahoma"/>
                <a:ea typeface="Tahoma"/>
                <a:cs typeface="Calibri"/>
              </a:rPr>
              <a:t>đặc</a:t>
            </a:r>
            <a:r>
              <a:rPr lang="en-US" sz="1400" dirty="0">
                <a:solidFill>
                  <a:srgbClr val="FF0000"/>
                </a:solidFill>
                <a:latin typeface="Tahoma"/>
                <a:ea typeface="Tahoma"/>
                <a:cs typeface="Calibri"/>
              </a:rPr>
              <a:t> </a:t>
            </a:r>
            <a:r>
              <a:rPr lang="en-US" sz="1400" dirty="0" err="1">
                <a:solidFill>
                  <a:srgbClr val="FF0000"/>
                </a:solidFill>
                <a:latin typeface="Tahoma"/>
                <a:ea typeface="Tahoma"/>
                <a:cs typeface="Calibri"/>
              </a:rPr>
              <a:t>biệt</a:t>
            </a:r>
            <a:r>
              <a:rPr lang="en-US" sz="1400" dirty="0">
                <a:latin typeface="Tahoma"/>
                <a:ea typeface="Tahoma"/>
                <a:cs typeface="Calibri"/>
              </a:rPr>
              <a:t> </a:t>
            </a:r>
            <a:r>
              <a:rPr lang="en-US" sz="1400" dirty="0" err="1">
                <a:latin typeface="Tahoma"/>
                <a:ea typeface="Tahoma"/>
                <a:cs typeface="Calibri"/>
              </a:rPr>
              <a:t>được</a:t>
            </a:r>
            <a:r>
              <a:rPr lang="en-US" sz="1400" dirty="0">
                <a:latin typeface="Tahoma"/>
                <a:ea typeface="Tahoma"/>
                <a:cs typeface="Calibri"/>
              </a:rPr>
              <a:t> </a:t>
            </a:r>
            <a:r>
              <a:rPr lang="en-US" sz="1400" dirty="0" err="1">
                <a:latin typeface="Tahoma"/>
                <a:ea typeface="Tahoma"/>
                <a:cs typeface="Calibri"/>
              </a:rPr>
              <a:t>gửi</a:t>
            </a:r>
            <a:r>
              <a:rPr lang="en-US" sz="1400" dirty="0">
                <a:latin typeface="Tahoma"/>
                <a:ea typeface="Tahoma"/>
                <a:cs typeface="Calibri"/>
              </a:rPr>
              <a:t> </a:t>
            </a:r>
            <a:r>
              <a:rPr lang="en-US" sz="1400" dirty="0" err="1">
                <a:latin typeface="Tahoma"/>
                <a:ea typeface="Tahoma"/>
                <a:cs typeface="Calibri"/>
              </a:rPr>
              <a:t>đến</a:t>
            </a:r>
            <a:r>
              <a:rPr lang="en-US" sz="1400" dirty="0">
                <a:latin typeface="Tahoma"/>
                <a:ea typeface="Tahoma"/>
                <a:cs typeface="Calibri"/>
              </a:rPr>
              <a:t> </a:t>
            </a:r>
            <a:r>
              <a:rPr lang="en-US" sz="1400" dirty="0" err="1">
                <a:latin typeface="Tahoma"/>
                <a:ea typeface="Tahoma"/>
                <a:cs typeface="Calibri"/>
              </a:rPr>
              <a:t>hệ</a:t>
            </a:r>
            <a:r>
              <a:rPr lang="en-US" sz="1400" dirty="0">
                <a:latin typeface="Tahoma"/>
                <a:ea typeface="Tahoma"/>
                <a:cs typeface="Calibri"/>
              </a:rPr>
              <a:t> </a:t>
            </a:r>
            <a:r>
              <a:rPr lang="en-US" sz="1400" dirty="0" err="1">
                <a:latin typeface="Tahoma"/>
                <a:ea typeface="Tahoma"/>
                <a:cs typeface="Calibri"/>
              </a:rPr>
              <a:t>điều</a:t>
            </a:r>
            <a:r>
              <a:rPr lang="en-US" sz="1400" dirty="0">
                <a:latin typeface="Tahoma"/>
                <a:ea typeface="Tahoma"/>
                <a:cs typeface="Calibri"/>
              </a:rPr>
              <a:t> </a:t>
            </a:r>
            <a:r>
              <a:rPr lang="en-US" sz="1400" dirty="0" err="1">
                <a:latin typeface="Tahoma"/>
                <a:ea typeface="Tahoma"/>
                <a:cs typeface="Calibri"/>
              </a:rPr>
              <a:t>hành</a:t>
            </a:r>
            <a:r>
              <a:rPr lang="en-US" sz="1400" dirty="0">
                <a:latin typeface="Tahoma"/>
                <a:ea typeface="Tahoma"/>
                <a:cs typeface="Calibri"/>
              </a:rPr>
              <a:t> </a:t>
            </a:r>
            <a:r>
              <a:rPr lang="en-US" sz="1400" dirty="0" err="1">
                <a:latin typeface="Tahoma"/>
                <a:ea typeface="Tahoma"/>
                <a:cs typeface="Calibri"/>
              </a:rPr>
              <a:t>từ</a:t>
            </a:r>
            <a:r>
              <a:rPr lang="en-US" sz="1400" dirty="0">
                <a:latin typeface="Tahoma"/>
                <a:ea typeface="Tahoma"/>
                <a:cs typeface="Calibri"/>
              </a:rPr>
              <a:t> </a:t>
            </a:r>
            <a:r>
              <a:rPr lang="en-US" sz="1400" dirty="0" err="1">
                <a:latin typeface="Tahoma"/>
                <a:ea typeface="Tahoma"/>
                <a:cs typeface="Calibri"/>
              </a:rPr>
              <a:t>xa</a:t>
            </a:r>
            <a:r>
              <a:rPr lang="en-US" sz="1400" dirty="0">
                <a:latin typeface="Tahoma"/>
                <a:ea typeface="Tahoma"/>
                <a:cs typeface="Calibri"/>
              </a:rPr>
              <a:t> </a:t>
            </a:r>
            <a:r>
              <a:rPr lang="en-US" sz="1400" dirty="0" err="1">
                <a:latin typeface="Tahoma"/>
                <a:ea typeface="Tahoma"/>
                <a:cs typeface="Calibri"/>
              </a:rPr>
              <a:t>và</a:t>
            </a:r>
            <a:r>
              <a:rPr lang="en-US" sz="1400" dirty="0">
                <a:latin typeface="Tahoma"/>
                <a:ea typeface="Tahoma"/>
                <a:cs typeface="Calibri"/>
              </a:rPr>
              <a:t> </a:t>
            </a:r>
            <a:r>
              <a:rPr lang="en-US" sz="1400" dirty="0" err="1">
                <a:latin typeface="Tahoma"/>
                <a:ea typeface="Tahoma"/>
                <a:cs typeface="Calibri"/>
              </a:rPr>
              <a:t>các</a:t>
            </a:r>
            <a:r>
              <a:rPr lang="en-US" sz="1400" dirty="0">
                <a:latin typeface="Tahoma"/>
                <a:ea typeface="Tahoma"/>
                <a:cs typeface="Calibri"/>
              </a:rPr>
              <a:t> </a:t>
            </a:r>
            <a:r>
              <a:rPr lang="en-US" sz="1400" dirty="0" err="1">
                <a:latin typeface="Tahoma"/>
                <a:ea typeface="Tahoma"/>
                <a:cs typeface="Calibri"/>
              </a:rPr>
              <a:t>phản</a:t>
            </a:r>
            <a:r>
              <a:rPr lang="en-US" sz="1400" dirty="0">
                <a:latin typeface="Tahoma"/>
                <a:ea typeface="Tahoma"/>
                <a:cs typeface="Calibri"/>
              </a:rPr>
              <a:t> </a:t>
            </a:r>
            <a:r>
              <a:rPr lang="en-US" sz="1400" dirty="0" err="1">
                <a:latin typeface="Tahoma"/>
                <a:ea typeface="Tahoma"/>
                <a:cs typeface="Calibri"/>
              </a:rPr>
              <a:t>hồi</a:t>
            </a:r>
            <a:r>
              <a:rPr lang="en-US" sz="1400" dirty="0">
                <a:latin typeface="Tahoma"/>
                <a:ea typeface="Tahoma"/>
                <a:cs typeface="Calibri"/>
              </a:rPr>
              <a:t> </a:t>
            </a:r>
            <a:r>
              <a:rPr lang="en-US" sz="1400" dirty="0" err="1">
                <a:latin typeface="Tahoma"/>
                <a:ea typeface="Tahoma"/>
                <a:cs typeface="Calibri"/>
              </a:rPr>
              <a:t>được</a:t>
            </a:r>
            <a:r>
              <a:rPr lang="en-US" sz="1400" dirty="0">
                <a:latin typeface="Tahoma"/>
                <a:ea typeface="Tahoma"/>
                <a:cs typeface="Calibri"/>
              </a:rPr>
              <a:t> </a:t>
            </a:r>
            <a:r>
              <a:rPr lang="en-US" sz="1400" dirty="0" err="1">
                <a:latin typeface="Tahoma"/>
                <a:ea typeface="Tahoma"/>
                <a:cs typeface="Calibri"/>
              </a:rPr>
              <a:t>ghi</a:t>
            </a:r>
            <a:r>
              <a:rPr lang="en-US" sz="1400" dirty="0">
                <a:latin typeface="Tahoma"/>
                <a:ea typeface="Tahoma"/>
                <a:cs typeface="Calibri"/>
              </a:rPr>
              <a:t> </a:t>
            </a:r>
            <a:r>
              <a:rPr lang="en-US" sz="1400" dirty="0" err="1">
                <a:latin typeface="Tahoma"/>
                <a:ea typeface="Tahoma"/>
                <a:cs typeface="Calibri"/>
              </a:rPr>
              <a:t>nhận</a:t>
            </a:r>
            <a:endParaRPr lang="en-US" sz="1400" dirty="0">
              <a:latin typeface="Tahoma"/>
              <a:ea typeface="Tahoma"/>
              <a:cs typeface="Calibri"/>
            </a:endParaRPr>
          </a:p>
          <a:p>
            <a:pPr algn="just"/>
            <a:endParaRPr lang="en-US" sz="1400" dirty="0">
              <a:latin typeface="Tahoma"/>
              <a:ea typeface="Tahoma"/>
              <a:cs typeface="Calibri"/>
            </a:endParaRPr>
          </a:p>
          <a:p>
            <a:pPr algn="just"/>
            <a:r>
              <a:rPr lang="en-US" sz="1400" dirty="0">
                <a:latin typeface="Tahoma"/>
                <a:ea typeface="Tahoma"/>
                <a:cs typeface="Calibri"/>
              </a:rPr>
              <a:t>- </a:t>
            </a:r>
            <a:r>
              <a:rPr lang="en-US" sz="1400" dirty="0" err="1">
                <a:latin typeface="Tahoma"/>
                <a:ea typeface="Tahoma"/>
                <a:cs typeface="Calibri"/>
              </a:rPr>
              <a:t>Các</a:t>
            </a:r>
            <a:r>
              <a:rPr lang="en-US" sz="1400" dirty="0">
                <a:latin typeface="Tahoma"/>
                <a:ea typeface="Tahoma"/>
                <a:cs typeface="Calibri"/>
              </a:rPr>
              <a:t> </a:t>
            </a:r>
            <a:r>
              <a:rPr lang="en-US" sz="1400" dirty="0" err="1">
                <a:latin typeface="Tahoma"/>
                <a:ea typeface="Tahoma"/>
                <a:cs typeface="Calibri"/>
              </a:rPr>
              <a:t>phản</a:t>
            </a:r>
            <a:r>
              <a:rPr lang="en-US" sz="1400" dirty="0">
                <a:latin typeface="Tahoma"/>
                <a:ea typeface="Tahoma"/>
                <a:cs typeface="Calibri"/>
              </a:rPr>
              <a:t> </a:t>
            </a:r>
            <a:r>
              <a:rPr lang="en-US" sz="1400" dirty="0" err="1">
                <a:latin typeface="Tahoma"/>
                <a:ea typeface="Tahoma"/>
                <a:cs typeface="Calibri"/>
              </a:rPr>
              <a:t>hồi</a:t>
            </a:r>
            <a:r>
              <a:rPr lang="en-US" sz="1400" dirty="0">
                <a:latin typeface="Tahoma"/>
                <a:ea typeface="Tahoma"/>
                <a:cs typeface="Calibri"/>
              </a:rPr>
              <a:t> </a:t>
            </a:r>
            <a:r>
              <a:rPr lang="en-US" sz="1400" dirty="0" err="1">
                <a:latin typeface="Tahoma"/>
                <a:ea typeface="Tahoma"/>
                <a:cs typeface="Calibri"/>
              </a:rPr>
              <a:t>sau</a:t>
            </a:r>
            <a:r>
              <a:rPr lang="en-US" sz="1400" dirty="0">
                <a:latin typeface="Tahoma"/>
                <a:ea typeface="Tahoma"/>
                <a:cs typeface="Calibri"/>
              </a:rPr>
              <a:t> </a:t>
            </a:r>
            <a:r>
              <a:rPr lang="en-US" sz="1400" dirty="0" err="1">
                <a:latin typeface="Tahoma"/>
                <a:ea typeface="Tahoma"/>
                <a:cs typeface="Calibri"/>
              </a:rPr>
              <a:t>đó</a:t>
            </a:r>
            <a:r>
              <a:rPr lang="en-US" sz="1400" dirty="0">
                <a:latin typeface="Tahoma"/>
                <a:ea typeface="Tahoma"/>
                <a:cs typeface="Calibri"/>
              </a:rPr>
              <a:t> </a:t>
            </a:r>
            <a:r>
              <a:rPr lang="en-US" sz="1400" dirty="0" err="1">
                <a:latin typeface="Tahoma"/>
                <a:ea typeface="Tahoma"/>
                <a:cs typeface="Calibri"/>
              </a:rPr>
              <a:t>được</a:t>
            </a:r>
            <a:r>
              <a:rPr lang="en-US" sz="1400" dirty="0">
                <a:latin typeface="Tahoma"/>
                <a:ea typeface="Tahoma"/>
                <a:cs typeface="Calibri"/>
              </a:rPr>
              <a:t> so </a:t>
            </a:r>
            <a:r>
              <a:rPr lang="en-US" sz="1400" dirty="0" err="1">
                <a:latin typeface="Tahoma"/>
                <a:ea typeface="Tahoma"/>
                <a:cs typeface="Calibri"/>
              </a:rPr>
              <a:t>sánh</a:t>
            </a:r>
            <a:r>
              <a:rPr lang="en-US" sz="1400" dirty="0">
                <a:latin typeface="Tahoma"/>
                <a:ea typeface="Tahoma"/>
                <a:cs typeface="Calibri"/>
              </a:rPr>
              <a:t> </a:t>
            </a:r>
            <a:r>
              <a:rPr lang="en-US" sz="1400" dirty="0" err="1">
                <a:latin typeface="Tahoma"/>
                <a:ea typeface="Tahoma"/>
                <a:cs typeface="Calibri"/>
              </a:rPr>
              <a:t>với</a:t>
            </a:r>
            <a:r>
              <a:rPr lang="en-US" sz="1400" dirty="0">
                <a:latin typeface="Tahoma"/>
                <a:ea typeface="Tahoma"/>
                <a:cs typeface="Calibri"/>
              </a:rPr>
              <a:t> </a:t>
            </a:r>
            <a:r>
              <a:rPr lang="en-US" sz="1400" dirty="0" err="1">
                <a:latin typeface="Tahoma"/>
                <a:ea typeface="Tahoma"/>
                <a:cs typeface="Calibri"/>
              </a:rPr>
              <a:t>cơ</a:t>
            </a:r>
            <a:r>
              <a:rPr lang="en-US" sz="1400" dirty="0">
                <a:latin typeface="Tahoma"/>
                <a:ea typeface="Tahoma"/>
                <a:cs typeface="Calibri"/>
              </a:rPr>
              <a:t> </a:t>
            </a:r>
            <a:r>
              <a:rPr lang="en-US" sz="1400" dirty="0" err="1">
                <a:latin typeface="Tahoma"/>
                <a:ea typeface="Tahoma"/>
                <a:cs typeface="Calibri"/>
              </a:rPr>
              <a:t>sở</a:t>
            </a:r>
            <a:r>
              <a:rPr lang="en-US" sz="1400" dirty="0">
                <a:latin typeface="Tahoma"/>
                <a:ea typeface="Tahoma"/>
                <a:cs typeface="Calibri"/>
              </a:rPr>
              <a:t> </a:t>
            </a:r>
            <a:r>
              <a:rPr lang="en-US" sz="1400" dirty="0" err="1">
                <a:latin typeface="Tahoma"/>
                <a:ea typeface="Tahoma"/>
                <a:cs typeface="Calibri"/>
              </a:rPr>
              <a:t>dữ</a:t>
            </a:r>
            <a:r>
              <a:rPr lang="en-US" sz="1400" dirty="0">
                <a:latin typeface="Tahoma"/>
                <a:ea typeface="Tahoma"/>
                <a:cs typeface="Calibri"/>
              </a:rPr>
              <a:t> </a:t>
            </a:r>
            <a:r>
              <a:rPr lang="en-US" sz="1400" dirty="0" err="1">
                <a:latin typeface="Tahoma"/>
                <a:ea typeface="Tahoma"/>
                <a:cs typeface="Calibri"/>
              </a:rPr>
              <a:t>liệu</a:t>
            </a:r>
            <a:r>
              <a:rPr lang="en-US" sz="1400" dirty="0">
                <a:latin typeface="Tahoma"/>
                <a:ea typeface="Tahoma"/>
                <a:cs typeface="Calibri"/>
              </a:rPr>
              <a:t> </a:t>
            </a:r>
            <a:r>
              <a:rPr lang="en-US" sz="1400" dirty="0" err="1">
                <a:latin typeface="Tahoma"/>
                <a:ea typeface="Tahoma"/>
                <a:cs typeface="Calibri"/>
              </a:rPr>
              <a:t>để</a:t>
            </a:r>
            <a:r>
              <a:rPr lang="en-US" sz="1400" dirty="0">
                <a:latin typeface="Tahoma"/>
                <a:ea typeface="Tahoma"/>
                <a:cs typeface="Calibri"/>
              </a:rPr>
              <a:t> </a:t>
            </a:r>
            <a:r>
              <a:rPr lang="en-US" sz="1400" dirty="0" err="1">
                <a:solidFill>
                  <a:srgbClr val="FF0000"/>
                </a:solidFill>
                <a:latin typeface="Tahoma"/>
                <a:ea typeface="Tahoma"/>
                <a:cs typeface="Calibri"/>
              </a:rPr>
              <a:t>xác</a:t>
            </a:r>
            <a:r>
              <a:rPr lang="en-US" sz="1400" dirty="0">
                <a:solidFill>
                  <a:srgbClr val="FF0000"/>
                </a:solidFill>
                <a:latin typeface="Tahoma"/>
                <a:ea typeface="Tahoma"/>
                <a:cs typeface="Calibri"/>
              </a:rPr>
              <a:t> </a:t>
            </a:r>
            <a:r>
              <a:rPr lang="en-US" sz="1400" dirty="0" err="1">
                <a:solidFill>
                  <a:srgbClr val="FF0000"/>
                </a:solidFill>
                <a:latin typeface="Tahoma"/>
                <a:ea typeface="Tahoma"/>
                <a:cs typeface="Calibri"/>
              </a:rPr>
              <a:t>định</a:t>
            </a:r>
            <a:r>
              <a:rPr lang="en-US" sz="1400" dirty="0">
                <a:solidFill>
                  <a:srgbClr val="FF0000"/>
                </a:solidFill>
                <a:latin typeface="Tahoma"/>
                <a:ea typeface="Tahoma"/>
                <a:cs typeface="Calibri"/>
              </a:rPr>
              <a:t> </a:t>
            </a:r>
            <a:r>
              <a:rPr lang="en-US" sz="1400" dirty="0" err="1">
                <a:solidFill>
                  <a:srgbClr val="FF0000"/>
                </a:solidFill>
                <a:latin typeface="Tahoma"/>
                <a:ea typeface="Tahoma"/>
                <a:cs typeface="Calibri"/>
              </a:rPr>
              <a:t>các</a:t>
            </a:r>
            <a:r>
              <a:rPr lang="en-US" sz="1400" dirty="0">
                <a:solidFill>
                  <a:srgbClr val="FF0000"/>
                </a:solidFill>
                <a:latin typeface="Tahoma"/>
                <a:ea typeface="Tahoma"/>
                <a:cs typeface="Calibri"/>
              </a:rPr>
              <a:t> </a:t>
            </a:r>
            <a:r>
              <a:rPr lang="en-US" sz="1400" dirty="0" err="1">
                <a:solidFill>
                  <a:srgbClr val="FF0000"/>
                </a:solidFill>
                <a:latin typeface="Tahoma"/>
                <a:ea typeface="Tahoma"/>
                <a:cs typeface="Calibri"/>
              </a:rPr>
              <a:t>vấn</a:t>
            </a:r>
            <a:r>
              <a:rPr lang="en-US" sz="1400" dirty="0">
                <a:solidFill>
                  <a:srgbClr val="FF0000"/>
                </a:solidFill>
                <a:latin typeface="Tahoma"/>
                <a:ea typeface="Tahoma"/>
                <a:cs typeface="Calibri"/>
              </a:rPr>
              <a:t> </a:t>
            </a:r>
            <a:r>
              <a:rPr lang="en-US" sz="1400" dirty="0" err="1">
                <a:solidFill>
                  <a:srgbClr val="FF0000"/>
                </a:solidFill>
                <a:latin typeface="Tahoma"/>
                <a:ea typeface="Tahoma"/>
                <a:cs typeface="Calibri"/>
              </a:rPr>
              <a:t>đề</a:t>
            </a:r>
            <a:endParaRPr lang="en-US" sz="1400" dirty="0">
              <a:solidFill>
                <a:srgbClr val="FF0000"/>
              </a:solidFill>
              <a:latin typeface="Tahoma"/>
              <a:ea typeface="Tahoma"/>
              <a:cs typeface="Calibri"/>
            </a:endParaRPr>
          </a:p>
          <a:p>
            <a:pPr algn="just"/>
            <a:endParaRPr lang="en-US" sz="1400" dirty="0">
              <a:solidFill>
                <a:srgbClr val="FF0000"/>
              </a:solidFill>
              <a:latin typeface="Tahoma"/>
              <a:ea typeface="Tahoma"/>
              <a:cs typeface="Calibri"/>
            </a:endParaRPr>
          </a:p>
          <a:p>
            <a:pPr algn="just"/>
            <a:r>
              <a:rPr lang="en-US" sz="1400" dirty="0">
                <a:solidFill>
                  <a:srgbClr val="000000"/>
                </a:solidFill>
                <a:latin typeface="Tahoma"/>
                <a:ea typeface="Tahoma"/>
                <a:cs typeface="Calibri"/>
              </a:rPr>
              <a:t>- </a:t>
            </a:r>
            <a:r>
              <a:rPr lang="en-US" sz="1400" dirty="0" err="1">
                <a:solidFill>
                  <a:srgbClr val="000000"/>
                </a:solidFill>
                <a:latin typeface="Tahoma"/>
                <a:ea typeface="Tahoma"/>
                <a:cs typeface="Calibri"/>
              </a:rPr>
              <a:t>Phản</a:t>
            </a:r>
            <a:r>
              <a:rPr lang="en-US" sz="1400" dirty="0">
                <a:solidFill>
                  <a:srgbClr val="000000"/>
                </a:solidFill>
                <a:latin typeface="Tahoma"/>
                <a:ea typeface="Tahoma"/>
                <a:cs typeface="Calibri"/>
              </a:rPr>
              <a:t> </a:t>
            </a:r>
            <a:r>
              <a:rPr lang="en-US" sz="1400" dirty="0" err="1">
                <a:solidFill>
                  <a:srgbClr val="000000"/>
                </a:solidFill>
                <a:latin typeface="Tahoma"/>
                <a:ea typeface="Tahoma"/>
                <a:cs typeface="Calibri"/>
              </a:rPr>
              <a:t>hồi</a:t>
            </a:r>
            <a:r>
              <a:rPr lang="en-US" sz="1400" dirty="0">
                <a:solidFill>
                  <a:srgbClr val="000000"/>
                </a:solidFill>
                <a:latin typeface="Tahoma"/>
                <a:ea typeface="Tahoma"/>
                <a:cs typeface="Calibri"/>
              </a:rPr>
              <a:t> </a:t>
            </a:r>
            <a:r>
              <a:rPr lang="en-US" sz="1400" dirty="0" err="1">
                <a:solidFill>
                  <a:srgbClr val="000000"/>
                </a:solidFill>
                <a:latin typeface="Tahoma"/>
                <a:ea typeface="Tahoma"/>
                <a:cs typeface="Calibri"/>
              </a:rPr>
              <a:t>từ</a:t>
            </a:r>
            <a:r>
              <a:rPr lang="en-US" sz="1400" dirty="0">
                <a:solidFill>
                  <a:srgbClr val="000000"/>
                </a:solidFill>
                <a:latin typeface="Tahoma"/>
                <a:ea typeface="Tahoma"/>
                <a:cs typeface="Calibri"/>
              </a:rPr>
              <a:t> </a:t>
            </a:r>
            <a:r>
              <a:rPr lang="en-US" sz="1400" dirty="0" err="1">
                <a:solidFill>
                  <a:srgbClr val="000000"/>
                </a:solidFill>
                <a:latin typeface="Tahoma"/>
                <a:ea typeface="Tahoma"/>
                <a:cs typeface="Calibri"/>
              </a:rPr>
              <a:t>các</a:t>
            </a:r>
            <a:r>
              <a:rPr lang="en-US" sz="1400" dirty="0">
                <a:solidFill>
                  <a:srgbClr val="000000"/>
                </a:solidFill>
                <a:latin typeface="Tahoma"/>
                <a:ea typeface="Tahoma"/>
                <a:cs typeface="Calibri"/>
              </a:rPr>
              <a:t> </a:t>
            </a:r>
            <a:r>
              <a:rPr lang="en-US" sz="1400" dirty="0" err="1">
                <a:solidFill>
                  <a:srgbClr val="000000"/>
                </a:solidFill>
                <a:latin typeface="Tahoma"/>
                <a:ea typeface="Tahoma"/>
                <a:cs typeface="Calibri"/>
              </a:rPr>
              <a:t>hệ</a:t>
            </a:r>
            <a:r>
              <a:rPr lang="en-US" sz="1400" dirty="0">
                <a:solidFill>
                  <a:srgbClr val="000000"/>
                </a:solidFill>
                <a:latin typeface="Tahoma"/>
                <a:ea typeface="Tahoma"/>
                <a:cs typeface="Calibri"/>
              </a:rPr>
              <a:t> </a:t>
            </a:r>
            <a:r>
              <a:rPr lang="en-US" sz="1400" dirty="0" err="1">
                <a:solidFill>
                  <a:srgbClr val="000000"/>
                </a:solidFill>
                <a:latin typeface="Tahoma"/>
                <a:ea typeface="Tahoma"/>
                <a:cs typeface="Calibri"/>
              </a:rPr>
              <a:t>điều</a:t>
            </a:r>
            <a:r>
              <a:rPr lang="en-US" sz="1400" dirty="0">
                <a:solidFill>
                  <a:srgbClr val="000000"/>
                </a:solidFill>
                <a:latin typeface="Tahoma"/>
                <a:ea typeface="Tahoma"/>
                <a:cs typeface="Calibri"/>
              </a:rPr>
              <a:t> </a:t>
            </a:r>
            <a:r>
              <a:rPr lang="en-US" sz="1400" dirty="0" err="1">
                <a:solidFill>
                  <a:srgbClr val="000000"/>
                </a:solidFill>
                <a:latin typeface="Tahoma"/>
                <a:ea typeface="Tahoma"/>
                <a:cs typeface="Calibri"/>
              </a:rPr>
              <a:t>hành</a:t>
            </a:r>
            <a:r>
              <a:rPr lang="en-US" sz="1400" dirty="0">
                <a:solidFill>
                  <a:srgbClr val="000000"/>
                </a:solidFill>
                <a:latin typeface="Tahoma"/>
                <a:ea typeface="Tahoma"/>
                <a:cs typeface="Calibri"/>
              </a:rPr>
              <a:t> </a:t>
            </a:r>
            <a:r>
              <a:rPr lang="en-US" sz="1400" dirty="0" err="1">
                <a:solidFill>
                  <a:srgbClr val="000000"/>
                </a:solidFill>
                <a:latin typeface="Tahoma"/>
                <a:ea typeface="Tahoma"/>
                <a:cs typeface="Calibri"/>
              </a:rPr>
              <a:t>khác</a:t>
            </a:r>
            <a:r>
              <a:rPr lang="en-US" sz="1400" dirty="0">
                <a:solidFill>
                  <a:srgbClr val="000000"/>
                </a:solidFill>
                <a:latin typeface="Tahoma"/>
                <a:ea typeface="Tahoma"/>
                <a:cs typeface="Calibri"/>
              </a:rPr>
              <a:t> </a:t>
            </a:r>
            <a:r>
              <a:rPr lang="en-US" sz="1400" dirty="0" err="1">
                <a:solidFill>
                  <a:srgbClr val="000000"/>
                </a:solidFill>
                <a:latin typeface="Tahoma"/>
                <a:ea typeface="Tahoma"/>
                <a:cs typeface="Calibri"/>
              </a:rPr>
              <a:t>nhau</a:t>
            </a:r>
            <a:r>
              <a:rPr lang="en-US" sz="1400" dirty="0">
                <a:solidFill>
                  <a:srgbClr val="000000"/>
                </a:solidFill>
                <a:latin typeface="Tahoma"/>
                <a:ea typeface="Tahoma"/>
                <a:cs typeface="Calibri"/>
              </a:rPr>
              <a:t> do </a:t>
            </a:r>
            <a:r>
              <a:rPr lang="en-US" sz="1400" dirty="0" err="1">
                <a:solidFill>
                  <a:srgbClr val="000000"/>
                </a:solidFill>
                <a:latin typeface="Tahoma"/>
                <a:ea typeface="Tahoma"/>
                <a:cs typeface="Calibri"/>
              </a:rPr>
              <a:t>sự</a:t>
            </a:r>
            <a:r>
              <a:rPr lang="en-US" sz="1400" dirty="0">
                <a:solidFill>
                  <a:srgbClr val="000000"/>
                </a:solidFill>
                <a:latin typeface="Tahoma"/>
                <a:ea typeface="Tahoma"/>
                <a:cs typeface="Calibri"/>
              </a:rPr>
              <a:t> </a:t>
            </a:r>
            <a:r>
              <a:rPr lang="en-US" sz="1400" dirty="0" err="1">
                <a:solidFill>
                  <a:srgbClr val="000000"/>
                </a:solidFill>
                <a:latin typeface="Tahoma"/>
                <a:ea typeface="Tahoma"/>
                <a:cs typeface="Calibri"/>
              </a:rPr>
              <a:t>khác</a:t>
            </a:r>
            <a:r>
              <a:rPr lang="en-US" sz="1400" dirty="0">
                <a:solidFill>
                  <a:srgbClr val="000000"/>
                </a:solidFill>
                <a:latin typeface="Tahoma"/>
                <a:ea typeface="Tahoma"/>
                <a:cs typeface="Calibri"/>
              </a:rPr>
              <a:t> </a:t>
            </a:r>
            <a:r>
              <a:rPr lang="en-US" sz="1400" dirty="0" err="1">
                <a:solidFill>
                  <a:srgbClr val="000000"/>
                </a:solidFill>
                <a:latin typeface="Tahoma"/>
                <a:ea typeface="Tahoma"/>
                <a:cs typeface="Calibri"/>
              </a:rPr>
              <a:t>biệt</a:t>
            </a:r>
            <a:r>
              <a:rPr lang="en-US" sz="1400" dirty="0">
                <a:solidFill>
                  <a:srgbClr val="000000"/>
                </a:solidFill>
                <a:latin typeface="Tahoma"/>
                <a:ea typeface="Tahoma"/>
                <a:cs typeface="Calibri"/>
              </a:rPr>
              <a:t> </a:t>
            </a:r>
            <a:r>
              <a:rPr lang="en-US" sz="1400" dirty="0" err="1">
                <a:solidFill>
                  <a:srgbClr val="000000"/>
                </a:solidFill>
                <a:latin typeface="Tahoma"/>
                <a:ea typeface="Tahoma"/>
                <a:cs typeface="Calibri"/>
              </a:rPr>
              <a:t>trong</a:t>
            </a:r>
            <a:r>
              <a:rPr lang="en-US" sz="1400" dirty="0">
                <a:solidFill>
                  <a:srgbClr val="000000"/>
                </a:solidFill>
                <a:latin typeface="Tahoma"/>
                <a:ea typeface="Tahoma"/>
                <a:cs typeface="Calibri"/>
              </a:rPr>
              <a:t> </a:t>
            </a:r>
            <a:r>
              <a:rPr lang="en-US" sz="1400" dirty="0" err="1">
                <a:solidFill>
                  <a:srgbClr val="FF0000"/>
                </a:solidFill>
                <a:latin typeface="Tahoma"/>
                <a:ea typeface="Tahoma"/>
                <a:cs typeface="Calibri"/>
              </a:rPr>
              <a:t>triển</a:t>
            </a:r>
            <a:r>
              <a:rPr lang="en-US" sz="1400" dirty="0">
                <a:solidFill>
                  <a:srgbClr val="FF0000"/>
                </a:solidFill>
                <a:latin typeface="Tahoma"/>
                <a:ea typeface="Tahoma"/>
                <a:cs typeface="Calibri"/>
              </a:rPr>
              <a:t> </a:t>
            </a:r>
            <a:r>
              <a:rPr lang="en-US" sz="1400" dirty="0" err="1">
                <a:solidFill>
                  <a:srgbClr val="FF0000"/>
                </a:solidFill>
                <a:latin typeface="Tahoma"/>
                <a:ea typeface="Tahoma"/>
                <a:cs typeface="Calibri"/>
              </a:rPr>
              <a:t>khai</a:t>
            </a:r>
            <a:r>
              <a:rPr lang="en-US" sz="1400" dirty="0">
                <a:solidFill>
                  <a:srgbClr val="FF0000"/>
                </a:solidFill>
                <a:latin typeface="Tahoma"/>
                <a:ea typeface="Tahoma"/>
                <a:cs typeface="Calibri"/>
              </a:rPr>
              <a:t> TCP/IP</a:t>
            </a:r>
          </a:p>
        </p:txBody>
      </p:sp>
      <p:sp>
        <p:nvSpPr>
          <p:cNvPr id="10" name="Rectangle 9">
            <a:extLst>
              <a:ext uri="{FF2B5EF4-FFF2-40B4-BE49-F238E27FC236}">
                <a16:creationId xmlns:a16="http://schemas.microsoft.com/office/drawing/2014/main" id="{1ADB8DD0-F69F-4858-9F13-91284BD04237}"/>
              </a:ext>
            </a:extLst>
          </p:cNvPr>
          <p:cNvSpPr/>
          <p:nvPr/>
        </p:nvSpPr>
        <p:spPr>
          <a:xfrm>
            <a:off x="4724401" y="3282744"/>
            <a:ext cx="4274127" cy="2333034"/>
          </a:xfrm>
          <a:prstGeom prst="rect">
            <a:avLst/>
          </a:prstGeom>
          <a:ln w="28575">
            <a:solidFill>
              <a:schemeClr val="bg1"/>
            </a:solid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defPPr>
              <a:defRPr lang="ru-RU"/>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just"/>
            <a:r>
              <a:rPr lang="en-US" sz="1200" dirty="0">
                <a:solidFill>
                  <a:schemeClr val="tx1"/>
                </a:solidFill>
                <a:latin typeface="Tahoma"/>
                <a:ea typeface="Tahoma"/>
                <a:cs typeface="Tahoma"/>
              </a:rPr>
              <a:t>- </a:t>
            </a:r>
            <a:r>
              <a:rPr lang="en-US" sz="1200" dirty="0" err="1">
                <a:solidFill>
                  <a:srgbClr val="FF0000"/>
                </a:solidFill>
                <a:latin typeface="Tahoma"/>
                <a:ea typeface="Tahoma"/>
                <a:cs typeface="Tahoma"/>
              </a:rPr>
              <a:t>Lấy</a:t>
            </a:r>
            <a:r>
              <a:rPr lang="en-US" sz="1200" dirty="0">
                <a:solidFill>
                  <a:srgbClr val="FF0000"/>
                </a:solidFill>
                <a:latin typeface="Tahoma"/>
                <a:ea typeface="Tahoma"/>
                <a:cs typeface="Tahoma"/>
              </a:rPr>
              <a:t> </a:t>
            </a:r>
            <a:r>
              <a:rPr lang="en-US" sz="1200" dirty="0" err="1">
                <a:solidFill>
                  <a:srgbClr val="FF0000"/>
                </a:solidFill>
                <a:latin typeface="Tahoma"/>
                <a:ea typeface="Tahoma"/>
                <a:cs typeface="Tahoma"/>
              </a:rPr>
              <a:t>biểu</a:t>
            </a:r>
            <a:r>
              <a:rPr lang="en-US" sz="1200" dirty="0">
                <a:solidFill>
                  <a:srgbClr val="FF0000"/>
                </a:solidFill>
                <a:latin typeface="Tahoma"/>
                <a:ea typeface="Tahoma"/>
                <a:cs typeface="Tahoma"/>
              </a:rPr>
              <a:t> </a:t>
            </a:r>
            <a:r>
              <a:rPr lang="en-US" sz="1200" dirty="0" err="1">
                <a:solidFill>
                  <a:srgbClr val="FF0000"/>
                </a:solidFill>
                <a:latin typeface="Tahoma"/>
                <a:ea typeface="Tahoma"/>
                <a:cs typeface="Tahoma"/>
              </a:rPr>
              <a:t>ngữ</a:t>
            </a:r>
            <a:r>
              <a:rPr lang="en-US" sz="1200" dirty="0">
                <a:solidFill>
                  <a:srgbClr val="FF0000"/>
                </a:solidFill>
                <a:latin typeface="Tahoma"/>
                <a:ea typeface="Tahoma"/>
                <a:cs typeface="Tahoma"/>
              </a:rPr>
              <a:t> </a:t>
            </a:r>
            <a:r>
              <a:rPr lang="en-US" sz="1200" dirty="0" err="1">
                <a:solidFill>
                  <a:srgbClr val="FF0000"/>
                </a:solidFill>
                <a:latin typeface="Tahoma"/>
                <a:ea typeface="Tahoma"/>
                <a:cs typeface="Tahoma"/>
              </a:rPr>
              <a:t>từ</a:t>
            </a:r>
            <a:r>
              <a:rPr lang="en-US" sz="1200" dirty="0">
                <a:solidFill>
                  <a:srgbClr val="FF0000"/>
                </a:solidFill>
                <a:latin typeface="Tahoma"/>
                <a:ea typeface="Tahoma"/>
                <a:cs typeface="Tahoma"/>
              </a:rPr>
              <a:t> </a:t>
            </a:r>
            <a:r>
              <a:rPr lang="en-US" sz="1200" dirty="0" err="1">
                <a:solidFill>
                  <a:srgbClr val="FF0000"/>
                </a:solidFill>
                <a:latin typeface="Tahoma"/>
                <a:ea typeface="Tahoma"/>
                <a:cs typeface="Tahoma"/>
              </a:rPr>
              <a:t>tệp</a:t>
            </a:r>
            <a:r>
              <a:rPr lang="en-US" sz="1200" dirty="0">
                <a:solidFill>
                  <a:srgbClr val="FF0000"/>
                </a:solidFill>
                <a:latin typeface="Tahoma"/>
                <a:ea typeface="Tahoma"/>
                <a:cs typeface="Tahoma"/>
              </a:rPr>
              <a:t> tin </a:t>
            </a:r>
            <a:r>
              <a:rPr lang="en-US" sz="1200" dirty="0" err="1">
                <a:solidFill>
                  <a:srgbClr val="FF0000"/>
                </a:solidFill>
                <a:latin typeface="Tahoma"/>
                <a:ea typeface="Tahoma"/>
                <a:cs typeface="Tahoma"/>
              </a:rPr>
              <a:t>lỗi</a:t>
            </a:r>
            <a:endParaRPr lang="en-US" sz="1200" dirty="0">
              <a:solidFill>
                <a:srgbClr val="FF0000"/>
              </a:solidFill>
              <a:latin typeface="Tahoma"/>
              <a:ea typeface="Tahoma"/>
              <a:cs typeface="Calibri"/>
            </a:endParaRPr>
          </a:p>
          <a:p>
            <a:pPr algn="just"/>
            <a:r>
              <a:rPr lang="en-US" sz="1200" dirty="0" err="1">
                <a:solidFill>
                  <a:schemeClr val="tx1"/>
                </a:solidFill>
                <a:latin typeface="Tahoma"/>
                <a:ea typeface="Tahoma"/>
                <a:cs typeface="Tahoma"/>
              </a:rPr>
              <a:t>Các</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tệp</a:t>
            </a:r>
            <a:r>
              <a:rPr lang="en-US" sz="1200" dirty="0">
                <a:solidFill>
                  <a:schemeClr val="tx1"/>
                </a:solidFill>
                <a:latin typeface="Tahoma"/>
                <a:ea typeface="Tahoma"/>
                <a:cs typeface="Tahoma"/>
              </a:rPr>
              <a:t> tin </a:t>
            </a:r>
            <a:r>
              <a:rPr lang="en-US" sz="1200" dirty="0" err="1">
                <a:solidFill>
                  <a:schemeClr val="tx1"/>
                </a:solidFill>
                <a:latin typeface="Tahoma"/>
                <a:ea typeface="Tahoma"/>
                <a:cs typeface="Tahoma"/>
              </a:rPr>
              <a:t>lỗi</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cung</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cấp</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thông</a:t>
            </a:r>
            <a:r>
              <a:rPr lang="en-US" sz="1200" dirty="0">
                <a:solidFill>
                  <a:schemeClr val="tx1"/>
                </a:solidFill>
                <a:latin typeface="Tahoma"/>
                <a:ea typeface="Tahoma"/>
                <a:cs typeface="Tahoma"/>
              </a:rPr>
              <a:t> tin </a:t>
            </a:r>
            <a:r>
              <a:rPr lang="en-US" sz="1200" dirty="0" err="1">
                <a:solidFill>
                  <a:schemeClr val="tx1"/>
                </a:solidFill>
                <a:latin typeface="Tahoma"/>
                <a:ea typeface="Tahoma"/>
                <a:cs typeface="Tahoma"/>
              </a:rPr>
              <a:t>như</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loại</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máy</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chủ</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loại</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hệ</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điều</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hành</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và</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công</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ục</a:t>
            </a:r>
            <a:r>
              <a:rPr lang="en-US" sz="1200" dirty="0">
                <a:solidFill>
                  <a:schemeClr val="tx1"/>
                </a:solidFill>
                <a:latin typeface="Tahoma"/>
                <a:ea typeface="Tahoma"/>
                <a:cs typeface="Tahoma"/>
              </a:rPr>
              <a:t> SSL </a:t>
            </a:r>
            <a:r>
              <a:rPr lang="en-US" sz="1200" dirty="0" err="1">
                <a:solidFill>
                  <a:schemeClr val="tx1"/>
                </a:solidFill>
                <a:latin typeface="Tahoma"/>
                <a:ea typeface="Tahoma"/>
                <a:cs typeface="Tahoma"/>
              </a:rPr>
              <a:t>được</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hệ</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thống</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từ</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xa</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đích</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sử</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dụng</a:t>
            </a:r>
            <a:endParaRPr lang="en-US" sz="1200" dirty="0" err="1">
              <a:solidFill>
                <a:schemeClr val="tx1"/>
              </a:solidFill>
              <a:latin typeface="Tahoma"/>
              <a:ea typeface="Tahoma"/>
              <a:cs typeface="Calibri"/>
            </a:endParaRPr>
          </a:p>
          <a:p>
            <a:pPr algn="just"/>
            <a:r>
              <a:rPr lang="en-US" sz="1200" dirty="0">
                <a:solidFill>
                  <a:schemeClr val="tx1"/>
                </a:solidFill>
                <a:latin typeface="Tahoma"/>
                <a:ea typeface="Tahoma"/>
                <a:cs typeface="Tahoma"/>
              </a:rPr>
              <a:t>- </a:t>
            </a:r>
            <a:r>
              <a:rPr lang="en-US" sz="1200" dirty="0">
                <a:solidFill>
                  <a:srgbClr val="FF0000"/>
                </a:solidFill>
                <a:latin typeface="Tahoma"/>
                <a:ea typeface="Tahoma"/>
                <a:cs typeface="Tahoma"/>
              </a:rPr>
              <a:t>Sniffing </a:t>
            </a:r>
            <a:r>
              <a:rPr lang="en-US" sz="1200" dirty="0" err="1">
                <a:solidFill>
                  <a:srgbClr val="FF0000"/>
                </a:solidFill>
                <a:latin typeface="Tahoma"/>
                <a:ea typeface="Tahoma"/>
                <a:cs typeface="Tahoma"/>
              </a:rPr>
              <a:t>lưu</a:t>
            </a:r>
            <a:r>
              <a:rPr lang="en-US" sz="1200" dirty="0">
                <a:solidFill>
                  <a:srgbClr val="FF0000"/>
                </a:solidFill>
                <a:latin typeface="Tahoma"/>
                <a:ea typeface="Tahoma"/>
                <a:cs typeface="Tahoma"/>
              </a:rPr>
              <a:t> </a:t>
            </a:r>
            <a:r>
              <a:rPr lang="en-US" sz="1200" dirty="0" err="1">
                <a:solidFill>
                  <a:srgbClr val="FF0000"/>
                </a:solidFill>
                <a:latin typeface="Tahoma"/>
                <a:ea typeface="Tahoma"/>
                <a:cs typeface="Tahoma"/>
              </a:rPr>
              <a:t>lựợng</a:t>
            </a:r>
            <a:r>
              <a:rPr lang="en-US" sz="1200" dirty="0">
                <a:solidFill>
                  <a:srgbClr val="FF0000"/>
                </a:solidFill>
                <a:latin typeface="Tahoma"/>
                <a:ea typeface="Tahoma"/>
                <a:cs typeface="Tahoma"/>
              </a:rPr>
              <a:t> </a:t>
            </a:r>
            <a:r>
              <a:rPr lang="en-US" sz="1200" dirty="0" err="1">
                <a:solidFill>
                  <a:srgbClr val="FF0000"/>
                </a:solidFill>
                <a:latin typeface="Tahoma"/>
                <a:ea typeface="Tahoma"/>
                <a:cs typeface="Tahoma"/>
              </a:rPr>
              <a:t>mạng</a:t>
            </a:r>
            <a:endParaRPr lang="en-US" sz="1200" dirty="0">
              <a:solidFill>
                <a:srgbClr val="FF0000"/>
              </a:solidFill>
              <a:latin typeface="Tahoma"/>
              <a:ea typeface="Tahoma"/>
              <a:cs typeface="Calibri"/>
            </a:endParaRPr>
          </a:p>
          <a:p>
            <a:pPr algn="just"/>
            <a:r>
              <a:rPr lang="en-US" sz="1200" dirty="0" err="1">
                <a:solidFill>
                  <a:schemeClr val="tx1"/>
                </a:solidFill>
                <a:latin typeface="Tahoma"/>
                <a:ea typeface="Tahoma"/>
                <a:cs typeface="Tahoma"/>
              </a:rPr>
              <a:t>Việc</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thu</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thập</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và</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phân</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tích</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gói</a:t>
            </a:r>
            <a:r>
              <a:rPr lang="en-US" sz="1200" dirty="0">
                <a:solidFill>
                  <a:schemeClr val="tx1"/>
                </a:solidFill>
                <a:latin typeface="Tahoma"/>
                <a:ea typeface="Tahoma"/>
                <a:cs typeface="Tahoma"/>
              </a:rPr>
              <a:t> tin </a:t>
            </a:r>
            <a:r>
              <a:rPr lang="en-US" sz="1200" dirty="0" err="1">
                <a:solidFill>
                  <a:schemeClr val="tx1"/>
                </a:solidFill>
                <a:latin typeface="Tahoma"/>
                <a:ea typeface="Tahoma"/>
                <a:cs typeface="Tahoma"/>
              </a:rPr>
              <a:t>từ</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mục</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tiêu</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cho</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phép</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kẻ</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tấn</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công</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xác</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định</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hệ</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điều</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hành</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được</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hệ</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thống</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từ</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xa</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sử</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dụng</a:t>
            </a:r>
            <a:endParaRPr lang="en-US" sz="1200" dirty="0" err="1">
              <a:solidFill>
                <a:schemeClr val="tx1"/>
              </a:solidFill>
              <a:latin typeface="Tahoma"/>
              <a:ea typeface="Tahoma"/>
              <a:cs typeface="Calibri"/>
            </a:endParaRPr>
          </a:p>
          <a:p>
            <a:pPr algn="just"/>
            <a:r>
              <a:rPr lang="en-US" sz="1200" dirty="0">
                <a:solidFill>
                  <a:schemeClr val="tx1"/>
                </a:solidFill>
                <a:latin typeface="Tahoma"/>
                <a:ea typeface="Tahoma"/>
                <a:cs typeface="Tahoma"/>
              </a:rPr>
              <a:t>- </a:t>
            </a:r>
            <a:r>
              <a:rPr lang="en-US" sz="1200" dirty="0" err="1">
                <a:solidFill>
                  <a:srgbClr val="FF0000"/>
                </a:solidFill>
                <a:latin typeface="Tahoma"/>
                <a:ea typeface="Tahoma"/>
                <a:cs typeface="Tahoma"/>
              </a:rPr>
              <a:t>Lấy</a:t>
            </a:r>
            <a:r>
              <a:rPr lang="en-US" sz="1200" dirty="0">
                <a:solidFill>
                  <a:srgbClr val="FF0000"/>
                </a:solidFill>
                <a:latin typeface="Tahoma"/>
                <a:ea typeface="Tahoma"/>
                <a:cs typeface="Tahoma"/>
              </a:rPr>
              <a:t> </a:t>
            </a:r>
            <a:r>
              <a:rPr lang="en-US" sz="1200" dirty="0" err="1">
                <a:solidFill>
                  <a:srgbClr val="FF0000"/>
                </a:solidFill>
                <a:latin typeface="Tahoma"/>
                <a:ea typeface="Tahoma"/>
                <a:cs typeface="Tahoma"/>
              </a:rPr>
              <a:t>biểu</a:t>
            </a:r>
            <a:r>
              <a:rPr lang="en-US" sz="1200" dirty="0">
                <a:solidFill>
                  <a:srgbClr val="FF0000"/>
                </a:solidFill>
                <a:latin typeface="Tahoma"/>
                <a:ea typeface="Tahoma"/>
                <a:cs typeface="Tahoma"/>
              </a:rPr>
              <a:t> </a:t>
            </a:r>
            <a:r>
              <a:rPr lang="en-US" sz="1200" dirty="0" err="1">
                <a:solidFill>
                  <a:srgbClr val="FF0000"/>
                </a:solidFill>
                <a:latin typeface="Tahoma"/>
                <a:ea typeface="Tahoma"/>
                <a:cs typeface="Tahoma"/>
              </a:rPr>
              <a:t>ngữ</a:t>
            </a:r>
            <a:r>
              <a:rPr lang="en-US" sz="1200" dirty="0">
                <a:solidFill>
                  <a:srgbClr val="FF0000"/>
                </a:solidFill>
                <a:latin typeface="Tahoma"/>
                <a:ea typeface="Tahoma"/>
                <a:cs typeface="Tahoma"/>
              </a:rPr>
              <a:t> </a:t>
            </a:r>
            <a:r>
              <a:rPr lang="en-US" sz="1200" dirty="0" err="1">
                <a:solidFill>
                  <a:srgbClr val="FF0000"/>
                </a:solidFill>
                <a:latin typeface="Tahoma"/>
                <a:ea typeface="Tahoma"/>
                <a:cs typeface="Tahoma"/>
              </a:rPr>
              <a:t>từ</a:t>
            </a:r>
            <a:r>
              <a:rPr lang="en-US" sz="1200" dirty="0">
                <a:solidFill>
                  <a:srgbClr val="FF0000"/>
                </a:solidFill>
                <a:latin typeface="Tahoma"/>
                <a:ea typeface="Tahoma"/>
                <a:cs typeface="Tahoma"/>
              </a:rPr>
              <a:t> </a:t>
            </a:r>
            <a:r>
              <a:rPr lang="en-US" sz="1200" dirty="0" err="1">
                <a:solidFill>
                  <a:srgbClr val="FF0000"/>
                </a:solidFill>
                <a:latin typeface="Tahoma"/>
                <a:ea typeface="Tahoma"/>
                <a:cs typeface="Tahoma"/>
              </a:rPr>
              <a:t>tiện</a:t>
            </a:r>
            <a:r>
              <a:rPr lang="en-US" sz="1200" dirty="0">
                <a:solidFill>
                  <a:srgbClr val="FF0000"/>
                </a:solidFill>
                <a:latin typeface="Tahoma"/>
                <a:ea typeface="Tahoma"/>
                <a:cs typeface="Tahoma"/>
              </a:rPr>
              <a:t> </a:t>
            </a:r>
            <a:r>
              <a:rPr lang="en-US" sz="1200" dirty="0" err="1">
                <a:solidFill>
                  <a:srgbClr val="FF0000"/>
                </a:solidFill>
                <a:latin typeface="Tahoma"/>
                <a:ea typeface="Tahoma"/>
                <a:cs typeface="Tahoma"/>
              </a:rPr>
              <a:t>ích</a:t>
            </a:r>
            <a:r>
              <a:rPr lang="en-US" sz="1200" dirty="0">
                <a:solidFill>
                  <a:srgbClr val="FF0000"/>
                </a:solidFill>
                <a:latin typeface="Tahoma"/>
                <a:ea typeface="Tahoma"/>
                <a:cs typeface="Tahoma"/>
              </a:rPr>
              <a:t> </a:t>
            </a:r>
            <a:r>
              <a:rPr lang="en-US" sz="1200" dirty="0" err="1">
                <a:solidFill>
                  <a:srgbClr val="FF0000"/>
                </a:solidFill>
                <a:latin typeface="Tahoma"/>
                <a:ea typeface="Tahoma"/>
                <a:cs typeface="Tahoma"/>
              </a:rPr>
              <a:t>mở</a:t>
            </a:r>
            <a:r>
              <a:rPr lang="en-US" sz="1200" dirty="0">
                <a:solidFill>
                  <a:srgbClr val="FF0000"/>
                </a:solidFill>
                <a:latin typeface="Tahoma"/>
                <a:ea typeface="Tahoma"/>
                <a:cs typeface="Tahoma"/>
              </a:rPr>
              <a:t> </a:t>
            </a:r>
            <a:r>
              <a:rPr lang="en-US" sz="1200" dirty="0" err="1">
                <a:solidFill>
                  <a:srgbClr val="FF0000"/>
                </a:solidFill>
                <a:latin typeface="Tahoma"/>
                <a:ea typeface="Tahoma"/>
                <a:cs typeface="Tahoma"/>
              </a:rPr>
              <a:t>rộng</a:t>
            </a:r>
            <a:endParaRPr lang="en-US" sz="1200" dirty="0">
              <a:solidFill>
                <a:srgbClr val="FF0000"/>
              </a:solidFill>
              <a:latin typeface="Tahoma"/>
              <a:ea typeface="Tahoma"/>
              <a:cs typeface="Calibri"/>
            </a:endParaRPr>
          </a:p>
          <a:p>
            <a:pPr algn="just"/>
            <a:r>
              <a:rPr lang="en-US" sz="1200" dirty="0" err="1">
                <a:solidFill>
                  <a:schemeClr val="tx1"/>
                </a:solidFill>
                <a:latin typeface="Tahoma"/>
                <a:ea typeface="Tahoma"/>
                <a:cs typeface="Tahoma"/>
              </a:rPr>
              <a:t>Tìm</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kiếm</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tiện</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ích</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mở</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rộng</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trong</a:t>
            </a:r>
            <a:r>
              <a:rPr lang="en-US" sz="1200" dirty="0">
                <a:solidFill>
                  <a:schemeClr val="tx1"/>
                </a:solidFill>
                <a:latin typeface="Tahoma"/>
                <a:ea typeface="Tahoma"/>
                <a:cs typeface="Tahoma"/>
              </a:rPr>
              <a:t> URL </a:t>
            </a:r>
            <a:r>
              <a:rPr lang="en-US" sz="1200" dirty="0" err="1">
                <a:solidFill>
                  <a:schemeClr val="tx1"/>
                </a:solidFill>
                <a:latin typeface="Tahoma"/>
                <a:ea typeface="Tahoma"/>
                <a:cs typeface="Tahoma"/>
              </a:rPr>
              <a:t>có</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thể</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hỗ</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trợ</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việc</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xác</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định</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phiên</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bản</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của</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ứng</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dụng</a:t>
            </a:r>
            <a:endParaRPr lang="en-US" sz="1200" dirty="0">
              <a:solidFill>
                <a:schemeClr val="tx1"/>
              </a:solidFill>
              <a:latin typeface="Tahoma"/>
              <a:ea typeface="Tahoma"/>
              <a:cs typeface="Calibri"/>
            </a:endParaRPr>
          </a:p>
          <a:p>
            <a:pPr algn="just"/>
            <a:r>
              <a:rPr lang="en-US" sz="1200" dirty="0" err="1">
                <a:solidFill>
                  <a:schemeClr val="tx1"/>
                </a:solidFill>
                <a:latin typeface="Tahoma"/>
                <a:ea typeface="Tahoma"/>
                <a:cs typeface="Tahoma"/>
              </a:rPr>
              <a:t>Ví</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dụ</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aspx</a:t>
            </a:r>
            <a:r>
              <a:rPr lang="en-US" sz="1200" dirty="0">
                <a:solidFill>
                  <a:schemeClr val="tx1"/>
                </a:solidFill>
                <a:latin typeface="Tahoma"/>
                <a:ea typeface="Tahoma"/>
                <a:cs typeface="Tahoma"/>
              </a:rPr>
              <a:t> =&gt; </a:t>
            </a:r>
            <a:r>
              <a:rPr lang="en-US" sz="1200" dirty="0" err="1">
                <a:solidFill>
                  <a:schemeClr val="tx1"/>
                </a:solidFill>
                <a:latin typeface="Tahoma"/>
                <a:ea typeface="Tahoma"/>
                <a:cs typeface="Tahoma"/>
              </a:rPr>
              <a:t>Máy</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chủ</a:t>
            </a:r>
            <a:r>
              <a:rPr lang="en-US" sz="1200" dirty="0">
                <a:solidFill>
                  <a:schemeClr val="tx1"/>
                </a:solidFill>
                <a:latin typeface="Tahoma"/>
                <a:ea typeface="Tahoma"/>
                <a:cs typeface="Tahoma"/>
              </a:rPr>
              <a:t> IÍ </a:t>
            </a:r>
            <a:r>
              <a:rPr lang="en-US" sz="1200" dirty="0" err="1">
                <a:solidFill>
                  <a:schemeClr val="tx1"/>
                </a:solidFill>
                <a:latin typeface="Tahoma"/>
                <a:ea typeface="Tahoma"/>
                <a:cs typeface="Tahoma"/>
              </a:rPr>
              <a:t>và</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nền</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tảng</a:t>
            </a:r>
            <a:r>
              <a:rPr lang="en-US" sz="1200" dirty="0">
                <a:solidFill>
                  <a:schemeClr val="tx1"/>
                </a:solidFill>
                <a:latin typeface="Tahoma"/>
                <a:ea typeface="Tahoma"/>
                <a:cs typeface="Tahoma"/>
              </a:rPr>
              <a:t> Windows </a:t>
            </a:r>
            <a:endParaRPr lang="en-US" sz="1200" dirty="0">
              <a:solidFill>
                <a:schemeClr val="tx1"/>
              </a:solidFill>
              <a:latin typeface="Tahoma"/>
              <a:ea typeface="Tahoma"/>
              <a:cs typeface="Calibri"/>
            </a:endParaRPr>
          </a:p>
          <a:p>
            <a:endParaRPr lang="en-US" sz="1200" dirty="0">
              <a:solidFill>
                <a:schemeClr val="tx1"/>
              </a:solidFill>
              <a:latin typeface="Tahoma"/>
              <a:ea typeface="Tahoma"/>
              <a:cs typeface="Tahoma"/>
            </a:endParaRPr>
          </a:p>
        </p:txBody>
      </p:sp>
      <p:sp>
        <p:nvSpPr>
          <p:cNvPr id="11" name="Rounded Rectangle 3">
            <a:extLst>
              <a:ext uri="{FF2B5EF4-FFF2-40B4-BE49-F238E27FC236}">
                <a16:creationId xmlns:a16="http://schemas.microsoft.com/office/drawing/2014/main" id="{E29AEF26-F324-4D5D-AEE9-6A2BCB548E15}"/>
              </a:ext>
            </a:extLst>
          </p:cNvPr>
          <p:cNvSpPr/>
          <p:nvPr/>
        </p:nvSpPr>
        <p:spPr>
          <a:xfrm>
            <a:off x="0" y="782001"/>
            <a:ext cx="9005455" cy="905148"/>
          </a:xfrm>
          <a:prstGeom prst="roundRect">
            <a:avLst/>
          </a:prstGeom>
          <a:solidFill>
            <a:schemeClr val="bg1">
              <a:lumMod val="75000"/>
            </a:schemeClr>
          </a:solid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en-US" sz="1600" dirty="0" err="1">
                <a:solidFill>
                  <a:schemeClr val="tx1"/>
                </a:solidFill>
                <a:latin typeface="Tahoma"/>
                <a:ea typeface="+mn-lt"/>
                <a:cs typeface="+mn-lt"/>
              </a:rPr>
              <a:t>Lấy</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biểu</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ngữ</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là</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phương</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pháp</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xác</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định</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hệ</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điều</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hành</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đang</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chạy</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trên</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hệ</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thống</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mục</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tiêu</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từ</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xa</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Có</a:t>
            </a:r>
            <a:r>
              <a:rPr lang="en-US" sz="1600" dirty="0">
                <a:solidFill>
                  <a:schemeClr val="tx1"/>
                </a:solidFill>
                <a:latin typeface="Tahoma"/>
                <a:ea typeface="+mn-lt"/>
                <a:cs typeface="+mn-lt"/>
              </a:rPr>
              <a:t> 2 </a:t>
            </a:r>
            <a:r>
              <a:rPr lang="en-US" sz="1600" dirty="0" err="1">
                <a:solidFill>
                  <a:schemeClr val="tx1"/>
                </a:solidFill>
                <a:latin typeface="Tahoma"/>
                <a:ea typeface="+mn-lt"/>
                <a:cs typeface="+mn-lt"/>
              </a:rPr>
              <a:t>loại</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lấy</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biểu</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ngữ</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là</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chủ</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động</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và</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bị</a:t>
            </a:r>
            <a:r>
              <a:rPr lang="en-US" sz="1600" dirty="0">
                <a:solidFill>
                  <a:schemeClr val="tx1"/>
                </a:solidFill>
                <a:latin typeface="Tahoma"/>
                <a:ea typeface="+mn-lt"/>
                <a:cs typeface="+mn-lt"/>
              </a:rPr>
              <a:t> </a:t>
            </a:r>
            <a:r>
              <a:rPr lang="en-US" sz="1600" dirty="0" err="1">
                <a:solidFill>
                  <a:schemeClr val="tx1"/>
                </a:solidFill>
                <a:latin typeface="Tahoma"/>
                <a:ea typeface="+mn-lt"/>
                <a:cs typeface="+mn-lt"/>
              </a:rPr>
              <a:t>động</a:t>
            </a:r>
          </a:p>
        </p:txBody>
      </p:sp>
      <p:sp>
        <p:nvSpPr>
          <p:cNvPr id="12" name="Rounded Rectangle 3">
            <a:extLst>
              <a:ext uri="{FF2B5EF4-FFF2-40B4-BE49-F238E27FC236}">
                <a16:creationId xmlns:a16="http://schemas.microsoft.com/office/drawing/2014/main" id="{E29AEF26-F324-4D5D-AEE9-6A2BCB548E15}"/>
              </a:ext>
            </a:extLst>
          </p:cNvPr>
          <p:cNvSpPr/>
          <p:nvPr/>
        </p:nvSpPr>
        <p:spPr>
          <a:xfrm>
            <a:off x="8626" y="1752600"/>
            <a:ext cx="9005455" cy="1109342"/>
          </a:xfrm>
          <a:prstGeom prst="roundRect">
            <a:avLst/>
          </a:prstGeom>
          <a:solidFill>
            <a:schemeClr val="bg1">
              <a:lumMod val="75000"/>
            </a:schemeClr>
          </a:solid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en-US" sz="1600" dirty="0">
                <a:solidFill>
                  <a:schemeClr val="tx1"/>
                </a:solidFill>
                <a:latin typeface="Tahoma"/>
                <a:ea typeface="Tahoma"/>
                <a:cs typeface="Tahoma"/>
              </a:rPr>
              <a:t>Việc xác định hệ điều hành được sử dụng trên máy chủ mục tiêu cho phép kẻ tấn công tìm ra </a:t>
            </a:r>
            <a:r>
              <a:rPr lang="en-US" sz="1600" dirty="0" smtClean="0">
                <a:solidFill>
                  <a:schemeClr val="tx1"/>
                </a:solidFill>
                <a:latin typeface="Tahoma"/>
                <a:ea typeface="Tahoma"/>
                <a:cs typeface="Tahoma"/>
              </a:rPr>
              <a:t>các lỗ hổng mà hệ thống đặt ra và các cách khai thác có thể hoạt động trên hệ thống để tiếp tục thực hiện các cuộc tấn công bổ sung</a:t>
            </a:r>
            <a:r>
              <a:rPr lang="en-US" sz="1600" dirty="0" smtClean="0">
                <a:solidFill>
                  <a:schemeClr val="tx1"/>
                </a:solidFill>
                <a:latin typeface="Tahoma"/>
                <a:ea typeface="Tahoma"/>
                <a:cs typeface="Tahoma"/>
              </a:rPr>
              <a:t>.</a:t>
            </a:r>
            <a:endParaRPr lang="en-US" sz="1600" dirty="0">
              <a:solidFill>
                <a:schemeClr val="tx1"/>
              </a:solidFill>
              <a:latin typeface="Calibri"/>
              <a:ea typeface="Tahoma"/>
              <a:cs typeface="Calibri"/>
            </a:endParaRPr>
          </a:p>
        </p:txBody>
      </p:sp>
    </p:spTree>
    <p:extLst>
      <p:ext uri="{BB962C8B-B14F-4D97-AF65-F5344CB8AC3E}">
        <p14:creationId xmlns:p14="http://schemas.microsoft.com/office/powerpoint/2010/main" val="5426419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171451" y="1543049"/>
            <a:ext cx="3143249" cy="4552952"/>
          </a:xfrm>
        </p:spPr>
        <p:txBody>
          <a:bodyPr>
            <a:normAutofit fontScale="55000" lnSpcReduction="20000"/>
          </a:bodyPr>
          <a:lstStyle/>
          <a:p>
            <a:pPr marL="214313" indent="-214313" algn="just">
              <a:buFont typeface="Wingdings" panose="05000000000000000000" pitchFamily="2" charset="2"/>
              <a:buChar char="q"/>
            </a:pPr>
            <a:r>
              <a:rPr lang="en-US" sz="2475" dirty="0" err="1"/>
              <a:t>Với</a:t>
            </a:r>
            <a:r>
              <a:rPr lang="en-US" sz="2475" dirty="0"/>
              <a:t> </a:t>
            </a:r>
            <a:r>
              <a:rPr lang="en-US" sz="2475" dirty="0" err="1"/>
              <a:t>thu</a:t>
            </a:r>
            <a:r>
              <a:rPr lang="en-US" sz="2475" dirty="0"/>
              <a:t> </a:t>
            </a:r>
            <a:r>
              <a:rPr lang="en-US" sz="2475" dirty="0" err="1"/>
              <a:t>thập</a:t>
            </a:r>
            <a:r>
              <a:rPr lang="en-US" sz="2475" dirty="0"/>
              <a:t> </a:t>
            </a:r>
            <a:r>
              <a:rPr lang="en-US" sz="2475" dirty="0" err="1"/>
              <a:t>thông</a:t>
            </a:r>
            <a:r>
              <a:rPr lang="en-US" sz="2475" dirty="0"/>
              <a:t> tin </a:t>
            </a:r>
            <a:r>
              <a:rPr lang="en-US" sz="2475" dirty="0" err="1"/>
              <a:t>bằng</a:t>
            </a:r>
            <a:r>
              <a:rPr lang="en-US" sz="2475" dirty="0"/>
              <a:t> </a:t>
            </a:r>
            <a:r>
              <a:rPr lang="en-US" sz="2475" dirty="0" err="1">
                <a:solidFill>
                  <a:srgbClr val="FF0000"/>
                </a:solidFill>
              </a:rPr>
              <a:t>tìm</a:t>
            </a:r>
            <a:r>
              <a:rPr lang="en-US" sz="2475" dirty="0">
                <a:solidFill>
                  <a:srgbClr val="FF0000"/>
                </a:solidFill>
              </a:rPr>
              <a:t> </a:t>
            </a:r>
            <a:r>
              <a:rPr lang="en-US" sz="2475" dirty="0" err="1">
                <a:solidFill>
                  <a:srgbClr val="FF0000"/>
                </a:solidFill>
              </a:rPr>
              <a:t>kiếm</a:t>
            </a:r>
            <a:r>
              <a:rPr lang="en-US" sz="2475" dirty="0">
                <a:solidFill>
                  <a:srgbClr val="FF0000"/>
                </a:solidFill>
              </a:rPr>
              <a:t> </a:t>
            </a:r>
            <a:r>
              <a:rPr lang="en-US" sz="2475" dirty="0" err="1">
                <a:solidFill>
                  <a:srgbClr val="FF0000"/>
                </a:solidFill>
              </a:rPr>
              <a:t>nâng</a:t>
            </a:r>
            <a:r>
              <a:rPr lang="en-US" sz="2475" dirty="0">
                <a:solidFill>
                  <a:srgbClr val="FF0000"/>
                </a:solidFill>
              </a:rPr>
              <a:t> </a:t>
            </a:r>
            <a:r>
              <a:rPr lang="en-US" sz="2475" dirty="0" err="1">
                <a:solidFill>
                  <a:srgbClr val="FF0000"/>
                </a:solidFill>
              </a:rPr>
              <a:t>cao</a:t>
            </a:r>
            <a:r>
              <a:rPr lang="en-US" sz="2475" dirty="0">
                <a:solidFill>
                  <a:srgbClr val="FF0000"/>
                </a:solidFill>
              </a:rPr>
              <a:t> </a:t>
            </a:r>
            <a:r>
              <a:rPr lang="en-US" sz="2475" dirty="0" err="1"/>
              <a:t>và</a:t>
            </a:r>
            <a:r>
              <a:rPr lang="en-US" sz="2475" dirty="0"/>
              <a:t> </a:t>
            </a:r>
            <a:r>
              <a:rPr lang="en-US" sz="2475" dirty="0" err="1">
                <a:solidFill>
                  <a:srgbClr val="FF0000"/>
                </a:solidFill>
              </a:rPr>
              <a:t>tìm</a:t>
            </a:r>
            <a:r>
              <a:rPr lang="en-US" sz="2475" dirty="0">
                <a:solidFill>
                  <a:srgbClr val="FF0000"/>
                </a:solidFill>
              </a:rPr>
              <a:t> </a:t>
            </a:r>
            <a:r>
              <a:rPr lang="en-US" sz="2475" dirty="0" err="1">
                <a:solidFill>
                  <a:srgbClr val="FF0000"/>
                </a:solidFill>
              </a:rPr>
              <a:t>kiếm</a:t>
            </a:r>
            <a:r>
              <a:rPr lang="en-US" sz="2475" dirty="0">
                <a:solidFill>
                  <a:srgbClr val="FF0000"/>
                </a:solidFill>
              </a:rPr>
              <a:t> </a:t>
            </a:r>
            <a:r>
              <a:rPr lang="en-US" sz="2475" dirty="0" err="1">
                <a:solidFill>
                  <a:srgbClr val="FF0000"/>
                </a:solidFill>
              </a:rPr>
              <a:t>hình</a:t>
            </a:r>
            <a:r>
              <a:rPr lang="en-US" sz="2475" dirty="0">
                <a:solidFill>
                  <a:srgbClr val="FF0000"/>
                </a:solidFill>
              </a:rPr>
              <a:t> </a:t>
            </a:r>
            <a:r>
              <a:rPr lang="en-US" sz="2475" dirty="0" err="1">
                <a:solidFill>
                  <a:srgbClr val="FF0000"/>
                </a:solidFill>
              </a:rPr>
              <a:t>ảnh</a:t>
            </a:r>
            <a:r>
              <a:rPr lang="en-US" sz="2475" dirty="0">
                <a:solidFill>
                  <a:srgbClr val="FF0000"/>
                </a:solidFill>
              </a:rPr>
              <a:t> </a:t>
            </a:r>
            <a:r>
              <a:rPr lang="en-US" sz="2475" dirty="0" err="1">
                <a:solidFill>
                  <a:srgbClr val="FF0000"/>
                </a:solidFill>
              </a:rPr>
              <a:t>nâng</a:t>
            </a:r>
            <a:r>
              <a:rPr lang="en-US" sz="2475" dirty="0">
                <a:solidFill>
                  <a:srgbClr val="FF0000"/>
                </a:solidFill>
              </a:rPr>
              <a:t> </a:t>
            </a:r>
            <a:r>
              <a:rPr lang="en-US" sz="2475" dirty="0" err="1">
                <a:solidFill>
                  <a:srgbClr val="FF0000"/>
                </a:solidFill>
              </a:rPr>
              <a:t>cao</a:t>
            </a:r>
            <a:r>
              <a:rPr lang="en-US" sz="2475" dirty="0">
                <a:solidFill>
                  <a:srgbClr val="FF0000"/>
                </a:solidFill>
              </a:rPr>
              <a:t> </a:t>
            </a:r>
            <a:r>
              <a:rPr lang="en-US" sz="2475" dirty="0" err="1">
                <a:solidFill>
                  <a:srgbClr val="FF0000"/>
                </a:solidFill>
              </a:rPr>
              <a:t>của</a:t>
            </a:r>
            <a:r>
              <a:rPr lang="en-US" sz="2475" dirty="0">
                <a:solidFill>
                  <a:srgbClr val="FF0000"/>
                </a:solidFill>
              </a:rPr>
              <a:t> </a:t>
            </a:r>
            <a:r>
              <a:rPr lang="en-US" sz="2475" dirty="0" err="1">
                <a:solidFill>
                  <a:srgbClr val="FF0000"/>
                </a:solidFill>
              </a:rPr>
              <a:t>google</a:t>
            </a:r>
            <a:r>
              <a:rPr lang="en-US" sz="2475" dirty="0"/>
              <a:t> , ta </a:t>
            </a:r>
            <a:r>
              <a:rPr lang="en-US" sz="2475" dirty="0" err="1"/>
              <a:t>có</a:t>
            </a:r>
            <a:r>
              <a:rPr lang="en-US" sz="2475" dirty="0"/>
              <a:t> </a:t>
            </a:r>
            <a:r>
              <a:rPr lang="en-US" sz="2475" dirty="0" err="1"/>
              <a:t>thể</a:t>
            </a:r>
            <a:r>
              <a:rPr lang="en-US" sz="2475" dirty="0"/>
              <a:t> </a:t>
            </a:r>
            <a:r>
              <a:rPr lang="en-US" sz="2475" dirty="0" err="1"/>
              <a:t>tìm</a:t>
            </a:r>
            <a:r>
              <a:rPr lang="en-US" sz="2475" dirty="0"/>
              <a:t> </a:t>
            </a:r>
            <a:r>
              <a:rPr lang="en-US" sz="2475" dirty="0" err="1"/>
              <a:t>kiếm</a:t>
            </a:r>
            <a:r>
              <a:rPr lang="en-US" sz="2475" dirty="0"/>
              <a:t> </a:t>
            </a:r>
            <a:r>
              <a:rPr lang="en-US" sz="2475" dirty="0" err="1"/>
              <a:t>trên</a:t>
            </a:r>
            <a:r>
              <a:rPr lang="en-US" sz="2475" dirty="0"/>
              <a:t> web </a:t>
            </a:r>
            <a:r>
              <a:rPr lang="en-US" sz="2475" dirty="0" err="1"/>
              <a:t>mộc</a:t>
            </a:r>
            <a:r>
              <a:rPr lang="en-US" sz="2475" dirty="0"/>
              <a:t> </a:t>
            </a:r>
            <a:r>
              <a:rPr lang="en-US" sz="2475" dirty="0" err="1"/>
              <a:t>cách</a:t>
            </a:r>
            <a:r>
              <a:rPr lang="en-US" sz="2475" dirty="0"/>
              <a:t> </a:t>
            </a:r>
            <a:r>
              <a:rPr lang="en-US" sz="2475" dirty="0" err="1"/>
              <a:t>chính</a:t>
            </a:r>
            <a:r>
              <a:rPr lang="en-US" sz="2475" dirty="0"/>
              <a:t> </a:t>
            </a:r>
            <a:r>
              <a:rPr lang="en-US" sz="2475" dirty="0" err="1"/>
              <a:t>xác</a:t>
            </a:r>
            <a:r>
              <a:rPr lang="en-US" sz="2475" dirty="0"/>
              <a:t> </a:t>
            </a:r>
            <a:r>
              <a:rPr lang="en-US" sz="2475" dirty="0" err="1"/>
              <a:t>và</a:t>
            </a:r>
            <a:r>
              <a:rPr lang="en-US" sz="2475" dirty="0"/>
              <a:t> </a:t>
            </a:r>
            <a:r>
              <a:rPr lang="en-US" sz="2475" dirty="0" err="1"/>
              <a:t>xác</a:t>
            </a:r>
            <a:r>
              <a:rPr lang="en-US" sz="2475" dirty="0"/>
              <a:t> </a:t>
            </a:r>
            <a:r>
              <a:rPr lang="en-US" sz="2475" dirty="0" err="1"/>
              <a:t>đáng</a:t>
            </a:r>
            <a:r>
              <a:rPr lang="en-US" sz="2475" dirty="0"/>
              <a:t> </a:t>
            </a:r>
            <a:r>
              <a:rPr lang="en-US" sz="2475" dirty="0" err="1"/>
              <a:t>hơn</a:t>
            </a:r>
            <a:r>
              <a:rPr lang="en-US" sz="2475" dirty="0"/>
              <a:t>.</a:t>
            </a:r>
          </a:p>
          <a:p>
            <a:pPr marL="0" indent="0" algn="just">
              <a:buNone/>
            </a:pPr>
            <a:endParaRPr lang="en-US" dirty="0"/>
          </a:p>
          <a:p>
            <a:pPr marL="214313" indent="-214313" algn="just">
              <a:buFont typeface="Wingdings" panose="05000000000000000000" pitchFamily="2" charset="2"/>
              <a:buChar char="q"/>
            </a:pPr>
            <a:r>
              <a:rPr lang="en-US" sz="2475" dirty="0"/>
              <a:t>Ta </a:t>
            </a:r>
            <a:r>
              <a:rPr lang="en-US" sz="2475" dirty="0" err="1"/>
              <a:t>có</a:t>
            </a:r>
            <a:r>
              <a:rPr lang="en-US" sz="2475" dirty="0"/>
              <a:t> </a:t>
            </a:r>
            <a:r>
              <a:rPr lang="en-US" sz="2475" dirty="0" err="1"/>
              <a:t>thể</a:t>
            </a:r>
            <a:r>
              <a:rPr lang="en-US" sz="2475" dirty="0"/>
              <a:t> </a:t>
            </a:r>
            <a:r>
              <a:rPr lang="en-US" sz="2475" dirty="0" err="1"/>
              <a:t>sử</a:t>
            </a:r>
            <a:r>
              <a:rPr lang="en-US" sz="2475" dirty="0"/>
              <a:t> </a:t>
            </a:r>
            <a:r>
              <a:rPr lang="en-US" sz="2475" dirty="0" err="1"/>
              <a:t>dụng</a:t>
            </a:r>
            <a:r>
              <a:rPr lang="en-US" sz="2475" dirty="0"/>
              <a:t> </a:t>
            </a:r>
            <a:r>
              <a:rPr lang="en-US" sz="2475" dirty="0" err="1"/>
              <a:t>các</a:t>
            </a:r>
            <a:r>
              <a:rPr lang="en-US" sz="2475" dirty="0"/>
              <a:t> </a:t>
            </a:r>
            <a:r>
              <a:rPr lang="en-US" sz="2475" dirty="0" err="1"/>
              <a:t>tính</a:t>
            </a:r>
            <a:r>
              <a:rPr lang="en-US" sz="2475" dirty="0"/>
              <a:t> </a:t>
            </a:r>
            <a:r>
              <a:rPr lang="en-US" sz="2475" dirty="0" err="1"/>
              <a:t>năng</a:t>
            </a:r>
            <a:r>
              <a:rPr lang="en-US" sz="2475" dirty="0"/>
              <a:t> </a:t>
            </a:r>
            <a:r>
              <a:rPr lang="en-US" sz="2475" dirty="0" err="1"/>
              <a:t>tìm</a:t>
            </a:r>
            <a:r>
              <a:rPr lang="en-US" sz="2475" dirty="0"/>
              <a:t> </a:t>
            </a:r>
            <a:r>
              <a:rPr lang="en-US" sz="2475" dirty="0" err="1"/>
              <a:t>kiếm</a:t>
            </a:r>
            <a:r>
              <a:rPr lang="en-US" sz="2475" dirty="0"/>
              <a:t> </a:t>
            </a:r>
            <a:r>
              <a:rPr lang="en-US" sz="2475" dirty="0" err="1"/>
              <a:t>này</a:t>
            </a:r>
            <a:r>
              <a:rPr lang="en-US" sz="2475" dirty="0"/>
              <a:t> </a:t>
            </a:r>
            <a:r>
              <a:rPr lang="en-US" sz="2475" dirty="0" err="1"/>
              <a:t>để</a:t>
            </a:r>
            <a:r>
              <a:rPr lang="en-US" sz="2475" dirty="0"/>
              <a:t> </a:t>
            </a:r>
            <a:r>
              <a:rPr lang="en-US" sz="2475" dirty="0" err="1"/>
              <a:t>đạt</a:t>
            </a:r>
            <a:r>
              <a:rPr lang="en-US" sz="2475" dirty="0"/>
              <a:t> </a:t>
            </a:r>
            <a:r>
              <a:rPr lang="en-US" sz="2475" dirty="0" err="1"/>
              <a:t>được</a:t>
            </a:r>
            <a:r>
              <a:rPr lang="en-US" sz="2475" dirty="0"/>
              <a:t> </a:t>
            </a:r>
            <a:r>
              <a:rPr lang="en-US" sz="2475" dirty="0" err="1"/>
              <a:t>độ</a:t>
            </a:r>
            <a:r>
              <a:rPr lang="en-US" sz="2475" dirty="0"/>
              <a:t> </a:t>
            </a:r>
            <a:r>
              <a:rPr lang="en-US" sz="2475" dirty="0" err="1"/>
              <a:t>chính</a:t>
            </a:r>
            <a:r>
              <a:rPr lang="en-US" sz="2475" dirty="0"/>
              <a:t> </a:t>
            </a:r>
            <a:r>
              <a:rPr lang="en-US" sz="2475" dirty="0" err="1"/>
              <a:t>xác</a:t>
            </a:r>
            <a:r>
              <a:rPr lang="en-US" sz="2475" dirty="0"/>
              <a:t> </a:t>
            </a:r>
            <a:r>
              <a:rPr lang="en-US" sz="2475" dirty="0" err="1"/>
              <a:t>giống</a:t>
            </a:r>
            <a:r>
              <a:rPr lang="en-US" sz="2475" dirty="0"/>
              <a:t> </a:t>
            </a:r>
            <a:r>
              <a:rPr lang="en-US" sz="2475" dirty="0" err="1"/>
              <a:t>như</a:t>
            </a:r>
            <a:r>
              <a:rPr lang="en-US" sz="2475" dirty="0"/>
              <a:t> </a:t>
            </a:r>
            <a:r>
              <a:rPr lang="en-US" sz="2475" dirty="0" err="1"/>
              <a:t>khi</a:t>
            </a:r>
            <a:r>
              <a:rPr lang="en-US" sz="2475" dirty="0"/>
              <a:t> </a:t>
            </a:r>
            <a:r>
              <a:rPr lang="en-US" sz="2475" dirty="0" err="1"/>
              <a:t>sử</a:t>
            </a:r>
            <a:r>
              <a:rPr lang="en-US" sz="2475" dirty="0"/>
              <a:t> </a:t>
            </a:r>
            <a:r>
              <a:rPr lang="en-US" sz="2475" dirty="0" err="1"/>
              <a:t>dụng</a:t>
            </a:r>
            <a:r>
              <a:rPr lang="en-US" sz="2475" dirty="0"/>
              <a:t> </a:t>
            </a:r>
            <a:r>
              <a:rPr lang="en-US" sz="2475" dirty="0" err="1"/>
              <a:t>các</a:t>
            </a:r>
            <a:r>
              <a:rPr lang="en-US" sz="2475" dirty="0"/>
              <a:t> </a:t>
            </a:r>
            <a:r>
              <a:rPr lang="en-US" sz="2475" dirty="0" err="1"/>
              <a:t>toán</a:t>
            </a:r>
            <a:r>
              <a:rPr lang="en-US" sz="2475" dirty="0"/>
              <a:t> </a:t>
            </a:r>
            <a:r>
              <a:rPr lang="en-US" sz="2475" dirty="0" err="1"/>
              <a:t>tử</a:t>
            </a:r>
            <a:r>
              <a:rPr lang="en-US" sz="2475" dirty="0"/>
              <a:t> </a:t>
            </a:r>
            <a:r>
              <a:rPr lang="en-US" sz="2475" dirty="0" err="1"/>
              <a:t>nâng</a:t>
            </a:r>
            <a:r>
              <a:rPr lang="en-US" sz="2475" dirty="0"/>
              <a:t> </a:t>
            </a:r>
            <a:r>
              <a:rPr lang="en-US" sz="2475" dirty="0" err="1"/>
              <a:t>cao</a:t>
            </a:r>
            <a:r>
              <a:rPr lang="en-US" sz="2475" dirty="0"/>
              <a:t> </a:t>
            </a:r>
            <a:r>
              <a:rPr lang="en-US" sz="2475" dirty="0" err="1"/>
              <a:t>nhưng</a:t>
            </a:r>
            <a:r>
              <a:rPr lang="en-US" sz="2475" dirty="0"/>
              <a:t> </a:t>
            </a:r>
            <a:r>
              <a:rPr lang="en-US" sz="2475" dirty="0" err="1">
                <a:solidFill>
                  <a:srgbClr val="FF0000"/>
                </a:solidFill>
              </a:rPr>
              <a:t>không</a:t>
            </a:r>
            <a:r>
              <a:rPr lang="en-US" sz="2475" dirty="0">
                <a:solidFill>
                  <a:srgbClr val="FF0000"/>
                </a:solidFill>
              </a:rPr>
              <a:t> </a:t>
            </a:r>
            <a:r>
              <a:rPr lang="en-US" sz="2475" dirty="0" err="1">
                <a:solidFill>
                  <a:srgbClr val="FF0000"/>
                </a:solidFill>
              </a:rPr>
              <a:t>cần</a:t>
            </a:r>
            <a:r>
              <a:rPr lang="en-US" sz="2475" dirty="0">
                <a:solidFill>
                  <a:srgbClr val="FF0000"/>
                </a:solidFill>
              </a:rPr>
              <a:t> </a:t>
            </a:r>
            <a:r>
              <a:rPr lang="en-US" sz="2475" dirty="0" err="1">
                <a:solidFill>
                  <a:srgbClr val="FF0000"/>
                </a:solidFill>
              </a:rPr>
              <a:t>nhập</a:t>
            </a:r>
            <a:r>
              <a:rPr lang="en-US" sz="2475" dirty="0">
                <a:solidFill>
                  <a:srgbClr val="FF0000"/>
                </a:solidFill>
              </a:rPr>
              <a:t> </a:t>
            </a:r>
            <a:r>
              <a:rPr lang="en-US" sz="2475" dirty="0" err="1">
                <a:solidFill>
                  <a:srgbClr val="FF0000"/>
                </a:solidFill>
              </a:rPr>
              <a:t>hoặc</a:t>
            </a:r>
            <a:r>
              <a:rPr lang="en-US" sz="2475" dirty="0">
                <a:solidFill>
                  <a:srgbClr val="FF0000"/>
                </a:solidFill>
              </a:rPr>
              <a:t> </a:t>
            </a:r>
            <a:r>
              <a:rPr lang="en-US" sz="2475" dirty="0" err="1">
                <a:solidFill>
                  <a:srgbClr val="FF0000"/>
                </a:solidFill>
              </a:rPr>
              <a:t>ghi</a:t>
            </a:r>
            <a:r>
              <a:rPr lang="en-US" sz="2475" dirty="0">
                <a:solidFill>
                  <a:srgbClr val="FF0000"/>
                </a:solidFill>
              </a:rPr>
              <a:t> </a:t>
            </a:r>
            <a:r>
              <a:rPr lang="en-US" sz="2475" dirty="0" err="1">
                <a:solidFill>
                  <a:srgbClr val="FF0000"/>
                </a:solidFill>
              </a:rPr>
              <a:t>nhớ</a:t>
            </a:r>
            <a:r>
              <a:rPr lang="en-US" sz="2475" dirty="0">
                <a:solidFill>
                  <a:srgbClr val="FF0000"/>
                </a:solidFill>
              </a:rPr>
              <a:t> </a:t>
            </a:r>
            <a:r>
              <a:rPr lang="en-US" sz="2475" dirty="0" err="1">
                <a:solidFill>
                  <a:srgbClr val="FF0000"/>
                </a:solidFill>
              </a:rPr>
              <a:t>các</a:t>
            </a:r>
            <a:r>
              <a:rPr lang="en-US" sz="2475" dirty="0">
                <a:solidFill>
                  <a:srgbClr val="FF0000"/>
                </a:solidFill>
              </a:rPr>
              <a:t> </a:t>
            </a:r>
            <a:r>
              <a:rPr lang="en-US" sz="2475" dirty="0" err="1">
                <a:solidFill>
                  <a:srgbClr val="FF0000"/>
                </a:solidFill>
              </a:rPr>
              <a:t>toán</a:t>
            </a:r>
            <a:r>
              <a:rPr lang="en-US" sz="2475" dirty="0">
                <a:solidFill>
                  <a:srgbClr val="FF0000"/>
                </a:solidFill>
              </a:rPr>
              <a:t> </a:t>
            </a:r>
            <a:r>
              <a:rPr lang="en-US" sz="2475" dirty="0" err="1">
                <a:solidFill>
                  <a:srgbClr val="FF0000"/>
                </a:solidFill>
              </a:rPr>
              <a:t>tử</a:t>
            </a:r>
            <a:r>
              <a:rPr lang="en-US" sz="2475" dirty="0">
                <a:solidFill>
                  <a:srgbClr val="FF0000"/>
                </a:solidFill>
              </a:rPr>
              <a:t> </a:t>
            </a:r>
            <a:r>
              <a:rPr lang="en-US" sz="2475" dirty="0" err="1">
                <a:solidFill>
                  <a:srgbClr val="FF0000"/>
                </a:solidFill>
              </a:rPr>
              <a:t>này</a:t>
            </a:r>
            <a:r>
              <a:rPr lang="en-US" sz="2475" dirty="0">
                <a:solidFill>
                  <a:srgbClr val="FF0000"/>
                </a:solidFill>
              </a:rPr>
              <a:t>.</a:t>
            </a:r>
          </a:p>
          <a:p>
            <a:pPr lvl="0" algn="just"/>
            <a:endParaRPr lang="en-US" sz="2475" dirty="0"/>
          </a:p>
          <a:p>
            <a:pPr marL="214313" indent="-214313" algn="just">
              <a:buFont typeface="Wingdings" panose="05000000000000000000" pitchFamily="2" charset="2"/>
              <a:buChar char="q"/>
            </a:pPr>
            <a:r>
              <a:rPr lang="en-US" sz="2475" dirty="0"/>
              <a:t>Ta </a:t>
            </a:r>
            <a:r>
              <a:rPr lang="en-US" sz="2475" dirty="0" err="1"/>
              <a:t>có</a:t>
            </a:r>
            <a:r>
              <a:rPr lang="en-US" sz="2475" dirty="0"/>
              <a:t> </a:t>
            </a:r>
            <a:r>
              <a:rPr lang="en-US" sz="2475" dirty="0" err="1"/>
              <a:t>thể</a:t>
            </a:r>
            <a:r>
              <a:rPr lang="en-US" sz="2475" dirty="0"/>
              <a:t> </a:t>
            </a:r>
            <a:r>
              <a:rPr lang="en-US" sz="2475" dirty="0" err="1"/>
              <a:t>sử</a:t>
            </a:r>
            <a:r>
              <a:rPr lang="en-US" sz="2475" dirty="0"/>
              <a:t> </a:t>
            </a:r>
            <a:r>
              <a:rPr lang="en-US" sz="2475" dirty="0" err="1"/>
              <a:t>dụng</a:t>
            </a:r>
            <a:r>
              <a:rPr lang="en-US" sz="2475" dirty="0"/>
              <a:t> </a:t>
            </a:r>
            <a:r>
              <a:rPr lang="en-US" sz="2475" dirty="0" err="1"/>
              <a:t>Tìm</a:t>
            </a:r>
            <a:r>
              <a:rPr lang="en-US" sz="2475" dirty="0"/>
              <a:t> </a:t>
            </a:r>
            <a:r>
              <a:rPr lang="en-US" sz="2475" dirty="0" err="1"/>
              <a:t>kiếm</a:t>
            </a:r>
            <a:r>
              <a:rPr lang="en-US" sz="2475" dirty="0"/>
              <a:t> </a:t>
            </a:r>
            <a:r>
              <a:rPr lang="en-US" sz="2475" dirty="0" err="1"/>
              <a:t>Hình</a:t>
            </a:r>
            <a:r>
              <a:rPr lang="en-US" sz="2475" dirty="0"/>
              <a:t> </a:t>
            </a:r>
            <a:r>
              <a:rPr lang="en-US" sz="2475" dirty="0" err="1"/>
              <a:t>ảnh</a:t>
            </a:r>
            <a:r>
              <a:rPr lang="en-US" sz="2475" dirty="0"/>
              <a:t> </a:t>
            </a:r>
            <a:r>
              <a:rPr lang="en-US" sz="2475" dirty="0" err="1"/>
              <a:t>Nâng</a:t>
            </a:r>
            <a:r>
              <a:rPr lang="en-US" sz="2475" dirty="0"/>
              <a:t> </a:t>
            </a:r>
            <a:r>
              <a:rPr lang="en-US" sz="2475" dirty="0" err="1"/>
              <a:t>cao</a:t>
            </a:r>
            <a:r>
              <a:rPr lang="en-US" sz="2475" dirty="0"/>
              <a:t> </a:t>
            </a:r>
            <a:r>
              <a:rPr lang="en-US" sz="2475" dirty="0" err="1"/>
              <a:t>của</a:t>
            </a:r>
            <a:r>
              <a:rPr lang="en-US" sz="2475" dirty="0"/>
              <a:t> Google </a:t>
            </a:r>
            <a:r>
              <a:rPr lang="en-US" sz="2475" dirty="0" err="1"/>
              <a:t>để</a:t>
            </a:r>
            <a:r>
              <a:rPr lang="en-US" sz="2475" dirty="0"/>
              <a:t> </a:t>
            </a:r>
            <a:r>
              <a:rPr lang="en-US" sz="2475" dirty="0" err="1">
                <a:solidFill>
                  <a:srgbClr val="FF0000"/>
                </a:solidFill>
              </a:rPr>
              <a:t>kiểm</a:t>
            </a:r>
            <a:r>
              <a:rPr lang="en-US" sz="2475" dirty="0">
                <a:solidFill>
                  <a:srgbClr val="FF0000"/>
                </a:solidFill>
              </a:rPr>
              <a:t> </a:t>
            </a:r>
            <a:r>
              <a:rPr lang="en-US" sz="2475" dirty="0" err="1">
                <a:solidFill>
                  <a:srgbClr val="FF0000"/>
                </a:solidFill>
              </a:rPr>
              <a:t>tra</a:t>
            </a:r>
            <a:r>
              <a:rPr lang="en-US" sz="2475" dirty="0">
                <a:solidFill>
                  <a:srgbClr val="FF0000"/>
                </a:solidFill>
              </a:rPr>
              <a:t> </a:t>
            </a:r>
            <a:r>
              <a:rPr lang="en-US" sz="2475" dirty="0" err="1">
                <a:solidFill>
                  <a:srgbClr val="FF0000"/>
                </a:solidFill>
              </a:rPr>
              <a:t>các</a:t>
            </a:r>
            <a:r>
              <a:rPr lang="en-US" sz="2475" dirty="0">
                <a:solidFill>
                  <a:srgbClr val="FF0000"/>
                </a:solidFill>
              </a:rPr>
              <a:t> </a:t>
            </a:r>
            <a:r>
              <a:rPr lang="en-US" sz="2475" dirty="0" err="1">
                <a:solidFill>
                  <a:srgbClr val="FF0000"/>
                </a:solidFill>
              </a:rPr>
              <a:t>hình</a:t>
            </a:r>
            <a:r>
              <a:rPr lang="en-US" sz="2475" dirty="0">
                <a:solidFill>
                  <a:srgbClr val="FF0000"/>
                </a:solidFill>
              </a:rPr>
              <a:t> </a:t>
            </a:r>
            <a:r>
              <a:rPr lang="en-US" sz="2475" dirty="0" err="1">
                <a:solidFill>
                  <a:srgbClr val="FF0000"/>
                </a:solidFill>
              </a:rPr>
              <a:t>ảnh</a:t>
            </a:r>
            <a:r>
              <a:rPr lang="en-US" sz="2475" dirty="0"/>
              <a:t> </a:t>
            </a:r>
            <a:r>
              <a:rPr lang="en-US" sz="2475" dirty="0" err="1"/>
              <a:t>về</a:t>
            </a:r>
            <a:r>
              <a:rPr lang="en-US" sz="2475" dirty="0"/>
              <a:t> </a:t>
            </a:r>
            <a:r>
              <a:rPr lang="en-US" sz="2475" dirty="0" err="1"/>
              <a:t>mục</a:t>
            </a:r>
            <a:r>
              <a:rPr lang="en-US" sz="2475" dirty="0"/>
              <a:t> </a:t>
            </a:r>
            <a:r>
              <a:rPr lang="en-US" sz="2475" dirty="0" err="1"/>
              <a:t>tiêu</a:t>
            </a:r>
            <a:r>
              <a:rPr lang="en-US" sz="2475" dirty="0"/>
              <a:t>, </a:t>
            </a:r>
            <a:r>
              <a:rPr lang="en-US" sz="2475" dirty="0" err="1"/>
              <a:t>vị</a:t>
            </a:r>
            <a:r>
              <a:rPr lang="en-US" sz="2475" dirty="0"/>
              <a:t> </a:t>
            </a:r>
            <a:r>
              <a:rPr lang="en-US" sz="2475" dirty="0" err="1"/>
              <a:t>trí</a:t>
            </a:r>
            <a:r>
              <a:rPr lang="en-US" sz="2475" dirty="0"/>
              <a:t> </a:t>
            </a:r>
            <a:r>
              <a:rPr lang="en-US" sz="2475" dirty="0" err="1"/>
              <a:t>của</a:t>
            </a:r>
            <a:r>
              <a:rPr lang="en-US" sz="2475" dirty="0"/>
              <a:t> </a:t>
            </a:r>
            <a:r>
              <a:rPr lang="en-US" sz="2475" dirty="0" err="1"/>
              <a:t>nó</a:t>
            </a:r>
            <a:r>
              <a:rPr lang="en-US" sz="2475" dirty="0"/>
              <a:t>, </a:t>
            </a:r>
            <a:r>
              <a:rPr lang="en-US" sz="2475" dirty="0" err="1"/>
              <a:t>nhân</a:t>
            </a:r>
            <a:r>
              <a:rPr lang="en-US" sz="2475" dirty="0"/>
              <a:t> </a:t>
            </a:r>
            <a:r>
              <a:rPr lang="en-US" sz="2475" dirty="0" err="1"/>
              <a:t>viên</a:t>
            </a:r>
            <a:r>
              <a:rPr lang="en-US" sz="2475" dirty="0"/>
              <a:t>, v.v.</a:t>
            </a:r>
          </a:p>
          <a:p>
            <a:pPr marL="214313" indent="-214313" algn="just">
              <a:buFont typeface="Wingdings" panose="05000000000000000000" pitchFamily="2" charset="2"/>
              <a:buChar char="q"/>
            </a:pPr>
            <a:endParaRPr lang="en-US" dirty="0"/>
          </a:p>
          <a:p>
            <a:endParaRPr lang="en-US" dirty="0"/>
          </a:p>
        </p:txBody>
      </p:sp>
      <p:sp>
        <p:nvSpPr>
          <p:cNvPr id="3" name="Title 2"/>
          <p:cNvSpPr>
            <a:spLocks noGrp="1"/>
          </p:cNvSpPr>
          <p:nvPr>
            <p:ph type="title"/>
          </p:nvPr>
        </p:nvSpPr>
        <p:spPr/>
        <p:txBody>
          <a:bodyPr/>
          <a:lstStyle/>
          <a:p>
            <a:r>
              <a:rPr lang="en-US" sz="2400" dirty="0" err="1">
                <a:latin typeface="Arial" panose="020B0604020202020204" pitchFamily="34" charset="0"/>
                <a:cs typeface="Arial" panose="020B0604020202020204" pitchFamily="34" charset="0"/>
              </a:rPr>
              <a:t>Tìm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kiếm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nâng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tìm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kiếm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ảnh</a:t>
            </a:r>
            <a:endParaRPr lang="en-US" sz="2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12</a:t>
            </a:fld>
            <a:endParaRPr lang="ru-RU" dirty="0"/>
          </a:p>
        </p:txBody>
      </p:sp>
      <p:pic>
        <p:nvPicPr>
          <p:cNvPr id="6" name="Content Placeholder 3"/>
          <p:cNvPicPr>
            <a:picLocks noChangeAspect="1"/>
          </p:cNvPicPr>
          <p:nvPr/>
        </p:nvPicPr>
        <p:blipFill>
          <a:blip r:embed="rId3"/>
          <a:stretch>
            <a:fillRect/>
          </a:stretch>
        </p:blipFill>
        <p:spPr>
          <a:xfrm>
            <a:off x="3600450" y="1543049"/>
            <a:ext cx="2514600" cy="4000350"/>
          </a:xfrm>
          <a:prstGeom prst="rect">
            <a:avLst/>
          </a:prstGeom>
        </p:spPr>
      </p:pic>
      <p:pic>
        <p:nvPicPr>
          <p:cNvPr id="7" name="Picture 6"/>
          <p:cNvPicPr>
            <a:picLocks noChangeAspect="1"/>
          </p:cNvPicPr>
          <p:nvPr/>
        </p:nvPicPr>
        <p:blipFill>
          <a:blip r:embed="rId4"/>
          <a:stretch>
            <a:fillRect/>
          </a:stretch>
        </p:blipFill>
        <p:spPr>
          <a:xfrm>
            <a:off x="6229351" y="1543054"/>
            <a:ext cx="2514599" cy="3943351"/>
          </a:xfrm>
          <a:prstGeom prst="rect">
            <a:avLst/>
          </a:prstGeom>
        </p:spPr>
      </p:pic>
    </p:spTree>
    <p:extLst>
      <p:ext uri="{BB962C8B-B14F-4D97-AF65-F5344CB8AC3E}">
        <p14:creationId xmlns:p14="http://schemas.microsoft.com/office/powerpoint/2010/main" val="5255289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7FF48-AF99-4015-A649-CD12E91E5A58}"/>
              </a:ext>
            </a:extLst>
          </p:cNvPr>
          <p:cNvSpPr>
            <a:spLocks noGrp="1"/>
          </p:cNvSpPr>
          <p:nvPr>
            <p:ph type="title"/>
          </p:nvPr>
        </p:nvSpPr>
        <p:spPr>
          <a:xfrm>
            <a:off x="1131311" y="27317"/>
            <a:ext cx="6858000" cy="534888"/>
          </a:xfrm>
        </p:spPr>
        <p:txBody>
          <a:bodyPr/>
          <a:lstStyle/>
          <a:p>
            <a:r>
              <a:rPr lang="en-US" sz="3200" dirty="0" err="1">
                <a:latin typeface="Arial Narrow"/>
              </a:rPr>
              <a:t>Cách</a:t>
            </a:r>
            <a:r>
              <a:rPr lang="en-US" sz="3200" dirty="0">
                <a:latin typeface="Arial Narrow"/>
              </a:rPr>
              <a:t> </a:t>
            </a:r>
            <a:r>
              <a:rPr lang="en-US" sz="3200" dirty="0" err="1">
                <a:latin typeface="Arial Narrow"/>
              </a:rPr>
              <a:t>xác</a:t>
            </a:r>
            <a:r>
              <a:rPr lang="en-US" sz="3200" dirty="0">
                <a:latin typeface="Arial Narrow"/>
              </a:rPr>
              <a:t> </a:t>
            </a:r>
            <a:r>
              <a:rPr lang="en-US" sz="3200" dirty="0" err="1">
                <a:latin typeface="Arial Narrow"/>
              </a:rPr>
              <a:t>định</a:t>
            </a:r>
            <a:r>
              <a:rPr lang="en-US" sz="3200" dirty="0">
                <a:latin typeface="Arial Narrow"/>
              </a:rPr>
              <a:t> </a:t>
            </a:r>
            <a:r>
              <a:rPr lang="en-US" sz="3200" dirty="0" err="1">
                <a:latin typeface="Arial Narrow"/>
              </a:rPr>
              <a:t>hệ</a:t>
            </a:r>
            <a:r>
              <a:rPr lang="en-US" sz="3200" dirty="0">
                <a:latin typeface="Arial Narrow"/>
              </a:rPr>
              <a:t> </a:t>
            </a:r>
            <a:r>
              <a:rPr lang="en-US" sz="3200" dirty="0" err="1">
                <a:latin typeface="Arial Narrow"/>
              </a:rPr>
              <a:t>điều</a:t>
            </a:r>
            <a:r>
              <a:rPr lang="en-US" sz="3200" dirty="0">
                <a:latin typeface="Arial Narrow"/>
              </a:rPr>
              <a:t> </a:t>
            </a:r>
            <a:r>
              <a:rPr lang="en-US" sz="3200" dirty="0" err="1">
                <a:latin typeface="Arial Narrow"/>
              </a:rPr>
              <a:t>hành</a:t>
            </a:r>
            <a:r>
              <a:rPr lang="en-US" sz="3200" dirty="0">
                <a:latin typeface="Arial Narrow"/>
              </a:rPr>
              <a:t> </a:t>
            </a:r>
            <a:r>
              <a:rPr lang="en-US" sz="3200" dirty="0" err="1">
                <a:latin typeface="Arial Narrow"/>
              </a:rPr>
              <a:t>mục</a:t>
            </a:r>
            <a:r>
              <a:rPr lang="en-US" sz="3200" dirty="0">
                <a:latin typeface="Arial Narrow"/>
              </a:rPr>
              <a:t> </a:t>
            </a:r>
            <a:r>
              <a:rPr lang="en-US" sz="3200" dirty="0" err="1">
                <a:latin typeface="Arial Narrow"/>
              </a:rPr>
              <a:t>tiêu</a:t>
            </a:r>
            <a:endParaRPr lang="en-US" sz="3200" dirty="0" err="1"/>
          </a:p>
        </p:txBody>
      </p:sp>
      <p:sp>
        <p:nvSpPr>
          <p:cNvPr id="4" name="Slide Number Placeholder 3">
            <a:extLst>
              <a:ext uri="{FF2B5EF4-FFF2-40B4-BE49-F238E27FC236}">
                <a16:creationId xmlns:a16="http://schemas.microsoft.com/office/drawing/2014/main" id="{DA5E7336-E1E5-4F0E-8F03-0A75619C7057}"/>
              </a:ext>
            </a:extLst>
          </p:cNvPr>
          <p:cNvSpPr>
            <a:spLocks noGrp="1"/>
          </p:cNvSpPr>
          <p:nvPr>
            <p:ph type="sldNum" sz="quarter" idx="12"/>
          </p:nvPr>
        </p:nvSpPr>
        <p:spPr/>
        <p:txBody>
          <a:bodyPr/>
          <a:lstStyle/>
          <a:p>
            <a:fld id="{3E15BD7C-E074-4D4A-84C3-500EE5B9C190}" type="slidenum">
              <a:rPr lang="ru-RU" smtClean="0"/>
              <a:pPr/>
              <a:t>120</a:t>
            </a:fld>
            <a:endParaRPr lang="ru-RU" dirty="0"/>
          </a:p>
        </p:txBody>
      </p:sp>
      <p:sp>
        <p:nvSpPr>
          <p:cNvPr id="10" name="Rounded Rectangle 3">
            <a:extLst>
              <a:ext uri="{FF2B5EF4-FFF2-40B4-BE49-F238E27FC236}">
                <a16:creationId xmlns:a16="http://schemas.microsoft.com/office/drawing/2014/main" id="{70C65819-95E0-4723-B372-41BBBE2F9249}"/>
              </a:ext>
            </a:extLst>
          </p:cNvPr>
          <p:cNvSpPr/>
          <p:nvPr/>
        </p:nvSpPr>
        <p:spPr>
          <a:xfrm>
            <a:off x="138546" y="914401"/>
            <a:ext cx="8843530" cy="1907060"/>
          </a:xfrm>
          <a:prstGeom prst="roundRect">
            <a:avLst/>
          </a:prstGeom>
          <a:solidFill>
            <a:schemeClr val="bg1">
              <a:lumMod val="75000"/>
            </a:schemeClr>
          </a:solid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lnSpc>
                <a:spcPct val="113999"/>
              </a:lnSpc>
              <a:spcBef>
                <a:spcPts val="450"/>
              </a:spcBef>
              <a:spcAft>
                <a:spcPts val="450"/>
              </a:spcAft>
            </a:pP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Kẻ</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tấn</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công</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có</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thể</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xác</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định</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hệ</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điều</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hành</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đang</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chạy</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trên</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máy</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đích</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bằng</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cách</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xem</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kích</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thước</a:t>
            </a:r>
            <a:r>
              <a:rPr lang="en-US" sz="1500" dirty="0">
                <a:solidFill>
                  <a:schemeClr val="tx1"/>
                </a:solidFill>
                <a:latin typeface="Tahoma"/>
                <a:ea typeface="Tahoma"/>
                <a:cs typeface="Tahoma"/>
              </a:rPr>
              <a:t> </a:t>
            </a:r>
            <a:r>
              <a:rPr lang="en-US" sz="1500" dirty="0">
                <a:solidFill>
                  <a:srgbClr val="FF0000"/>
                </a:solidFill>
                <a:latin typeface="Tahoma"/>
                <a:ea typeface="Tahoma"/>
                <a:cs typeface="Tahoma"/>
              </a:rPr>
              <a:t>Time to Live (TTL)</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và</a:t>
            </a:r>
            <a:r>
              <a:rPr lang="en-US" sz="1500" dirty="0">
                <a:solidFill>
                  <a:schemeClr val="tx1"/>
                </a:solidFill>
                <a:latin typeface="Tahoma"/>
                <a:ea typeface="Tahoma"/>
                <a:cs typeface="Tahoma"/>
              </a:rPr>
              <a:t> </a:t>
            </a:r>
            <a:r>
              <a:rPr lang="en-US" sz="1500" dirty="0" err="1">
                <a:solidFill>
                  <a:srgbClr val="FF0000"/>
                </a:solidFill>
                <a:latin typeface="Tahoma"/>
                <a:ea typeface="Tahoma"/>
                <a:cs typeface="Tahoma"/>
              </a:rPr>
              <a:t>kích</a:t>
            </a:r>
            <a:r>
              <a:rPr lang="en-US" sz="1500" dirty="0">
                <a:solidFill>
                  <a:srgbClr val="FF0000"/>
                </a:solidFill>
                <a:latin typeface="Tahoma"/>
                <a:ea typeface="Tahoma"/>
                <a:cs typeface="Tahoma"/>
              </a:rPr>
              <a:t> </a:t>
            </a:r>
            <a:r>
              <a:rPr lang="en-US" sz="1500" dirty="0" err="1">
                <a:solidFill>
                  <a:srgbClr val="FF0000"/>
                </a:solidFill>
                <a:latin typeface="Tahoma"/>
                <a:ea typeface="Tahoma"/>
                <a:cs typeface="Tahoma"/>
              </a:rPr>
              <a:t>thước</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của</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gói</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đầu</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tiên</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trong</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phiên</a:t>
            </a:r>
            <a:r>
              <a:rPr lang="en-US" sz="1500" dirty="0">
                <a:solidFill>
                  <a:schemeClr val="tx1"/>
                </a:solidFill>
                <a:latin typeface="Tahoma"/>
                <a:ea typeface="Tahoma"/>
                <a:cs typeface="Tahoma"/>
              </a:rPr>
              <a:t> TCP</a:t>
            </a:r>
            <a:endParaRPr lang="en-US" sz="1500" dirty="0">
              <a:solidFill>
                <a:schemeClr val="tx1"/>
              </a:solidFill>
              <a:ea typeface="+mn-lt"/>
              <a:cs typeface="+mn-lt"/>
            </a:endParaRPr>
          </a:p>
          <a:p>
            <a:pPr algn="just">
              <a:lnSpc>
                <a:spcPct val="113999"/>
              </a:lnSpc>
              <a:spcBef>
                <a:spcPts val="450"/>
              </a:spcBef>
              <a:spcAft>
                <a:spcPts val="450"/>
              </a:spcAft>
            </a:pPr>
            <a:r>
              <a:rPr lang="en-US" sz="1500" dirty="0">
                <a:solidFill>
                  <a:schemeClr val="tx1"/>
                </a:solidFill>
                <a:latin typeface="Tahoma"/>
                <a:ea typeface="Tahoma"/>
                <a:cs typeface="Tahoma"/>
              </a:rPr>
              <a:t>- </a:t>
            </a:r>
            <a:r>
              <a:rPr lang="en-US" sz="1500" dirty="0">
                <a:solidFill>
                  <a:srgbClr val="FF0000"/>
                </a:solidFill>
                <a:latin typeface="Tahoma"/>
                <a:ea typeface="Tahoma"/>
                <a:cs typeface="Tahoma"/>
              </a:rPr>
              <a:t>Sniff/</a:t>
            </a:r>
            <a:r>
              <a:rPr lang="en-US" sz="1500" dirty="0" err="1">
                <a:solidFill>
                  <a:srgbClr val="FF0000"/>
                </a:solidFill>
                <a:latin typeface="Tahoma"/>
                <a:ea typeface="Tahoma"/>
                <a:cs typeface="Tahoma"/>
              </a:rPr>
              <a:t>nắm</a:t>
            </a:r>
            <a:r>
              <a:rPr lang="en-US" sz="1500" dirty="0">
                <a:solidFill>
                  <a:srgbClr val="FF0000"/>
                </a:solidFill>
                <a:latin typeface="Tahoma"/>
                <a:ea typeface="Tahoma"/>
                <a:cs typeface="Tahoma"/>
              </a:rPr>
              <a:t> </a:t>
            </a:r>
            <a:r>
              <a:rPr lang="en-US" sz="1500" dirty="0" err="1">
                <a:solidFill>
                  <a:srgbClr val="FF0000"/>
                </a:solidFill>
                <a:latin typeface="Tahoma"/>
                <a:ea typeface="Tahoma"/>
                <a:cs typeface="Tahoma"/>
              </a:rPr>
              <a:t>bắt</a:t>
            </a:r>
            <a:r>
              <a:rPr lang="en-US" sz="1500" dirty="0">
                <a:solidFill>
                  <a:srgbClr val="FF0000"/>
                </a:solidFill>
                <a:latin typeface="Tahoma"/>
                <a:ea typeface="Tahoma"/>
                <a:cs typeface="Tahoma"/>
              </a:rPr>
              <a:t> </a:t>
            </a:r>
            <a:r>
              <a:rPr lang="en-US" sz="1500" dirty="0" err="1">
                <a:solidFill>
                  <a:srgbClr val="FF0000"/>
                </a:solidFill>
                <a:latin typeface="Tahoma"/>
                <a:ea typeface="Tahoma"/>
                <a:cs typeface="Tahoma"/>
              </a:rPr>
              <a:t>phản</a:t>
            </a:r>
            <a:r>
              <a:rPr lang="en-US" sz="1500" dirty="0">
                <a:solidFill>
                  <a:srgbClr val="FF0000"/>
                </a:solidFill>
                <a:latin typeface="Tahoma"/>
                <a:ea typeface="Tahoma"/>
                <a:cs typeface="Tahoma"/>
              </a:rPr>
              <a:t> </a:t>
            </a:r>
            <a:r>
              <a:rPr lang="en-US" sz="1500" dirty="0" err="1">
                <a:solidFill>
                  <a:srgbClr val="FF0000"/>
                </a:solidFill>
                <a:latin typeface="Tahoma"/>
                <a:ea typeface="Tahoma"/>
                <a:cs typeface="Tahoma"/>
              </a:rPr>
              <a:t>hồi</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được</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tạo</a:t>
            </a:r>
            <a:r>
              <a:rPr lang="en-US" sz="1500" dirty="0">
                <a:solidFill>
                  <a:schemeClr val="tx1"/>
                </a:solidFill>
                <a:latin typeface="Tahoma"/>
                <a:ea typeface="Tahoma"/>
                <a:cs typeface="Tahoma"/>
              </a:rPr>
              <a:t> ra </a:t>
            </a:r>
            <a:r>
              <a:rPr lang="en-US" sz="1500" dirty="0" err="1">
                <a:solidFill>
                  <a:schemeClr val="tx1"/>
                </a:solidFill>
                <a:latin typeface="Tahoma"/>
                <a:ea typeface="Tahoma"/>
                <a:cs typeface="Tahoma"/>
              </a:rPr>
              <a:t>từ</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máy</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đích</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bằng</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cách</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sử</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dụng</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các</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công</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cụ</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dò</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tìm</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gói</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như</a:t>
            </a:r>
            <a:r>
              <a:rPr lang="en-US" sz="1500" dirty="0">
                <a:solidFill>
                  <a:schemeClr val="tx1"/>
                </a:solidFill>
                <a:latin typeface="Tahoma"/>
                <a:ea typeface="Tahoma"/>
                <a:cs typeface="Tahoma"/>
              </a:rPr>
              <a:t> Wireshark </a:t>
            </a:r>
            <a:r>
              <a:rPr lang="en-US" sz="1500" dirty="0" err="1">
                <a:solidFill>
                  <a:schemeClr val="tx1"/>
                </a:solidFill>
                <a:latin typeface="Tahoma"/>
                <a:ea typeface="Tahoma"/>
                <a:cs typeface="Tahoma"/>
              </a:rPr>
              <a:t>và</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quan</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sát</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các</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trường</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kích</a:t>
            </a:r>
            <a:r>
              <a:rPr lang="en-US" sz="1500" dirty="0">
                <a:solidFill>
                  <a:schemeClr val="tx1"/>
                </a:solidFill>
                <a:latin typeface="Tahoma"/>
                <a:ea typeface="Tahoma"/>
                <a:cs typeface="Tahoma"/>
              </a:rPr>
              <a:t> </a:t>
            </a:r>
            <a:r>
              <a:rPr lang="en-US" sz="1500" dirty="0" err="1">
                <a:solidFill>
                  <a:schemeClr val="tx1"/>
                </a:solidFill>
                <a:latin typeface="Tahoma"/>
                <a:ea typeface="Tahoma"/>
                <a:cs typeface="Tahoma"/>
              </a:rPr>
              <a:t>thước</a:t>
            </a:r>
            <a:r>
              <a:rPr lang="en-US" sz="1500" dirty="0">
                <a:solidFill>
                  <a:schemeClr val="tx1"/>
                </a:solidFill>
                <a:latin typeface="Tahoma"/>
                <a:ea typeface="Tahoma"/>
                <a:cs typeface="Tahoma"/>
              </a:rPr>
              <a:t> TCP </a:t>
            </a:r>
            <a:r>
              <a:rPr lang="en-US" sz="1500" dirty="0" err="1">
                <a:solidFill>
                  <a:schemeClr val="tx1"/>
                </a:solidFill>
                <a:latin typeface="Tahoma"/>
                <a:ea typeface="Tahoma"/>
                <a:cs typeface="Tahoma"/>
              </a:rPr>
              <a:t>và</a:t>
            </a:r>
            <a:r>
              <a:rPr lang="en-US" sz="1500" dirty="0">
                <a:solidFill>
                  <a:schemeClr val="tx1"/>
                </a:solidFill>
                <a:latin typeface="Tahoma"/>
                <a:ea typeface="Tahoma"/>
                <a:cs typeface="Tahoma"/>
              </a:rPr>
              <a:t> TTL</a:t>
            </a:r>
            <a:endParaRPr lang="en-US" sz="1500" dirty="0">
              <a:solidFill>
                <a:schemeClr val="tx1"/>
              </a:solidFill>
              <a:ea typeface="+mn-lt"/>
              <a:cs typeface="+mn-lt"/>
            </a:endParaRPr>
          </a:p>
        </p:txBody>
      </p:sp>
      <p:pic>
        <p:nvPicPr>
          <p:cNvPr id="6" name="Picture 6" descr="Graphical user interface, text, application, email&#10;&#10;Description automatically generated">
            <a:extLst>
              <a:ext uri="{FF2B5EF4-FFF2-40B4-BE49-F238E27FC236}">
                <a16:creationId xmlns:a16="http://schemas.microsoft.com/office/drawing/2014/main" id="{4C577263-30B8-4F1E-83E8-272432A4B640}"/>
              </a:ext>
            </a:extLst>
          </p:cNvPr>
          <p:cNvPicPr>
            <a:picLocks noChangeAspect="1"/>
          </p:cNvPicPr>
          <p:nvPr/>
        </p:nvPicPr>
        <p:blipFill>
          <a:blip r:embed="rId2"/>
          <a:stretch>
            <a:fillRect/>
          </a:stretch>
        </p:blipFill>
        <p:spPr>
          <a:xfrm>
            <a:off x="228601" y="2921888"/>
            <a:ext cx="4086225" cy="2776350"/>
          </a:xfrm>
          <a:prstGeom prst="rect">
            <a:avLst/>
          </a:prstGeom>
        </p:spPr>
      </p:pic>
      <p:pic>
        <p:nvPicPr>
          <p:cNvPr id="7" name="Picture 10" descr="Table&#10;&#10;Description automatically generated">
            <a:extLst>
              <a:ext uri="{FF2B5EF4-FFF2-40B4-BE49-F238E27FC236}">
                <a16:creationId xmlns:a16="http://schemas.microsoft.com/office/drawing/2014/main" id="{22D30C04-FD97-4034-A718-9ACB9A7885EF}"/>
              </a:ext>
            </a:extLst>
          </p:cNvPr>
          <p:cNvPicPr>
            <a:picLocks noChangeAspect="1"/>
          </p:cNvPicPr>
          <p:nvPr/>
        </p:nvPicPr>
        <p:blipFill>
          <a:blip r:embed="rId3"/>
          <a:stretch>
            <a:fillRect/>
          </a:stretch>
        </p:blipFill>
        <p:spPr>
          <a:xfrm>
            <a:off x="4514850" y="2924076"/>
            <a:ext cx="4286250" cy="2771975"/>
          </a:xfrm>
          <a:prstGeom prst="rect">
            <a:avLst/>
          </a:prstGeom>
        </p:spPr>
      </p:pic>
    </p:spTree>
    <p:extLst>
      <p:ext uri="{BB962C8B-B14F-4D97-AF65-F5344CB8AC3E}">
        <p14:creationId xmlns:p14="http://schemas.microsoft.com/office/powerpoint/2010/main" val="16709334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E67EDF67-0252-46E5-8DD9-364C1DACB2C3}"/>
              </a:ext>
            </a:extLst>
          </p:cNvPr>
          <p:cNvGraphicFramePr>
            <a:graphicFrameLocks noGrp="1"/>
          </p:cNvGraphicFramePr>
          <p:nvPr>
            <p:ph sz="quarter" idx="13"/>
            <p:extLst/>
          </p:nvPr>
        </p:nvGraphicFramePr>
        <p:xfrm>
          <a:off x="523302" y="1945166"/>
          <a:ext cx="7922365" cy="3566160"/>
        </p:xfrm>
        <a:graphic>
          <a:graphicData uri="http://schemas.openxmlformats.org/drawingml/2006/table">
            <a:tbl>
              <a:tblPr firstRow="1" bandRow="1">
                <a:tableStyleId>{93296810-A885-4BE3-A3E7-6D5BEEA58F35}</a:tableStyleId>
              </a:tblPr>
              <a:tblGrid>
                <a:gridCol w="3800819">
                  <a:extLst>
                    <a:ext uri="{9D8B030D-6E8A-4147-A177-3AD203B41FA5}">
                      <a16:colId xmlns:a16="http://schemas.microsoft.com/office/drawing/2014/main" val="3755418341"/>
                    </a:ext>
                  </a:extLst>
                </a:gridCol>
                <a:gridCol w="1803072">
                  <a:extLst>
                    <a:ext uri="{9D8B030D-6E8A-4147-A177-3AD203B41FA5}">
                      <a16:colId xmlns:a16="http://schemas.microsoft.com/office/drawing/2014/main" val="2739933661"/>
                    </a:ext>
                  </a:extLst>
                </a:gridCol>
                <a:gridCol w="2318474">
                  <a:extLst>
                    <a:ext uri="{9D8B030D-6E8A-4147-A177-3AD203B41FA5}">
                      <a16:colId xmlns:a16="http://schemas.microsoft.com/office/drawing/2014/main" val="2066053039"/>
                    </a:ext>
                  </a:extLst>
                </a:gridCol>
              </a:tblGrid>
              <a:tr h="297180">
                <a:tc>
                  <a:txBody>
                    <a:bodyPr/>
                    <a:lstStyle/>
                    <a:p>
                      <a:pPr algn="ctr"/>
                      <a:r>
                        <a:rPr lang="en-US" sz="1500" dirty="0">
                          <a:solidFill>
                            <a:schemeClr val="tx1"/>
                          </a:solidFill>
                        </a:rPr>
                        <a:t>Operating System</a:t>
                      </a:r>
                    </a:p>
                  </a:txBody>
                  <a:tcPr marL="68580" marR="68580" marT="34290" marB="34290"/>
                </a:tc>
                <a:tc>
                  <a:txBody>
                    <a:bodyPr/>
                    <a:lstStyle/>
                    <a:p>
                      <a:pPr algn="ctr"/>
                      <a:r>
                        <a:rPr lang="en-US" sz="1500" dirty="0">
                          <a:solidFill>
                            <a:schemeClr val="tx1"/>
                          </a:solidFill>
                        </a:rPr>
                        <a:t>Time to live</a:t>
                      </a:r>
                    </a:p>
                  </a:txBody>
                  <a:tcPr marL="68580" marR="68580" marT="34290" marB="34290"/>
                </a:tc>
                <a:tc>
                  <a:txBody>
                    <a:bodyPr/>
                    <a:lstStyle/>
                    <a:p>
                      <a:pPr algn="ctr"/>
                      <a:r>
                        <a:rPr lang="en-US" sz="1500" dirty="0">
                          <a:solidFill>
                            <a:schemeClr val="tx1"/>
                          </a:solidFill>
                        </a:rPr>
                        <a:t>TCP Window Size</a:t>
                      </a:r>
                    </a:p>
                  </a:txBody>
                  <a:tcPr marL="68580" marR="68580" marT="34290" marB="34290"/>
                </a:tc>
                <a:extLst>
                  <a:ext uri="{0D108BD9-81ED-4DB2-BD59-A6C34878D82A}">
                    <a16:rowId xmlns:a16="http://schemas.microsoft.com/office/drawing/2014/main" val="2765013449"/>
                  </a:ext>
                </a:extLst>
              </a:tr>
              <a:tr h="297180">
                <a:tc>
                  <a:txBody>
                    <a:bodyPr/>
                    <a:lstStyle/>
                    <a:p>
                      <a:r>
                        <a:rPr lang="en-US" sz="1500" dirty="0"/>
                        <a:t>Linux (Kernel 2.4 and 2.6)</a:t>
                      </a:r>
                    </a:p>
                  </a:txBody>
                  <a:tcPr marL="68580" marR="68580" marT="34290" marB="34290"/>
                </a:tc>
                <a:tc>
                  <a:txBody>
                    <a:bodyPr/>
                    <a:lstStyle/>
                    <a:p>
                      <a:pPr algn="ctr"/>
                      <a:r>
                        <a:rPr lang="en-US" sz="1400" dirty="0"/>
                        <a:t>64</a:t>
                      </a:r>
                    </a:p>
                  </a:txBody>
                  <a:tcPr marL="68580" marR="68580" marT="34290" marB="34290"/>
                </a:tc>
                <a:tc>
                  <a:txBody>
                    <a:bodyPr/>
                    <a:lstStyle/>
                    <a:p>
                      <a:pPr algn="ctr"/>
                      <a:r>
                        <a:rPr lang="en-US" sz="1400" dirty="0"/>
                        <a:t>5840</a:t>
                      </a:r>
                    </a:p>
                  </a:txBody>
                  <a:tcPr marL="68580" marR="68580" marT="34290" marB="34290"/>
                </a:tc>
                <a:extLst>
                  <a:ext uri="{0D108BD9-81ED-4DB2-BD59-A6C34878D82A}">
                    <a16:rowId xmlns:a16="http://schemas.microsoft.com/office/drawing/2014/main" val="3764708722"/>
                  </a:ext>
                </a:extLst>
              </a:tr>
              <a:tr h="297180">
                <a:tc>
                  <a:txBody>
                    <a:bodyPr/>
                    <a:lstStyle/>
                    <a:p>
                      <a:r>
                        <a:rPr lang="en-US" sz="1500" dirty="0"/>
                        <a:t>Goggle Linux</a:t>
                      </a:r>
                    </a:p>
                  </a:txBody>
                  <a:tcPr marL="68580" marR="68580" marT="34290" marB="34290"/>
                </a:tc>
                <a:tc>
                  <a:txBody>
                    <a:bodyPr/>
                    <a:lstStyle/>
                    <a:p>
                      <a:pPr lvl="0" algn="ctr">
                        <a:buNone/>
                      </a:pPr>
                      <a:r>
                        <a:rPr lang="en-US" sz="1400" u="none" strike="noStrike" noProof="0" dirty="0"/>
                        <a:t>64</a:t>
                      </a:r>
                      <a:endParaRPr lang="en-US" sz="1400" dirty="0"/>
                    </a:p>
                  </a:txBody>
                  <a:tcPr marL="68580" marR="68580" marT="34290" marB="34290"/>
                </a:tc>
                <a:tc>
                  <a:txBody>
                    <a:bodyPr/>
                    <a:lstStyle/>
                    <a:p>
                      <a:pPr algn="ctr"/>
                      <a:r>
                        <a:rPr lang="en-US" sz="1400" dirty="0"/>
                        <a:t>5720</a:t>
                      </a:r>
                    </a:p>
                  </a:txBody>
                  <a:tcPr marL="68580" marR="68580" marT="34290" marB="34290"/>
                </a:tc>
                <a:extLst>
                  <a:ext uri="{0D108BD9-81ED-4DB2-BD59-A6C34878D82A}">
                    <a16:rowId xmlns:a16="http://schemas.microsoft.com/office/drawing/2014/main" val="2728672938"/>
                  </a:ext>
                </a:extLst>
              </a:tr>
              <a:tr h="297180">
                <a:tc>
                  <a:txBody>
                    <a:bodyPr/>
                    <a:lstStyle/>
                    <a:p>
                      <a:r>
                        <a:rPr lang="en-US" sz="1500" dirty="0"/>
                        <a:t>FreeBSD</a:t>
                      </a:r>
                    </a:p>
                  </a:txBody>
                  <a:tcPr marL="68580" marR="68580" marT="34290" marB="34290"/>
                </a:tc>
                <a:tc>
                  <a:txBody>
                    <a:bodyPr/>
                    <a:lstStyle/>
                    <a:p>
                      <a:pPr lvl="0" algn="ctr">
                        <a:buNone/>
                      </a:pPr>
                      <a:r>
                        <a:rPr lang="en-US" sz="1400" u="none" strike="noStrike" noProof="0" dirty="0"/>
                        <a:t>64</a:t>
                      </a:r>
                      <a:endParaRPr lang="en-US" sz="1400" dirty="0"/>
                    </a:p>
                  </a:txBody>
                  <a:tcPr marL="68580" marR="68580" marT="34290" marB="34290"/>
                </a:tc>
                <a:tc>
                  <a:txBody>
                    <a:bodyPr/>
                    <a:lstStyle/>
                    <a:p>
                      <a:pPr algn="ctr"/>
                      <a:r>
                        <a:rPr lang="en-US" sz="1400" dirty="0"/>
                        <a:t>65535</a:t>
                      </a:r>
                    </a:p>
                  </a:txBody>
                  <a:tcPr marL="68580" marR="68580" marT="34290" marB="34290"/>
                </a:tc>
                <a:extLst>
                  <a:ext uri="{0D108BD9-81ED-4DB2-BD59-A6C34878D82A}">
                    <a16:rowId xmlns:a16="http://schemas.microsoft.com/office/drawing/2014/main" val="417990475"/>
                  </a:ext>
                </a:extLst>
              </a:tr>
              <a:tr h="297180">
                <a:tc>
                  <a:txBody>
                    <a:bodyPr/>
                    <a:lstStyle/>
                    <a:p>
                      <a:r>
                        <a:rPr lang="en-US" sz="1500" dirty="0"/>
                        <a:t>OpenBSD</a:t>
                      </a:r>
                    </a:p>
                  </a:txBody>
                  <a:tcPr marL="68580" marR="68580" marT="34290" marB="34290"/>
                </a:tc>
                <a:tc>
                  <a:txBody>
                    <a:bodyPr/>
                    <a:lstStyle/>
                    <a:p>
                      <a:pPr lvl="0" algn="ctr">
                        <a:buNone/>
                      </a:pPr>
                      <a:r>
                        <a:rPr lang="en-US" sz="1400" u="none" strike="noStrike" noProof="0" dirty="0"/>
                        <a:t>64</a:t>
                      </a:r>
                      <a:endParaRPr lang="en-US" sz="1400" dirty="0"/>
                    </a:p>
                  </a:txBody>
                  <a:tcPr marL="68580" marR="68580" marT="34290" marB="34290"/>
                </a:tc>
                <a:tc>
                  <a:txBody>
                    <a:bodyPr/>
                    <a:lstStyle/>
                    <a:p>
                      <a:pPr algn="ctr"/>
                      <a:r>
                        <a:rPr lang="en-US" sz="1400" dirty="0"/>
                        <a:t>16384</a:t>
                      </a:r>
                    </a:p>
                  </a:txBody>
                  <a:tcPr marL="68580" marR="68580" marT="34290" marB="34290"/>
                </a:tc>
                <a:extLst>
                  <a:ext uri="{0D108BD9-81ED-4DB2-BD59-A6C34878D82A}">
                    <a16:rowId xmlns:a16="http://schemas.microsoft.com/office/drawing/2014/main" val="2846102537"/>
                  </a:ext>
                </a:extLst>
              </a:tr>
              <a:tr h="297180">
                <a:tc>
                  <a:txBody>
                    <a:bodyPr/>
                    <a:lstStyle/>
                    <a:p>
                      <a:r>
                        <a:rPr lang="en-US" sz="1500" dirty="0"/>
                        <a:t>Windows 95</a:t>
                      </a:r>
                    </a:p>
                  </a:txBody>
                  <a:tcPr marL="68580" marR="68580" marT="34290" marB="34290"/>
                </a:tc>
                <a:tc>
                  <a:txBody>
                    <a:bodyPr/>
                    <a:lstStyle/>
                    <a:p>
                      <a:pPr algn="ctr"/>
                      <a:r>
                        <a:rPr lang="en-US" sz="1400" dirty="0"/>
                        <a:t>32</a:t>
                      </a:r>
                    </a:p>
                  </a:txBody>
                  <a:tcPr marL="68580" marR="68580" marT="34290" marB="34290"/>
                </a:tc>
                <a:tc>
                  <a:txBody>
                    <a:bodyPr/>
                    <a:lstStyle/>
                    <a:p>
                      <a:pPr algn="ctr"/>
                      <a:r>
                        <a:rPr lang="en-US" sz="1400" dirty="0"/>
                        <a:t>8192</a:t>
                      </a:r>
                    </a:p>
                  </a:txBody>
                  <a:tcPr marL="68580" marR="68580" marT="34290" marB="34290"/>
                </a:tc>
                <a:extLst>
                  <a:ext uri="{0D108BD9-81ED-4DB2-BD59-A6C34878D82A}">
                    <a16:rowId xmlns:a16="http://schemas.microsoft.com/office/drawing/2014/main" val="4169693977"/>
                  </a:ext>
                </a:extLst>
              </a:tr>
              <a:tr h="297180">
                <a:tc>
                  <a:txBody>
                    <a:bodyPr/>
                    <a:lstStyle/>
                    <a:p>
                      <a:r>
                        <a:rPr lang="en-US" sz="1500" dirty="0"/>
                        <a:t>Windows 2000</a:t>
                      </a:r>
                    </a:p>
                  </a:txBody>
                  <a:tcPr marL="68580" marR="68580" marT="34290" marB="34290"/>
                </a:tc>
                <a:tc>
                  <a:txBody>
                    <a:bodyPr/>
                    <a:lstStyle/>
                    <a:p>
                      <a:pPr algn="ctr"/>
                      <a:r>
                        <a:rPr lang="en-US" sz="1400" dirty="0"/>
                        <a:t>128</a:t>
                      </a:r>
                    </a:p>
                  </a:txBody>
                  <a:tcPr marL="68580" marR="68580" marT="34290" marB="34290"/>
                </a:tc>
                <a:tc>
                  <a:txBody>
                    <a:bodyPr/>
                    <a:lstStyle/>
                    <a:p>
                      <a:pPr algn="ctr"/>
                      <a:r>
                        <a:rPr lang="en-US" sz="1400" dirty="0"/>
                        <a:t>16384</a:t>
                      </a:r>
                    </a:p>
                  </a:txBody>
                  <a:tcPr marL="68580" marR="68580" marT="34290" marB="34290"/>
                </a:tc>
                <a:extLst>
                  <a:ext uri="{0D108BD9-81ED-4DB2-BD59-A6C34878D82A}">
                    <a16:rowId xmlns:a16="http://schemas.microsoft.com/office/drawing/2014/main" val="2114914302"/>
                  </a:ext>
                </a:extLst>
              </a:tr>
              <a:tr h="297180">
                <a:tc>
                  <a:txBody>
                    <a:bodyPr/>
                    <a:lstStyle/>
                    <a:p>
                      <a:pPr lvl="0">
                        <a:buNone/>
                      </a:pPr>
                      <a:r>
                        <a:rPr lang="en-US" sz="1500" u="none" strike="noStrike" noProof="0" dirty="0"/>
                        <a:t>Windows XP</a:t>
                      </a:r>
                      <a:endParaRPr lang="en-US" sz="1500" dirty="0"/>
                    </a:p>
                  </a:txBody>
                  <a:tcPr marL="68580" marR="68580" marT="34290" marB="34290"/>
                </a:tc>
                <a:tc>
                  <a:txBody>
                    <a:bodyPr/>
                    <a:lstStyle/>
                    <a:p>
                      <a:pPr lvl="0" algn="ctr">
                        <a:buNone/>
                      </a:pPr>
                      <a:r>
                        <a:rPr lang="en-US" sz="1400" u="none" strike="noStrike" noProof="0" dirty="0"/>
                        <a:t>128</a:t>
                      </a:r>
                      <a:endParaRPr lang="en-US" sz="1400" dirty="0"/>
                    </a:p>
                  </a:txBody>
                  <a:tcPr marL="68580" marR="68580" marT="34290" marB="34290"/>
                </a:tc>
                <a:tc>
                  <a:txBody>
                    <a:bodyPr/>
                    <a:lstStyle/>
                    <a:p>
                      <a:pPr lvl="0" algn="ctr">
                        <a:buNone/>
                      </a:pPr>
                      <a:r>
                        <a:rPr lang="en-US" sz="1400" u="none" strike="noStrike" noProof="0" dirty="0"/>
                        <a:t>65535</a:t>
                      </a:r>
                      <a:endParaRPr lang="en-US" sz="1400" dirty="0"/>
                    </a:p>
                  </a:txBody>
                  <a:tcPr marL="68580" marR="68580" marT="34290" marB="34290"/>
                </a:tc>
                <a:extLst>
                  <a:ext uri="{0D108BD9-81ED-4DB2-BD59-A6C34878D82A}">
                    <a16:rowId xmlns:a16="http://schemas.microsoft.com/office/drawing/2014/main" val="514319469"/>
                  </a:ext>
                </a:extLst>
              </a:tr>
              <a:tr h="297180">
                <a:tc>
                  <a:txBody>
                    <a:bodyPr/>
                    <a:lstStyle/>
                    <a:p>
                      <a:pPr lvl="0">
                        <a:buNone/>
                      </a:pPr>
                      <a:r>
                        <a:rPr lang="en-US" sz="1500" u="none" strike="noStrike" noProof="0" dirty="0"/>
                        <a:t>Windows 98, Vista and 7 (Server 2008)</a:t>
                      </a:r>
                      <a:endParaRPr lang="en-US" sz="1500" dirty="0"/>
                    </a:p>
                  </a:txBody>
                  <a:tcPr marL="68580" marR="68580" marT="34290" marB="34290"/>
                </a:tc>
                <a:tc>
                  <a:txBody>
                    <a:bodyPr/>
                    <a:lstStyle/>
                    <a:p>
                      <a:pPr lvl="0" algn="ctr">
                        <a:buNone/>
                      </a:pPr>
                      <a:r>
                        <a:rPr lang="en-US" sz="1400" u="none" strike="noStrike" noProof="0" dirty="0"/>
                        <a:t>128</a:t>
                      </a:r>
                      <a:endParaRPr lang="en-US" sz="1400" dirty="0"/>
                    </a:p>
                  </a:txBody>
                  <a:tcPr marL="68580" marR="68580" marT="34290" marB="34290"/>
                </a:tc>
                <a:tc>
                  <a:txBody>
                    <a:bodyPr/>
                    <a:lstStyle/>
                    <a:p>
                      <a:pPr algn="ctr"/>
                      <a:r>
                        <a:rPr lang="en-US" sz="1400" dirty="0"/>
                        <a:t>8192</a:t>
                      </a:r>
                    </a:p>
                  </a:txBody>
                  <a:tcPr marL="68580" marR="68580" marT="34290" marB="34290"/>
                </a:tc>
                <a:extLst>
                  <a:ext uri="{0D108BD9-81ED-4DB2-BD59-A6C34878D82A}">
                    <a16:rowId xmlns:a16="http://schemas.microsoft.com/office/drawing/2014/main" val="2657238308"/>
                  </a:ext>
                </a:extLst>
              </a:tr>
              <a:tr h="297180">
                <a:tc>
                  <a:txBody>
                    <a:bodyPr/>
                    <a:lstStyle/>
                    <a:p>
                      <a:r>
                        <a:rPr lang="en-US" sz="1500" dirty="0"/>
                        <a:t>IOS 12.4 (Cisco Routers)</a:t>
                      </a:r>
                    </a:p>
                  </a:txBody>
                  <a:tcPr marL="68580" marR="68580" marT="34290" marB="34290"/>
                </a:tc>
                <a:tc>
                  <a:txBody>
                    <a:bodyPr/>
                    <a:lstStyle/>
                    <a:p>
                      <a:pPr lvl="0" algn="ctr">
                        <a:buNone/>
                      </a:pPr>
                      <a:r>
                        <a:rPr lang="en-US" sz="1400" u="none" strike="noStrike" noProof="0" dirty="0"/>
                        <a:t>255</a:t>
                      </a:r>
                      <a:endParaRPr lang="en-US" sz="1400" dirty="0"/>
                    </a:p>
                  </a:txBody>
                  <a:tcPr marL="68580" marR="68580" marT="34290" marB="34290"/>
                </a:tc>
                <a:tc>
                  <a:txBody>
                    <a:bodyPr/>
                    <a:lstStyle/>
                    <a:p>
                      <a:pPr algn="ctr"/>
                      <a:r>
                        <a:rPr lang="en-US" sz="1400" dirty="0"/>
                        <a:t>4128</a:t>
                      </a:r>
                    </a:p>
                  </a:txBody>
                  <a:tcPr marL="68580" marR="68580" marT="34290" marB="34290"/>
                </a:tc>
                <a:extLst>
                  <a:ext uri="{0D108BD9-81ED-4DB2-BD59-A6C34878D82A}">
                    <a16:rowId xmlns:a16="http://schemas.microsoft.com/office/drawing/2014/main" val="3046641803"/>
                  </a:ext>
                </a:extLst>
              </a:tr>
              <a:tr h="297180">
                <a:tc>
                  <a:txBody>
                    <a:bodyPr/>
                    <a:lstStyle/>
                    <a:p>
                      <a:r>
                        <a:rPr lang="en-US" sz="1500" dirty="0"/>
                        <a:t>Solaris 7</a:t>
                      </a:r>
                    </a:p>
                  </a:txBody>
                  <a:tcPr marL="68580" marR="68580" marT="34290" marB="34290"/>
                </a:tc>
                <a:tc>
                  <a:txBody>
                    <a:bodyPr/>
                    <a:lstStyle/>
                    <a:p>
                      <a:pPr algn="ctr"/>
                      <a:r>
                        <a:rPr lang="en-US" sz="1400" dirty="0"/>
                        <a:t>255</a:t>
                      </a:r>
                    </a:p>
                  </a:txBody>
                  <a:tcPr marL="68580" marR="68580" marT="34290" marB="34290"/>
                </a:tc>
                <a:tc>
                  <a:txBody>
                    <a:bodyPr/>
                    <a:lstStyle/>
                    <a:p>
                      <a:pPr algn="ctr"/>
                      <a:r>
                        <a:rPr lang="en-US" sz="1400" dirty="0"/>
                        <a:t>8760</a:t>
                      </a:r>
                    </a:p>
                  </a:txBody>
                  <a:tcPr marL="68580" marR="68580" marT="34290" marB="34290"/>
                </a:tc>
                <a:extLst>
                  <a:ext uri="{0D108BD9-81ED-4DB2-BD59-A6C34878D82A}">
                    <a16:rowId xmlns:a16="http://schemas.microsoft.com/office/drawing/2014/main" val="4041736002"/>
                  </a:ext>
                </a:extLst>
              </a:tr>
              <a:tr h="297180">
                <a:tc>
                  <a:txBody>
                    <a:bodyPr/>
                    <a:lstStyle/>
                    <a:p>
                      <a:r>
                        <a:rPr lang="en-US" sz="1500" dirty="0"/>
                        <a:t>AIX 4.3</a:t>
                      </a:r>
                    </a:p>
                  </a:txBody>
                  <a:tcPr marL="68580" marR="68580" marT="34290" marB="34290"/>
                </a:tc>
                <a:tc>
                  <a:txBody>
                    <a:bodyPr/>
                    <a:lstStyle/>
                    <a:p>
                      <a:pPr lvl="0" algn="ctr">
                        <a:buNone/>
                      </a:pPr>
                      <a:r>
                        <a:rPr lang="en-US" sz="1400" dirty="0"/>
                        <a:t>64</a:t>
                      </a:r>
                    </a:p>
                  </a:txBody>
                  <a:tcPr marL="68580" marR="68580" marT="34290" marB="34290"/>
                </a:tc>
                <a:tc>
                  <a:txBody>
                    <a:bodyPr/>
                    <a:lstStyle/>
                    <a:p>
                      <a:pPr algn="ctr"/>
                      <a:r>
                        <a:rPr lang="en-US" sz="1400" dirty="0"/>
                        <a:t>16384</a:t>
                      </a:r>
                    </a:p>
                  </a:txBody>
                  <a:tcPr marL="68580" marR="68580" marT="34290" marB="34290"/>
                </a:tc>
                <a:extLst>
                  <a:ext uri="{0D108BD9-81ED-4DB2-BD59-A6C34878D82A}">
                    <a16:rowId xmlns:a16="http://schemas.microsoft.com/office/drawing/2014/main" val="4049954917"/>
                  </a:ext>
                </a:extLst>
              </a:tr>
            </a:tbl>
          </a:graphicData>
        </a:graphic>
      </p:graphicFrame>
      <p:sp>
        <p:nvSpPr>
          <p:cNvPr id="3" name="Title 2">
            <a:extLst>
              <a:ext uri="{FF2B5EF4-FFF2-40B4-BE49-F238E27FC236}">
                <a16:creationId xmlns:a16="http://schemas.microsoft.com/office/drawing/2014/main" id="{39E7FF48-AF99-4015-A649-CD12E91E5A58}"/>
              </a:ext>
            </a:extLst>
          </p:cNvPr>
          <p:cNvSpPr>
            <a:spLocks noGrp="1"/>
          </p:cNvSpPr>
          <p:nvPr>
            <p:ph type="title"/>
          </p:nvPr>
        </p:nvSpPr>
        <p:spPr>
          <a:xfrm>
            <a:off x="1145296" y="152400"/>
            <a:ext cx="6858000" cy="534888"/>
          </a:xfrm>
        </p:spPr>
        <p:txBody>
          <a:bodyPr/>
          <a:lstStyle/>
          <a:p>
            <a:r>
              <a:rPr lang="en-US" sz="3200" dirty="0" err="1">
                <a:latin typeface="Arial Narrow"/>
              </a:rPr>
              <a:t>Cách</a:t>
            </a:r>
            <a:r>
              <a:rPr lang="en-US" sz="3200" dirty="0">
                <a:latin typeface="Arial Narrow"/>
              </a:rPr>
              <a:t> </a:t>
            </a:r>
            <a:r>
              <a:rPr lang="en-US" sz="3200" dirty="0" err="1">
                <a:latin typeface="Arial Narrow"/>
              </a:rPr>
              <a:t>xác</a:t>
            </a:r>
            <a:r>
              <a:rPr lang="en-US" sz="3200" dirty="0">
                <a:latin typeface="Arial Narrow"/>
              </a:rPr>
              <a:t> </a:t>
            </a:r>
            <a:r>
              <a:rPr lang="en-US" sz="3200" dirty="0" err="1">
                <a:latin typeface="Arial Narrow"/>
              </a:rPr>
              <a:t>định</a:t>
            </a:r>
            <a:r>
              <a:rPr lang="en-US" sz="3200" dirty="0">
                <a:latin typeface="Arial Narrow"/>
              </a:rPr>
              <a:t> </a:t>
            </a:r>
            <a:r>
              <a:rPr lang="en-US" sz="3200" dirty="0" err="1">
                <a:latin typeface="Arial Narrow"/>
              </a:rPr>
              <a:t>hệ</a:t>
            </a:r>
            <a:r>
              <a:rPr lang="en-US" sz="3200" dirty="0">
                <a:latin typeface="Arial Narrow"/>
              </a:rPr>
              <a:t> </a:t>
            </a:r>
            <a:r>
              <a:rPr lang="en-US" sz="3200" dirty="0" err="1">
                <a:latin typeface="Arial Narrow"/>
              </a:rPr>
              <a:t>điều</a:t>
            </a:r>
            <a:r>
              <a:rPr lang="en-US" sz="3200" dirty="0">
                <a:latin typeface="Arial Narrow"/>
              </a:rPr>
              <a:t> </a:t>
            </a:r>
            <a:r>
              <a:rPr lang="en-US" sz="3200" dirty="0" err="1">
                <a:latin typeface="Arial Narrow"/>
              </a:rPr>
              <a:t>hành</a:t>
            </a:r>
            <a:r>
              <a:rPr lang="en-US" sz="3200" dirty="0">
                <a:latin typeface="Arial Narrow"/>
              </a:rPr>
              <a:t> </a:t>
            </a:r>
            <a:r>
              <a:rPr lang="en-US" sz="3200" dirty="0" err="1">
                <a:latin typeface="Arial Narrow"/>
              </a:rPr>
              <a:t>mục</a:t>
            </a:r>
            <a:r>
              <a:rPr lang="en-US" sz="3200" dirty="0">
                <a:latin typeface="Arial Narrow"/>
              </a:rPr>
              <a:t> </a:t>
            </a:r>
            <a:r>
              <a:rPr lang="en-US" sz="3200" dirty="0" err="1">
                <a:latin typeface="Arial Narrow"/>
              </a:rPr>
              <a:t>tiêu</a:t>
            </a:r>
            <a:endParaRPr lang="en-US" sz="3200" b="0" dirty="0" err="1">
              <a:latin typeface="Arial Narrow"/>
            </a:endParaRPr>
          </a:p>
        </p:txBody>
      </p:sp>
      <p:sp>
        <p:nvSpPr>
          <p:cNvPr id="4" name="Slide Number Placeholder 3">
            <a:extLst>
              <a:ext uri="{FF2B5EF4-FFF2-40B4-BE49-F238E27FC236}">
                <a16:creationId xmlns:a16="http://schemas.microsoft.com/office/drawing/2014/main" id="{DA5E7336-E1E5-4F0E-8F03-0A75619C7057}"/>
              </a:ext>
            </a:extLst>
          </p:cNvPr>
          <p:cNvSpPr>
            <a:spLocks noGrp="1"/>
          </p:cNvSpPr>
          <p:nvPr>
            <p:ph type="sldNum" sz="quarter" idx="12"/>
          </p:nvPr>
        </p:nvSpPr>
        <p:spPr/>
        <p:txBody>
          <a:bodyPr/>
          <a:lstStyle/>
          <a:p>
            <a:fld id="{3E15BD7C-E074-4D4A-84C3-500EE5B9C190}" type="slidenum">
              <a:rPr lang="ru-RU" smtClean="0"/>
              <a:pPr/>
              <a:t>121</a:t>
            </a:fld>
            <a:endParaRPr lang="ru-RU" dirty="0"/>
          </a:p>
        </p:txBody>
      </p:sp>
      <p:sp>
        <p:nvSpPr>
          <p:cNvPr id="9" name="TextBox 8">
            <a:extLst>
              <a:ext uri="{FF2B5EF4-FFF2-40B4-BE49-F238E27FC236}">
                <a16:creationId xmlns:a16="http://schemas.microsoft.com/office/drawing/2014/main" id="{075A3779-B679-4FF1-BBA3-69B7F54A7C5A}"/>
              </a:ext>
            </a:extLst>
          </p:cNvPr>
          <p:cNvSpPr txBox="1"/>
          <p:nvPr/>
        </p:nvSpPr>
        <p:spPr>
          <a:xfrm>
            <a:off x="484001" y="1451322"/>
            <a:ext cx="8180591"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2100" b="1" dirty="0">
                <a:solidFill>
                  <a:schemeClr val="accent1"/>
                </a:solidFill>
                <a:latin typeface="Calibri"/>
                <a:ea typeface="Tahoma"/>
                <a:cs typeface="Calibri"/>
              </a:rPr>
              <a:t>Giá </a:t>
            </a:r>
            <a:r>
              <a:rPr lang="en-US" sz="2100" b="1" dirty="0" err="1">
                <a:solidFill>
                  <a:schemeClr val="accent1"/>
                </a:solidFill>
                <a:latin typeface="Calibri"/>
                <a:ea typeface="Tahoma"/>
                <a:cs typeface="Calibri"/>
              </a:rPr>
              <a:t>trị</a:t>
            </a:r>
            <a:r>
              <a:rPr lang="en-US" sz="2100" b="1" dirty="0">
                <a:solidFill>
                  <a:schemeClr val="accent1"/>
                </a:solidFill>
                <a:latin typeface="Calibri"/>
                <a:ea typeface="Tahoma"/>
                <a:cs typeface="Calibri"/>
              </a:rPr>
              <a:t> </a:t>
            </a:r>
            <a:r>
              <a:rPr lang="en-US" sz="2100" b="1" dirty="0" err="1">
                <a:solidFill>
                  <a:schemeClr val="accent1"/>
                </a:solidFill>
                <a:latin typeface="Calibri"/>
                <a:ea typeface="Tahoma"/>
                <a:cs typeface="Calibri"/>
              </a:rPr>
              <a:t>của</a:t>
            </a:r>
            <a:r>
              <a:rPr lang="en-US" sz="2100" b="1" dirty="0">
                <a:solidFill>
                  <a:schemeClr val="accent1"/>
                </a:solidFill>
                <a:latin typeface="Calibri"/>
                <a:ea typeface="Tahoma"/>
                <a:cs typeface="Calibri"/>
              </a:rPr>
              <a:t> </a:t>
            </a:r>
            <a:r>
              <a:rPr lang="en-US" sz="2100" b="1" dirty="0" err="1">
                <a:solidFill>
                  <a:schemeClr val="accent1"/>
                </a:solidFill>
                <a:latin typeface="Calibri"/>
                <a:ea typeface="Tahoma"/>
                <a:cs typeface="Calibri"/>
              </a:rPr>
              <a:t>các</a:t>
            </a:r>
            <a:r>
              <a:rPr lang="en-US" sz="2100" b="1" dirty="0">
                <a:solidFill>
                  <a:schemeClr val="accent1"/>
                </a:solidFill>
                <a:latin typeface="Calibri"/>
                <a:ea typeface="Tahoma"/>
                <a:cs typeface="Calibri"/>
              </a:rPr>
              <a:t> </a:t>
            </a:r>
            <a:r>
              <a:rPr lang="en-US" sz="2100" b="1" dirty="0" err="1">
                <a:solidFill>
                  <a:schemeClr val="accent1"/>
                </a:solidFill>
                <a:latin typeface="Calibri"/>
                <a:ea typeface="Tahoma"/>
                <a:cs typeface="Calibri"/>
              </a:rPr>
              <a:t>hệ</a:t>
            </a:r>
            <a:r>
              <a:rPr lang="en-US" sz="2100" b="1" dirty="0">
                <a:solidFill>
                  <a:schemeClr val="accent1"/>
                </a:solidFill>
                <a:latin typeface="Calibri"/>
                <a:ea typeface="Tahoma"/>
                <a:cs typeface="Calibri"/>
              </a:rPr>
              <a:t> </a:t>
            </a:r>
            <a:r>
              <a:rPr lang="en-US" sz="2100" b="1" dirty="0" err="1">
                <a:solidFill>
                  <a:schemeClr val="accent1"/>
                </a:solidFill>
                <a:latin typeface="Calibri"/>
                <a:ea typeface="Tahoma"/>
                <a:cs typeface="Calibri"/>
              </a:rPr>
              <a:t>điều</a:t>
            </a:r>
            <a:r>
              <a:rPr lang="en-US" sz="2100" b="1" dirty="0">
                <a:solidFill>
                  <a:schemeClr val="accent1"/>
                </a:solidFill>
                <a:latin typeface="Calibri"/>
                <a:ea typeface="Tahoma"/>
                <a:cs typeface="Calibri"/>
              </a:rPr>
              <a:t> </a:t>
            </a:r>
            <a:r>
              <a:rPr lang="en-US" sz="2100" b="1" dirty="0" err="1">
                <a:solidFill>
                  <a:schemeClr val="accent1"/>
                </a:solidFill>
                <a:latin typeface="Calibri"/>
                <a:ea typeface="Tahoma"/>
                <a:cs typeface="Calibri"/>
              </a:rPr>
              <a:t>hành</a:t>
            </a:r>
            <a:endParaRPr lang="en-US" sz="2100" b="1">
              <a:solidFill>
                <a:schemeClr val="accent1"/>
              </a:solidFill>
              <a:latin typeface="Calibri"/>
              <a:ea typeface="Tahoma"/>
              <a:cs typeface="Calibri"/>
            </a:endParaRPr>
          </a:p>
        </p:txBody>
      </p:sp>
    </p:spTree>
    <p:extLst>
      <p:ext uri="{BB962C8B-B14F-4D97-AF65-F5344CB8AC3E}">
        <p14:creationId xmlns:p14="http://schemas.microsoft.com/office/powerpoint/2010/main" val="13799212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7FF48-AF99-4015-A649-CD12E91E5A58}"/>
              </a:ext>
            </a:extLst>
          </p:cNvPr>
          <p:cNvSpPr>
            <a:spLocks noGrp="1"/>
          </p:cNvSpPr>
          <p:nvPr>
            <p:ph type="title"/>
          </p:nvPr>
        </p:nvSpPr>
        <p:spPr>
          <a:xfrm>
            <a:off x="1205563" y="152400"/>
            <a:ext cx="6858000" cy="534888"/>
          </a:xfrm>
        </p:spPr>
        <p:txBody>
          <a:bodyPr/>
          <a:lstStyle/>
          <a:p>
            <a:r>
              <a:rPr lang="en-US" sz="3200" dirty="0" err="1">
                <a:latin typeface="Arial Narrow"/>
              </a:rPr>
              <a:t>Các</a:t>
            </a:r>
            <a:r>
              <a:rPr lang="en-US" sz="3200" dirty="0">
                <a:latin typeface="Arial Narrow"/>
              </a:rPr>
              <a:t> </a:t>
            </a:r>
            <a:r>
              <a:rPr lang="en-US" sz="3200" dirty="0" err="1">
                <a:latin typeface="Arial Narrow"/>
              </a:rPr>
              <a:t>biện</a:t>
            </a:r>
            <a:r>
              <a:rPr lang="en-US" sz="3200" dirty="0">
                <a:latin typeface="Arial Narrow"/>
              </a:rPr>
              <a:t> </a:t>
            </a:r>
            <a:r>
              <a:rPr lang="en-US" sz="3200" dirty="0" err="1">
                <a:latin typeface="Arial Narrow"/>
              </a:rPr>
              <a:t>pháp</a:t>
            </a:r>
            <a:r>
              <a:rPr lang="en-US" sz="3200" dirty="0">
                <a:latin typeface="Arial Narrow"/>
              </a:rPr>
              <a:t> </a:t>
            </a:r>
            <a:r>
              <a:rPr lang="en-US" sz="3200" dirty="0" err="1">
                <a:latin typeface="Arial Narrow"/>
              </a:rPr>
              <a:t>đối</a:t>
            </a:r>
            <a:r>
              <a:rPr lang="en-US" sz="3200" dirty="0">
                <a:latin typeface="Arial Narrow"/>
              </a:rPr>
              <a:t> </a:t>
            </a:r>
            <a:r>
              <a:rPr lang="en-US" sz="3200" dirty="0" err="1">
                <a:latin typeface="Arial Narrow"/>
              </a:rPr>
              <a:t>phó</a:t>
            </a:r>
            <a:r>
              <a:rPr lang="en-US" sz="3200" dirty="0">
                <a:latin typeface="Arial Narrow"/>
              </a:rPr>
              <a:t> </a:t>
            </a:r>
            <a:r>
              <a:rPr lang="en-US" sz="3200" dirty="0" err="1">
                <a:latin typeface="Arial Narrow"/>
              </a:rPr>
              <a:t>việc</a:t>
            </a:r>
            <a:r>
              <a:rPr lang="en-US" sz="3200" dirty="0">
                <a:latin typeface="Arial Narrow"/>
              </a:rPr>
              <a:t> </a:t>
            </a:r>
            <a:r>
              <a:rPr lang="en-US" sz="3200" dirty="0" err="1">
                <a:latin typeface="Arial Narrow"/>
              </a:rPr>
              <a:t>lấy</a:t>
            </a:r>
            <a:r>
              <a:rPr lang="en-US" sz="3200" dirty="0">
                <a:latin typeface="Arial Narrow"/>
              </a:rPr>
              <a:t> </a:t>
            </a:r>
            <a:r>
              <a:rPr lang="en-US" sz="3200" dirty="0" err="1">
                <a:latin typeface="Arial Narrow"/>
              </a:rPr>
              <a:t>biểu</a:t>
            </a:r>
            <a:r>
              <a:rPr lang="en-US" sz="3200" dirty="0">
                <a:latin typeface="Arial Narrow"/>
              </a:rPr>
              <a:t> </a:t>
            </a:r>
            <a:r>
              <a:rPr lang="en-US" sz="3200" dirty="0" err="1">
                <a:latin typeface="Arial Narrow"/>
              </a:rPr>
              <a:t>ngữ</a:t>
            </a:r>
            <a:endParaRPr lang="en-US" sz="3200" dirty="0" err="1"/>
          </a:p>
        </p:txBody>
      </p:sp>
      <p:sp>
        <p:nvSpPr>
          <p:cNvPr id="4" name="Slide Number Placeholder 3">
            <a:extLst>
              <a:ext uri="{FF2B5EF4-FFF2-40B4-BE49-F238E27FC236}">
                <a16:creationId xmlns:a16="http://schemas.microsoft.com/office/drawing/2014/main" id="{DA5E7336-E1E5-4F0E-8F03-0A75619C7057}"/>
              </a:ext>
            </a:extLst>
          </p:cNvPr>
          <p:cNvSpPr>
            <a:spLocks noGrp="1"/>
          </p:cNvSpPr>
          <p:nvPr>
            <p:ph type="sldNum" sz="quarter" idx="12"/>
          </p:nvPr>
        </p:nvSpPr>
        <p:spPr/>
        <p:txBody>
          <a:bodyPr/>
          <a:lstStyle/>
          <a:p>
            <a:fld id="{3E15BD7C-E074-4D4A-84C3-500EE5B9C190}" type="slidenum">
              <a:rPr lang="ru-RU" smtClean="0"/>
              <a:pPr/>
              <a:t>122</a:t>
            </a:fld>
            <a:endParaRPr lang="ru-RU" dirty="0"/>
          </a:p>
        </p:txBody>
      </p:sp>
      <p:sp>
        <p:nvSpPr>
          <p:cNvPr id="77" name="Rectangle 76">
            <a:extLst>
              <a:ext uri="{FF2B5EF4-FFF2-40B4-BE49-F238E27FC236}">
                <a16:creationId xmlns:a16="http://schemas.microsoft.com/office/drawing/2014/main" id="{FA43B865-2098-4CAD-90BF-321D79EF7642}"/>
              </a:ext>
            </a:extLst>
          </p:cNvPr>
          <p:cNvSpPr/>
          <p:nvPr/>
        </p:nvSpPr>
        <p:spPr>
          <a:xfrm>
            <a:off x="4752975" y="1678537"/>
            <a:ext cx="4314825" cy="4118218"/>
          </a:xfrm>
          <a:prstGeom prst="rect">
            <a:avLst/>
          </a:prstGeom>
          <a:ln w="38100">
            <a:solidFill>
              <a:schemeClr val="bg1"/>
            </a:solid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defPPr>
              <a:defRPr lang="ru-RU"/>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342900" indent="-342900">
              <a:lnSpc>
                <a:spcPct val="113999"/>
              </a:lnSpc>
              <a:spcBef>
                <a:spcPts val="450"/>
              </a:spcBef>
              <a:spcAft>
                <a:spcPts val="450"/>
              </a:spcAft>
              <a:buFont typeface="Arial"/>
              <a:buChar char="•"/>
            </a:pPr>
            <a:r>
              <a:rPr lang="en-US" sz="1400" dirty="0" err="1">
                <a:solidFill>
                  <a:schemeClr val="tx1"/>
                </a:solidFill>
                <a:latin typeface="Tahoma"/>
                <a:ea typeface="Tahoma"/>
                <a:cs typeface="Tahoma"/>
              </a:rPr>
              <a:t>Phần</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mở</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rộng</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tệp</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tiết</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lộ</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thông</a:t>
            </a:r>
            <a:r>
              <a:rPr lang="en-US" sz="1400" dirty="0">
                <a:solidFill>
                  <a:schemeClr val="tx1"/>
                </a:solidFill>
                <a:latin typeface="Tahoma"/>
                <a:ea typeface="Tahoma"/>
                <a:cs typeface="Tahoma"/>
              </a:rPr>
              <a:t> tin </a:t>
            </a:r>
            <a:r>
              <a:rPr lang="en-US" sz="1400" dirty="0" err="1">
                <a:solidFill>
                  <a:schemeClr val="tx1"/>
                </a:solidFill>
                <a:latin typeface="Tahoma"/>
                <a:ea typeface="Tahoma"/>
                <a:cs typeface="Tahoma"/>
              </a:rPr>
              <a:t>về</a:t>
            </a:r>
            <a:r>
              <a:rPr lang="en-US" sz="1400" dirty="0">
                <a:solidFill>
                  <a:schemeClr val="tx1"/>
                </a:solidFill>
                <a:latin typeface="Tahoma"/>
                <a:ea typeface="Tahoma"/>
                <a:cs typeface="Tahoma"/>
              </a:rPr>
              <a:t> </a:t>
            </a:r>
            <a:r>
              <a:rPr lang="en-US" sz="1400" dirty="0" err="1">
                <a:solidFill>
                  <a:srgbClr val="FF0000"/>
                </a:solidFill>
                <a:latin typeface="Tahoma"/>
                <a:ea typeface="Tahoma"/>
                <a:cs typeface="Tahoma"/>
              </a:rPr>
              <a:t>công</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nghệ</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máy</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chủ</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cơ</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bản</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mà</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kẻ</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tất</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công</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có</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thể</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sử</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dụng</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để</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khởi</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động</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các</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cuộc</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tấn</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công</a:t>
            </a:r>
            <a:endParaRPr lang="en-US" sz="1400" dirty="0">
              <a:solidFill>
                <a:schemeClr val="tx1"/>
              </a:solidFill>
              <a:latin typeface="Calibri"/>
              <a:ea typeface="Tahoma"/>
              <a:cs typeface="Calibri"/>
            </a:endParaRPr>
          </a:p>
          <a:p>
            <a:pPr marL="342900" indent="-342900">
              <a:lnSpc>
                <a:spcPct val="113999"/>
              </a:lnSpc>
              <a:spcBef>
                <a:spcPts val="450"/>
              </a:spcBef>
              <a:spcAft>
                <a:spcPts val="450"/>
              </a:spcAft>
              <a:buFont typeface="Arial"/>
              <a:buChar char="•"/>
            </a:pPr>
            <a:r>
              <a:rPr lang="en-US" sz="1400" dirty="0" err="1">
                <a:solidFill>
                  <a:schemeClr val="tx1"/>
                </a:solidFill>
                <a:latin typeface="Tahoma"/>
                <a:ea typeface="Tahoma"/>
                <a:cs typeface="Tahoma"/>
              </a:rPr>
              <a:t>Ẩn</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phần</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mở</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rộng</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tập</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để</a:t>
            </a:r>
            <a:r>
              <a:rPr lang="en-US" sz="1400" dirty="0">
                <a:solidFill>
                  <a:schemeClr val="tx1"/>
                </a:solidFill>
                <a:latin typeface="Tahoma"/>
                <a:ea typeface="Tahoma"/>
                <a:cs typeface="Tahoma"/>
              </a:rPr>
              <a:t> </a:t>
            </a:r>
            <a:r>
              <a:rPr lang="en-US" sz="1400" dirty="0" err="1">
                <a:solidFill>
                  <a:srgbClr val="FF0000"/>
                </a:solidFill>
                <a:latin typeface="Tahoma"/>
                <a:ea typeface="Tahoma"/>
                <a:cs typeface="Tahoma"/>
              </a:rPr>
              <a:t>che</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công</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nghệ</a:t>
            </a:r>
            <a:r>
              <a:rPr lang="en-US" sz="1400" dirty="0">
                <a:solidFill>
                  <a:srgbClr val="FF0000"/>
                </a:solidFill>
                <a:latin typeface="Tahoma"/>
                <a:ea typeface="Tahoma"/>
                <a:cs typeface="Tahoma"/>
              </a:rPr>
              <a:t> WEB</a:t>
            </a:r>
            <a:endParaRPr lang="en-US" sz="1400" dirty="0">
              <a:solidFill>
                <a:srgbClr val="FF0000"/>
              </a:solidFill>
              <a:latin typeface="Calibri"/>
              <a:ea typeface="Tahoma"/>
              <a:cs typeface="Calibri"/>
            </a:endParaRPr>
          </a:p>
          <a:p>
            <a:pPr marL="342900" indent="-342900">
              <a:lnSpc>
                <a:spcPct val="113999"/>
              </a:lnSpc>
              <a:spcBef>
                <a:spcPts val="450"/>
              </a:spcBef>
              <a:spcAft>
                <a:spcPts val="450"/>
              </a:spcAft>
              <a:buFont typeface="Arial"/>
              <a:buChar char="•"/>
            </a:pPr>
            <a:r>
              <a:rPr lang="en-US" sz="1400" dirty="0">
                <a:solidFill>
                  <a:schemeClr val="tx1"/>
                </a:solidFill>
                <a:latin typeface="Tahoma"/>
                <a:ea typeface="Tahoma"/>
                <a:cs typeface="Tahoma"/>
              </a:rPr>
              <a:t>Thay </a:t>
            </a:r>
            <a:r>
              <a:rPr lang="en-US" sz="1400" dirty="0" err="1">
                <a:solidFill>
                  <a:schemeClr val="tx1"/>
                </a:solidFill>
                <a:latin typeface="Tahoma"/>
                <a:ea typeface="Tahoma"/>
                <a:cs typeface="Tahoma"/>
              </a:rPr>
              <a:t>đổi</a:t>
            </a:r>
            <a:r>
              <a:rPr lang="en-US" sz="1400" dirty="0">
                <a:solidFill>
                  <a:schemeClr val="tx1"/>
                </a:solidFill>
                <a:latin typeface="Tahoma"/>
                <a:ea typeface="Tahoma"/>
                <a:cs typeface="Tahoma"/>
              </a:rPr>
              <a:t>, </a:t>
            </a:r>
            <a:r>
              <a:rPr lang="en-US" sz="1400" dirty="0" err="1">
                <a:solidFill>
                  <a:srgbClr val="FF0000"/>
                </a:solidFill>
                <a:latin typeface="Tahoma"/>
                <a:ea typeface="Tahoma"/>
                <a:cs typeface="Tahoma"/>
              </a:rPr>
              <a:t>ánh</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xạ</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ứng</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dụng</a:t>
            </a:r>
            <a:r>
              <a:rPr lang="en-US" sz="1400" dirty="0">
                <a:solidFill>
                  <a:srgbClr val="FF0000"/>
                </a:solidFill>
                <a:latin typeface="Tahoma"/>
                <a:ea typeface="Tahoma"/>
                <a:cs typeface="Tahoma"/>
              </a:rPr>
              <a:t> </a:t>
            </a:r>
            <a:r>
              <a:rPr lang="en-US" sz="1400" dirty="0" err="1">
                <a:solidFill>
                  <a:schemeClr val="tx1"/>
                </a:solidFill>
                <a:latin typeface="Tahoma"/>
                <a:ea typeface="Tahoma"/>
                <a:cs typeface="Tahoma"/>
              </a:rPr>
              <a:t>chẳng</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hạn</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như</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áp</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với</a:t>
            </a:r>
            <a:r>
              <a:rPr lang="en-US" sz="1400" dirty="0">
                <a:solidFill>
                  <a:schemeClr val="tx1"/>
                </a:solidFill>
                <a:latin typeface="Tahoma"/>
                <a:ea typeface="Tahoma"/>
                <a:cs typeface="Tahoma"/>
              </a:rPr>
              <a:t> .html hay .foo, etc... </a:t>
            </a:r>
            <a:r>
              <a:rPr lang="en-US" sz="1400" dirty="0" err="1">
                <a:solidFill>
                  <a:schemeClr val="tx1"/>
                </a:solidFill>
                <a:latin typeface="Tahoma"/>
                <a:ea typeface="Tahoma"/>
                <a:cs typeface="Tahoma"/>
              </a:rPr>
              <a:t>để</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che</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giấu</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thông</a:t>
            </a:r>
            <a:r>
              <a:rPr lang="en-US" sz="1400" dirty="0">
                <a:solidFill>
                  <a:schemeClr val="tx1"/>
                </a:solidFill>
                <a:latin typeface="Tahoma"/>
                <a:ea typeface="Tahoma"/>
                <a:cs typeface="Tahoma"/>
              </a:rPr>
              <a:t> tin </a:t>
            </a:r>
            <a:r>
              <a:rPr lang="en-US" sz="1400" dirty="0" err="1">
                <a:solidFill>
                  <a:schemeClr val="tx1"/>
                </a:solidFill>
                <a:latin typeface="Tahoma"/>
                <a:ea typeface="Tahoma"/>
                <a:cs typeface="Tahoma"/>
              </a:rPr>
              <a:t>của</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máy</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chủ</a:t>
            </a:r>
            <a:endParaRPr lang="en-US" sz="1400" dirty="0">
              <a:solidFill>
                <a:schemeClr val="tx1"/>
              </a:solidFill>
              <a:latin typeface="Tahoma"/>
              <a:ea typeface="Tahoma"/>
              <a:cs typeface="Tahoma"/>
            </a:endParaRPr>
          </a:p>
          <a:p>
            <a:pPr marL="342900" indent="-342900">
              <a:lnSpc>
                <a:spcPct val="113999"/>
              </a:lnSpc>
              <a:spcBef>
                <a:spcPts val="450"/>
              </a:spcBef>
              <a:spcAft>
                <a:spcPts val="450"/>
              </a:spcAft>
              <a:buFont typeface="Arial"/>
              <a:buChar char="•"/>
            </a:pPr>
            <a:r>
              <a:rPr lang="en-US" sz="1400" dirty="0" err="1">
                <a:solidFill>
                  <a:schemeClr val="tx1"/>
                </a:solidFill>
                <a:latin typeface="Tahoma"/>
                <a:ea typeface="Tahoma"/>
                <a:cs typeface="Tahoma"/>
              </a:rPr>
              <a:t>Người</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dùng</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bộ</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nhớ</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đệm</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có</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thể</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sử</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dụng</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chỉ</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thị</a:t>
            </a:r>
            <a:r>
              <a:rPr lang="en-US" sz="1400" dirty="0">
                <a:solidFill>
                  <a:schemeClr val="tx1"/>
                </a:solidFill>
                <a:latin typeface="Tahoma"/>
                <a:ea typeface="Tahoma"/>
                <a:cs typeface="Tahoma"/>
              </a:rPr>
              <a:t> </a:t>
            </a:r>
            <a:r>
              <a:rPr lang="en-US" sz="1400" dirty="0" err="1">
                <a:solidFill>
                  <a:srgbClr val="FF0000"/>
                </a:solidFill>
                <a:latin typeface="Tahoma"/>
                <a:ea typeface="Tahoma"/>
                <a:cs typeface="Tahoma"/>
              </a:rPr>
              <a:t>mod_negotiation</a:t>
            </a:r>
          </a:p>
          <a:p>
            <a:pPr marL="342900" indent="-342900">
              <a:lnSpc>
                <a:spcPct val="113999"/>
              </a:lnSpc>
              <a:spcBef>
                <a:spcPts val="450"/>
              </a:spcBef>
              <a:spcAft>
                <a:spcPts val="450"/>
              </a:spcAft>
              <a:buFont typeface="Arial"/>
              <a:buChar char="•"/>
            </a:pPr>
            <a:r>
              <a:rPr lang="en-US" sz="1400" dirty="0" err="1">
                <a:solidFill>
                  <a:schemeClr val="tx1"/>
                </a:solidFill>
                <a:latin typeface="Tahoma"/>
                <a:ea typeface="Tahoma"/>
                <a:cs typeface="Tahoma"/>
              </a:rPr>
              <a:t>Người</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dùng</a:t>
            </a:r>
            <a:r>
              <a:rPr lang="en-US" sz="1400" dirty="0">
                <a:solidFill>
                  <a:schemeClr val="tx1"/>
                </a:solidFill>
                <a:latin typeface="Tahoma"/>
                <a:ea typeface="Tahoma"/>
                <a:cs typeface="Tahoma"/>
              </a:rPr>
              <a:t> IIS </a:t>
            </a:r>
            <a:r>
              <a:rPr lang="en-US" sz="1400" dirty="0" err="1">
                <a:solidFill>
                  <a:schemeClr val="tx1"/>
                </a:solidFill>
                <a:latin typeface="Tahoma"/>
                <a:ea typeface="Tahoma"/>
                <a:cs typeface="Tahoma"/>
              </a:rPr>
              <a:t>sử</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dụng</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các</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công</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cụ</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như</a:t>
            </a:r>
            <a:r>
              <a:rPr lang="en-US" sz="1400" dirty="0">
                <a:solidFill>
                  <a:schemeClr val="tx1"/>
                </a:solidFill>
                <a:latin typeface="Tahoma"/>
                <a:ea typeface="Tahoma"/>
                <a:cs typeface="Tahoma"/>
              </a:rPr>
              <a:t> </a:t>
            </a:r>
            <a:r>
              <a:rPr lang="en-US" sz="1400" dirty="0" err="1">
                <a:solidFill>
                  <a:srgbClr val="FF0000"/>
                </a:solidFill>
                <a:latin typeface="Tahoma"/>
                <a:ea typeface="Tahoma"/>
                <a:cs typeface="Tahoma"/>
              </a:rPr>
              <a:t>PageXchanger</a:t>
            </a:r>
            <a:r>
              <a:rPr lang="en-US" sz="1400" dirty="0">
                <a:solidFill>
                  <a:srgbClr val="FF0000"/>
                </a:solidFill>
                <a:latin typeface="Tahoma"/>
                <a:ea typeface="Tahoma"/>
                <a:cs typeface="Tahoma"/>
              </a:rPr>
              <a:t> </a:t>
            </a:r>
            <a:r>
              <a:rPr lang="en-US" sz="1400" dirty="0" err="1">
                <a:solidFill>
                  <a:schemeClr val="tx1"/>
                </a:solidFill>
                <a:latin typeface="Tahoma"/>
                <a:ea typeface="Tahoma"/>
                <a:cs typeface="Tahoma"/>
              </a:rPr>
              <a:t>để</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quản</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lý</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phần</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mở</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rộng</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tệp</a:t>
            </a:r>
            <a:endParaRPr lang="en-US" sz="1400" dirty="0">
              <a:solidFill>
                <a:schemeClr val="tx1"/>
              </a:solidFill>
              <a:latin typeface="Tahoma"/>
              <a:ea typeface="Tahoma"/>
              <a:cs typeface="Tahoma"/>
            </a:endParaRPr>
          </a:p>
        </p:txBody>
      </p:sp>
      <p:sp>
        <p:nvSpPr>
          <p:cNvPr id="78" name="Rectangle 77">
            <a:extLst>
              <a:ext uri="{FF2B5EF4-FFF2-40B4-BE49-F238E27FC236}">
                <a16:creationId xmlns:a16="http://schemas.microsoft.com/office/drawing/2014/main" id="{FA43B865-2098-4CAD-90BF-321D79EF7642}"/>
              </a:ext>
            </a:extLst>
          </p:cNvPr>
          <p:cNvSpPr/>
          <p:nvPr/>
        </p:nvSpPr>
        <p:spPr>
          <a:xfrm>
            <a:off x="278607" y="1680918"/>
            <a:ext cx="4355956" cy="4080118"/>
          </a:xfrm>
          <a:prstGeom prst="rect">
            <a:avLst/>
          </a:prstGeom>
          <a:ln w="38100">
            <a:solidFill>
              <a:schemeClr val="bg1"/>
            </a:solid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defPPr>
              <a:defRPr lang="ru-RU"/>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342900" indent="-342900" algn="just">
              <a:lnSpc>
                <a:spcPct val="113999"/>
              </a:lnSpc>
              <a:spcBef>
                <a:spcPts val="450"/>
              </a:spcBef>
              <a:spcAft>
                <a:spcPts val="450"/>
              </a:spcAft>
              <a:buFont typeface="Arial"/>
              <a:buChar char="•"/>
            </a:pPr>
            <a:r>
              <a:rPr lang="en-US" sz="1400" dirty="0" err="1">
                <a:latin typeface="Tahoma"/>
                <a:ea typeface="Tahoma"/>
                <a:cs typeface="Tahoma"/>
              </a:rPr>
              <a:t>Sử</a:t>
            </a:r>
            <a:r>
              <a:rPr lang="en-US" sz="1400" dirty="0">
                <a:latin typeface="Tahoma"/>
                <a:ea typeface="Tahoma"/>
                <a:cs typeface="Tahoma"/>
              </a:rPr>
              <a:t> </a:t>
            </a:r>
            <a:r>
              <a:rPr lang="en-US" sz="1400" dirty="0" err="1">
                <a:latin typeface="Tahoma"/>
                <a:ea typeface="Tahoma"/>
                <a:cs typeface="Tahoma"/>
              </a:rPr>
              <a:t>dụng</a:t>
            </a:r>
            <a:r>
              <a:rPr lang="en-US" sz="1400" dirty="0">
                <a:latin typeface="Tahoma"/>
                <a:ea typeface="Tahoma"/>
                <a:cs typeface="Tahoma"/>
              </a:rPr>
              <a:t> </a:t>
            </a:r>
            <a:r>
              <a:rPr lang="en-US" sz="1400" dirty="0" err="1">
                <a:solidFill>
                  <a:srgbClr val="FF0000"/>
                </a:solidFill>
                <a:latin typeface="Tahoma"/>
                <a:ea typeface="Tahoma"/>
                <a:cs typeface="Tahoma"/>
              </a:rPr>
              <a:t>biểu</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ngữ</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giả</a:t>
            </a:r>
            <a:r>
              <a:rPr lang="en-US" sz="1400" dirty="0">
                <a:solidFill>
                  <a:srgbClr val="FF0000"/>
                </a:solidFill>
                <a:latin typeface="Tahoma"/>
                <a:ea typeface="Tahoma"/>
                <a:cs typeface="Tahoma"/>
              </a:rPr>
              <a:t> </a:t>
            </a:r>
            <a:r>
              <a:rPr lang="en-US" sz="1400" dirty="0" err="1">
                <a:latin typeface="Tahoma"/>
                <a:ea typeface="Tahoma"/>
                <a:cs typeface="Tahoma"/>
              </a:rPr>
              <a:t>để</a:t>
            </a:r>
            <a:r>
              <a:rPr lang="en-US" sz="1400" dirty="0">
                <a:latin typeface="Tahoma"/>
                <a:ea typeface="Tahoma"/>
                <a:cs typeface="Tahoma"/>
              </a:rPr>
              <a:t> </a:t>
            </a:r>
            <a:r>
              <a:rPr lang="en-US" sz="1400" dirty="0" err="1">
                <a:latin typeface="Tahoma"/>
                <a:ea typeface="Tahoma"/>
                <a:cs typeface="Tahoma"/>
              </a:rPr>
              <a:t>đánh</a:t>
            </a:r>
            <a:r>
              <a:rPr lang="en-US" sz="1400" dirty="0">
                <a:latin typeface="Tahoma"/>
                <a:ea typeface="Tahoma"/>
                <a:cs typeface="Tahoma"/>
              </a:rPr>
              <a:t> </a:t>
            </a:r>
            <a:r>
              <a:rPr lang="en-US" sz="1400" dirty="0" err="1">
                <a:latin typeface="Tahoma"/>
                <a:ea typeface="Tahoma"/>
                <a:cs typeface="Tahoma"/>
              </a:rPr>
              <a:t>lừa</a:t>
            </a:r>
            <a:r>
              <a:rPr lang="en-US" sz="1400" dirty="0">
                <a:latin typeface="Tahoma"/>
                <a:ea typeface="Tahoma"/>
                <a:cs typeface="Tahoma"/>
              </a:rPr>
              <a:t> </a:t>
            </a:r>
            <a:r>
              <a:rPr lang="en-US" sz="1400" dirty="0" err="1">
                <a:latin typeface="Tahoma"/>
                <a:ea typeface="Tahoma"/>
                <a:cs typeface="Tahoma"/>
              </a:rPr>
              <a:t>hoặc</a:t>
            </a:r>
            <a:r>
              <a:rPr lang="en-US" sz="1400" dirty="0">
                <a:latin typeface="Tahoma"/>
                <a:ea typeface="Tahoma"/>
                <a:cs typeface="Tahoma"/>
              </a:rPr>
              <a:t> </a:t>
            </a:r>
            <a:r>
              <a:rPr lang="en-US" sz="1400" dirty="0" err="1">
                <a:latin typeface="Tahoma"/>
                <a:ea typeface="Tahoma"/>
                <a:cs typeface="Tahoma"/>
              </a:rPr>
              <a:t>đánh</a:t>
            </a:r>
            <a:r>
              <a:rPr lang="en-US" sz="1400" dirty="0">
                <a:latin typeface="Tahoma"/>
                <a:ea typeface="Tahoma"/>
                <a:cs typeface="Tahoma"/>
              </a:rPr>
              <a:t> </a:t>
            </a:r>
            <a:r>
              <a:rPr lang="en-US" sz="1400" dirty="0" err="1">
                <a:latin typeface="Tahoma"/>
                <a:ea typeface="Tahoma"/>
                <a:cs typeface="Tahoma"/>
              </a:rPr>
              <a:t>lừa</a:t>
            </a:r>
            <a:r>
              <a:rPr lang="en-US" sz="1400" dirty="0">
                <a:latin typeface="Tahoma"/>
                <a:ea typeface="Tahoma"/>
                <a:cs typeface="Tahoma"/>
              </a:rPr>
              <a:t> </a:t>
            </a:r>
            <a:r>
              <a:rPr lang="en-US" sz="1400" dirty="0" err="1">
                <a:latin typeface="Tahoma"/>
                <a:ea typeface="Tahoma"/>
                <a:cs typeface="Tahoma"/>
              </a:rPr>
              <a:t>kẻ</a:t>
            </a:r>
            <a:r>
              <a:rPr lang="en-US" sz="1400" dirty="0">
                <a:latin typeface="Tahoma"/>
                <a:ea typeface="Tahoma"/>
                <a:cs typeface="Tahoma"/>
              </a:rPr>
              <a:t> </a:t>
            </a:r>
            <a:r>
              <a:rPr lang="en-US" sz="1400" dirty="0" err="1">
                <a:latin typeface="Tahoma"/>
                <a:ea typeface="Tahoma"/>
                <a:cs typeface="Tahoma"/>
              </a:rPr>
              <a:t>tấn</a:t>
            </a:r>
            <a:r>
              <a:rPr lang="en-US" sz="1400" dirty="0">
                <a:latin typeface="Tahoma"/>
                <a:ea typeface="Tahoma"/>
                <a:cs typeface="Tahoma"/>
              </a:rPr>
              <a:t> </a:t>
            </a:r>
            <a:r>
              <a:rPr lang="en-US" sz="1400" dirty="0" err="1">
                <a:latin typeface="Tahoma"/>
                <a:ea typeface="Tahoma"/>
                <a:cs typeface="Tahoma"/>
              </a:rPr>
              <a:t>công</a:t>
            </a:r>
            <a:endParaRPr lang="en-US" sz="1400" dirty="0" err="1">
              <a:ea typeface="+mn-lt"/>
              <a:cs typeface="+mn-lt"/>
            </a:endParaRPr>
          </a:p>
          <a:p>
            <a:pPr marL="342900" indent="-342900" algn="just">
              <a:lnSpc>
                <a:spcPct val="113999"/>
              </a:lnSpc>
              <a:spcBef>
                <a:spcPts val="450"/>
              </a:spcBef>
              <a:spcAft>
                <a:spcPts val="450"/>
              </a:spcAft>
              <a:buFont typeface="Arial"/>
              <a:buChar char="•"/>
            </a:pPr>
            <a:r>
              <a:rPr lang="en-US" sz="1400" dirty="0">
                <a:solidFill>
                  <a:schemeClr val="tx1"/>
                </a:solidFill>
                <a:latin typeface="Tahoma"/>
                <a:ea typeface="Tahoma"/>
                <a:cs typeface="Tahoma"/>
              </a:rPr>
              <a:t> </a:t>
            </a:r>
            <a:r>
              <a:rPr lang="en-US" sz="1400" dirty="0" err="1">
                <a:solidFill>
                  <a:srgbClr val="FF0000"/>
                </a:solidFill>
                <a:latin typeface="Tahoma"/>
                <a:ea typeface="Tahoma"/>
                <a:cs typeface="Tahoma"/>
              </a:rPr>
              <a:t>Tắt</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các</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dịch</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vụ</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không</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cần</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thiết</a:t>
            </a:r>
            <a:r>
              <a:rPr lang="en-US" sz="1400" dirty="0">
                <a:solidFill>
                  <a:srgbClr val="000000"/>
                </a:solidFill>
                <a:latin typeface="Tahoma"/>
                <a:ea typeface="Tahoma"/>
                <a:cs typeface="Tahoma"/>
              </a:rPr>
              <a:t> </a:t>
            </a:r>
            <a:r>
              <a:rPr lang="en-US" sz="1400" dirty="0" err="1">
                <a:solidFill>
                  <a:srgbClr val="000000"/>
                </a:solidFill>
                <a:latin typeface="Tahoma"/>
                <a:ea typeface="Tahoma"/>
                <a:cs typeface="Tahoma"/>
              </a:rPr>
              <a:t>trên</a:t>
            </a:r>
            <a:r>
              <a:rPr lang="en-US" sz="1400" dirty="0">
                <a:solidFill>
                  <a:srgbClr val="000000"/>
                </a:solidFill>
                <a:latin typeface="Tahoma"/>
                <a:ea typeface="Tahoma"/>
                <a:cs typeface="Tahoma"/>
              </a:rPr>
              <a:t> </a:t>
            </a:r>
            <a:r>
              <a:rPr lang="en-US" sz="1400" dirty="0" err="1">
                <a:solidFill>
                  <a:srgbClr val="000000"/>
                </a:solidFill>
                <a:latin typeface="Tahoma"/>
                <a:ea typeface="Tahoma"/>
                <a:cs typeface="Tahoma"/>
              </a:rPr>
              <a:t>máy</a:t>
            </a:r>
            <a:r>
              <a:rPr lang="en-US" sz="1400" dirty="0">
                <a:solidFill>
                  <a:srgbClr val="000000"/>
                </a:solidFill>
                <a:latin typeface="Tahoma"/>
                <a:ea typeface="Tahoma"/>
                <a:cs typeface="Tahoma"/>
              </a:rPr>
              <a:t> </a:t>
            </a:r>
            <a:r>
              <a:rPr lang="en-US" sz="1400" dirty="0" err="1">
                <a:solidFill>
                  <a:srgbClr val="000000"/>
                </a:solidFill>
                <a:latin typeface="Tahoma"/>
                <a:ea typeface="Tahoma"/>
                <a:cs typeface="Tahoma"/>
              </a:rPr>
              <a:t>chủ</a:t>
            </a:r>
            <a:r>
              <a:rPr lang="en-US" sz="1400" dirty="0">
                <a:solidFill>
                  <a:srgbClr val="000000"/>
                </a:solidFill>
                <a:latin typeface="Tahoma"/>
                <a:ea typeface="Tahoma"/>
                <a:cs typeface="Tahoma"/>
              </a:rPr>
              <a:t> </a:t>
            </a:r>
            <a:r>
              <a:rPr lang="en-US" sz="1400" dirty="0" err="1">
                <a:solidFill>
                  <a:srgbClr val="000000"/>
                </a:solidFill>
                <a:latin typeface="Tahoma"/>
                <a:ea typeface="Tahoma"/>
                <a:cs typeface="Tahoma"/>
              </a:rPr>
              <a:t>mạng</a:t>
            </a:r>
            <a:r>
              <a:rPr lang="en-US" sz="1400" dirty="0">
                <a:solidFill>
                  <a:srgbClr val="000000"/>
                </a:solidFill>
                <a:latin typeface="Tahoma"/>
                <a:ea typeface="Tahoma"/>
                <a:cs typeface="Tahoma"/>
              </a:rPr>
              <a:t> </a:t>
            </a:r>
            <a:r>
              <a:rPr lang="en-US" sz="1400" dirty="0" err="1">
                <a:solidFill>
                  <a:srgbClr val="000000"/>
                </a:solidFill>
                <a:latin typeface="Tahoma"/>
                <a:ea typeface="Tahoma"/>
                <a:cs typeface="Tahoma"/>
              </a:rPr>
              <a:t>để</a:t>
            </a:r>
            <a:r>
              <a:rPr lang="en-US" sz="1400" dirty="0">
                <a:solidFill>
                  <a:srgbClr val="000000"/>
                </a:solidFill>
                <a:latin typeface="Tahoma"/>
                <a:ea typeface="Tahoma"/>
                <a:cs typeface="Tahoma"/>
              </a:rPr>
              <a:t> </a:t>
            </a:r>
            <a:r>
              <a:rPr lang="en-US" sz="1400" dirty="0" err="1">
                <a:solidFill>
                  <a:srgbClr val="000000"/>
                </a:solidFill>
                <a:latin typeface="Tahoma"/>
                <a:ea typeface="Tahoma"/>
                <a:cs typeface="Tahoma"/>
              </a:rPr>
              <a:t>hạn</a:t>
            </a:r>
            <a:r>
              <a:rPr lang="en-US" sz="1400" dirty="0">
                <a:solidFill>
                  <a:srgbClr val="000000"/>
                </a:solidFill>
                <a:latin typeface="Tahoma"/>
                <a:ea typeface="Tahoma"/>
                <a:cs typeface="Tahoma"/>
              </a:rPr>
              <a:t> </a:t>
            </a:r>
            <a:r>
              <a:rPr lang="en-US" sz="1400" dirty="0" err="1">
                <a:solidFill>
                  <a:srgbClr val="000000"/>
                </a:solidFill>
                <a:latin typeface="Tahoma"/>
                <a:ea typeface="Tahoma"/>
                <a:cs typeface="Tahoma"/>
              </a:rPr>
              <a:t>chế</a:t>
            </a:r>
            <a:r>
              <a:rPr lang="en-US" sz="1400" dirty="0">
                <a:solidFill>
                  <a:srgbClr val="000000"/>
                </a:solidFill>
                <a:latin typeface="Tahoma"/>
                <a:ea typeface="Tahoma"/>
                <a:cs typeface="Tahoma"/>
              </a:rPr>
              <a:t> </a:t>
            </a:r>
            <a:r>
              <a:rPr lang="en-US" sz="1400" dirty="0" err="1">
                <a:solidFill>
                  <a:srgbClr val="000000"/>
                </a:solidFill>
                <a:latin typeface="Tahoma"/>
                <a:ea typeface="Tahoma"/>
                <a:cs typeface="Tahoma"/>
              </a:rPr>
              <a:t>tiết</a:t>
            </a:r>
            <a:r>
              <a:rPr lang="en-US" sz="1400" dirty="0">
                <a:solidFill>
                  <a:srgbClr val="000000"/>
                </a:solidFill>
                <a:latin typeface="Tahoma"/>
                <a:ea typeface="Tahoma"/>
                <a:cs typeface="Tahoma"/>
              </a:rPr>
              <a:t> </a:t>
            </a:r>
            <a:r>
              <a:rPr lang="en-US" sz="1400" dirty="0" err="1">
                <a:solidFill>
                  <a:srgbClr val="000000"/>
                </a:solidFill>
                <a:latin typeface="Tahoma"/>
                <a:ea typeface="Tahoma"/>
                <a:cs typeface="Tahoma"/>
              </a:rPr>
              <a:t>lộ</a:t>
            </a:r>
            <a:r>
              <a:rPr lang="en-US" sz="1400" dirty="0">
                <a:solidFill>
                  <a:srgbClr val="000000"/>
                </a:solidFill>
                <a:latin typeface="Tahoma"/>
                <a:ea typeface="Tahoma"/>
                <a:cs typeface="Tahoma"/>
              </a:rPr>
              <a:t> </a:t>
            </a:r>
            <a:r>
              <a:rPr lang="en-US" sz="1400" dirty="0" err="1">
                <a:solidFill>
                  <a:srgbClr val="000000"/>
                </a:solidFill>
                <a:latin typeface="Tahoma"/>
                <a:ea typeface="Tahoma"/>
                <a:cs typeface="Tahoma"/>
              </a:rPr>
              <a:t>thông</a:t>
            </a:r>
            <a:r>
              <a:rPr lang="en-US" sz="1400" dirty="0">
                <a:solidFill>
                  <a:srgbClr val="000000"/>
                </a:solidFill>
                <a:latin typeface="Tahoma"/>
                <a:ea typeface="Tahoma"/>
                <a:cs typeface="Tahoma"/>
              </a:rPr>
              <a:t> tin</a:t>
            </a:r>
          </a:p>
          <a:p>
            <a:pPr marL="342900" indent="-342900">
              <a:lnSpc>
                <a:spcPct val="113999"/>
              </a:lnSpc>
              <a:spcBef>
                <a:spcPts val="450"/>
              </a:spcBef>
              <a:spcAft>
                <a:spcPts val="450"/>
              </a:spcAft>
              <a:buFont typeface="Arial"/>
              <a:buChar char="•"/>
            </a:pPr>
            <a:r>
              <a:rPr lang="en-US" sz="1400" dirty="0" err="1">
                <a:latin typeface="Tahoma"/>
                <a:ea typeface="Tahoma"/>
                <a:cs typeface="Tahoma"/>
              </a:rPr>
              <a:t>Sử</a:t>
            </a:r>
            <a:r>
              <a:rPr lang="en-US" sz="1400" dirty="0">
                <a:latin typeface="Tahoma"/>
                <a:ea typeface="Tahoma"/>
                <a:cs typeface="Tahoma"/>
              </a:rPr>
              <a:t> </a:t>
            </a:r>
            <a:r>
              <a:rPr lang="en-US" sz="1400" dirty="0" err="1">
                <a:latin typeface="Tahoma"/>
                <a:ea typeface="Tahoma"/>
                <a:cs typeface="Tahoma"/>
              </a:rPr>
              <a:t>dụng</a:t>
            </a:r>
            <a:r>
              <a:rPr lang="en-US" sz="1400" dirty="0">
                <a:latin typeface="Tahoma"/>
                <a:ea typeface="Tahoma"/>
                <a:cs typeface="Tahoma"/>
              </a:rPr>
              <a:t> </a:t>
            </a:r>
            <a:r>
              <a:rPr lang="en-US" sz="1400" dirty="0" err="1">
                <a:latin typeface="Tahoma"/>
                <a:ea typeface="Tahoma"/>
                <a:cs typeface="Tahoma"/>
              </a:rPr>
              <a:t>công</a:t>
            </a:r>
            <a:r>
              <a:rPr lang="en-US" sz="1400" dirty="0">
                <a:latin typeface="Tahoma"/>
                <a:ea typeface="Tahoma"/>
                <a:cs typeface="Tahoma"/>
              </a:rPr>
              <a:t> </a:t>
            </a:r>
            <a:r>
              <a:rPr lang="en-US" sz="1400" dirty="0" err="1">
                <a:latin typeface="Tahoma"/>
                <a:ea typeface="Tahoma"/>
                <a:cs typeface="Tahoma"/>
              </a:rPr>
              <a:t>cụ</a:t>
            </a:r>
            <a:r>
              <a:rPr lang="en-US" sz="1400" dirty="0">
                <a:latin typeface="Tahoma"/>
                <a:ea typeface="Tahoma"/>
                <a:cs typeface="Tahoma"/>
              </a:rPr>
              <a:t> </a:t>
            </a:r>
            <a:r>
              <a:rPr lang="en-US" sz="1400" dirty="0" err="1">
                <a:latin typeface="Tahoma"/>
                <a:ea typeface="Tahoma"/>
                <a:cs typeface="Tahoma"/>
              </a:rPr>
              <a:t>ServerMask</a:t>
            </a:r>
            <a:r>
              <a:rPr lang="en-US" sz="1400" dirty="0">
                <a:latin typeface="Tahoma"/>
                <a:ea typeface="Tahoma"/>
                <a:cs typeface="Tahoma"/>
              </a:rPr>
              <a:t> (</a:t>
            </a:r>
            <a:r>
              <a:rPr lang="en-US" sz="1400" dirty="0">
                <a:solidFill>
                  <a:schemeClr val="tx1"/>
                </a:solidFill>
                <a:latin typeface="Tahoma"/>
                <a:ea typeface="Tahoma"/>
                <a:cs typeface="Tahoma"/>
                <a:hlinkClick r:id="rId2">
                  <a:extLst>
                    <a:ext uri="{A12FA001-AC4F-418D-AE19-62706E023703}">
                      <ahyp:hlinkClr xmlns="" xmlns:ahyp="http://schemas.microsoft.com/office/drawing/2018/hyperlinkcolor" val="tx"/>
                    </a:ext>
                  </a:extLst>
                </a:hlinkClick>
              </a:rPr>
              <a:t>http://www.port80software.com</a:t>
            </a:r>
            <a:r>
              <a:rPr lang="en-US" sz="1400" dirty="0">
                <a:latin typeface="Tahoma"/>
                <a:ea typeface="Tahoma"/>
                <a:cs typeface="Tahoma"/>
              </a:rPr>
              <a:t>) </a:t>
            </a:r>
            <a:r>
              <a:rPr lang="en-US" sz="1400" dirty="0" err="1">
                <a:latin typeface="Tahoma"/>
                <a:ea typeface="Tahoma"/>
                <a:cs typeface="Tahoma"/>
              </a:rPr>
              <a:t>để</a:t>
            </a:r>
            <a:r>
              <a:rPr lang="en-US" sz="1400" dirty="0">
                <a:latin typeface="Tahoma"/>
                <a:ea typeface="Tahoma"/>
                <a:cs typeface="Tahoma"/>
              </a:rPr>
              <a:t> </a:t>
            </a:r>
            <a:r>
              <a:rPr lang="en-US" sz="1400" dirty="0" err="1">
                <a:latin typeface="Tahoma"/>
                <a:ea typeface="Tahoma"/>
                <a:cs typeface="Tahoma"/>
              </a:rPr>
              <a:t>tắt</a:t>
            </a:r>
            <a:r>
              <a:rPr lang="en-US" sz="1400" dirty="0">
                <a:latin typeface="Tahoma"/>
                <a:ea typeface="Tahoma"/>
                <a:cs typeface="Tahoma"/>
              </a:rPr>
              <a:t> </a:t>
            </a:r>
            <a:r>
              <a:rPr lang="en-US" sz="1400" dirty="0" err="1">
                <a:latin typeface="Tahoma"/>
                <a:ea typeface="Tahoma"/>
                <a:cs typeface="Tahoma"/>
              </a:rPr>
              <a:t>hoặc</a:t>
            </a:r>
            <a:r>
              <a:rPr lang="en-US" sz="1400" dirty="0">
                <a:latin typeface="Tahoma"/>
                <a:ea typeface="Tahoma"/>
                <a:cs typeface="Tahoma"/>
              </a:rPr>
              <a:t> </a:t>
            </a:r>
            <a:r>
              <a:rPr lang="en-US" sz="1400" dirty="0" err="1">
                <a:latin typeface="Tahoma"/>
                <a:ea typeface="Tahoma"/>
                <a:cs typeface="Tahoma"/>
              </a:rPr>
              <a:t>thay</a:t>
            </a:r>
            <a:r>
              <a:rPr lang="en-US" sz="1400" dirty="0">
                <a:latin typeface="Tahoma"/>
                <a:ea typeface="Tahoma"/>
                <a:cs typeface="Tahoma"/>
              </a:rPr>
              <a:t> </a:t>
            </a:r>
            <a:r>
              <a:rPr lang="en-US" sz="1400" dirty="0" err="1">
                <a:latin typeface="Tahoma"/>
                <a:ea typeface="Tahoma"/>
                <a:cs typeface="Tahoma"/>
              </a:rPr>
              <a:t>đổi</a:t>
            </a:r>
            <a:r>
              <a:rPr lang="en-US" sz="1400" dirty="0">
                <a:latin typeface="Tahoma"/>
                <a:ea typeface="Tahoma"/>
                <a:cs typeface="Tahoma"/>
              </a:rPr>
              <a:t> </a:t>
            </a:r>
            <a:r>
              <a:rPr lang="en-US" sz="1400" dirty="0" err="1">
                <a:latin typeface="Tahoma"/>
                <a:ea typeface="Tahoma"/>
                <a:cs typeface="Tahoma"/>
              </a:rPr>
              <a:t>thông</a:t>
            </a:r>
            <a:r>
              <a:rPr lang="en-US" sz="1400" dirty="0">
                <a:latin typeface="Tahoma"/>
                <a:ea typeface="Tahoma"/>
                <a:cs typeface="Tahoma"/>
              </a:rPr>
              <a:t> tin </a:t>
            </a:r>
            <a:r>
              <a:rPr lang="en-US" sz="1400" dirty="0" err="1">
                <a:latin typeface="Tahoma"/>
                <a:ea typeface="Tahoma"/>
                <a:cs typeface="Tahoma"/>
              </a:rPr>
              <a:t>biểu</a:t>
            </a:r>
            <a:r>
              <a:rPr lang="en-US" sz="1400" dirty="0">
                <a:latin typeface="Tahoma"/>
                <a:ea typeface="Tahoma"/>
                <a:cs typeface="Tahoma"/>
              </a:rPr>
              <a:t> </a:t>
            </a:r>
            <a:r>
              <a:rPr lang="en-US" sz="1400" dirty="0" err="1">
                <a:latin typeface="Tahoma"/>
                <a:ea typeface="Tahoma"/>
                <a:cs typeface="Tahoma"/>
              </a:rPr>
              <a:t>ngữ</a:t>
            </a:r>
            <a:endParaRPr lang="en-US" sz="1400" dirty="0">
              <a:latin typeface="Tahoma"/>
              <a:ea typeface="Tahoma"/>
              <a:cs typeface="Tahoma"/>
            </a:endParaRPr>
          </a:p>
          <a:p>
            <a:pPr marL="342900" indent="-342900">
              <a:lnSpc>
                <a:spcPct val="113999"/>
              </a:lnSpc>
              <a:spcBef>
                <a:spcPts val="450"/>
              </a:spcBef>
              <a:spcAft>
                <a:spcPts val="450"/>
              </a:spcAft>
              <a:buFont typeface="Arial"/>
              <a:buChar char="•"/>
            </a:pPr>
            <a:r>
              <a:rPr lang="en-US" sz="1400" dirty="0" err="1">
                <a:latin typeface="Tahoma"/>
                <a:ea typeface="Tahoma"/>
                <a:cs typeface="Tahoma"/>
              </a:rPr>
              <a:t>Bộ</a:t>
            </a:r>
            <a:r>
              <a:rPr lang="en-US" sz="1400" dirty="0">
                <a:latin typeface="Tahoma"/>
                <a:ea typeface="Tahoma"/>
                <a:cs typeface="Tahoma"/>
              </a:rPr>
              <a:t> </a:t>
            </a:r>
            <a:r>
              <a:rPr lang="en-US" sz="1400" dirty="0" err="1">
                <a:latin typeface="Tahoma"/>
                <a:ea typeface="Tahoma"/>
                <a:cs typeface="Tahoma"/>
              </a:rPr>
              <a:t>nhớ</a:t>
            </a:r>
            <a:r>
              <a:rPr lang="en-US" sz="1400" dirty="0">
                <a:latin typeface="Tahoma"/>
                <a:ea typeface="Tahoma"/>
                <a:cs typeface="Tahoma"/>
              </a:rPr>
              <a:t> </a:t>
            </a:r>
            <a:r>
              <a:rPr lang="en-US" sz="1400" dirty="0" err="1">
                <a:latin typeface="Tahoma"/>
                <a:ea typeface="Tahoma"/>
                <a:cs typeface="Tahoma"/>
              </a:rPr>
              <a:t>đệm</a:t>
            </a:r>
            <a:r>
              <a:rPr lang="en-US" sz="1400" dirty="0">
                <a:latin typeface="Tahoma"/>
                <a:ea typeface="Tahoma"/>
                <a:cs typeface="Tahoma"/>
              </a:rPr>
              <a:t> 2.x </a:t>
            </a:r>
            <a:r>
              <a:rPr lang="en-US" sz="1400" dirty="0" err="1">
                <a:latin typeface="Tahoma"/>
                <a:ea typeface="Tahoma"/>
                <a:cs typeface="Tahoma"/>
              </a:rPr>
              <a:t>với</a:t>
            </a:r>
            <a:r>
              <a:rPr lang="en-US" sz="1400" dirty="0">
                <a:latin typeface="Tahoma"/>
                <a:ea typeface="Tahoma"/>
                <a:cs typeface="Tahoma"/>
              </a:rPr>
              <a:t> </a:t>
            </a:r>
            <a:r>
              <a:rPr lang="en-US" sz="1400" dirty="0" err="1">
                <a:solidFill>
                  <a:srgbClr val="FF0000"/>
                </a:solidFill>
                <a:latin typeface="Tahoma"/>
                <a:ea typeface="Tahoma"/>
                <a:cs typeface="Tahoma"/>
              </a:rPr>
              <a:t>mod_headers</a:t>
            </a:r>
            <a:r>
              <a:rPr lang="en-US" sz="1400" dirty="0">
                <a:latin typeface="Tahoma"/>
                <a:ea typeface="Tahoma"/>
                <a:cs typeface="Tahoma"/>
              </a:rPr>
              <a:t> </a:t>
            </a:r>
            <a:r>
              <a:rPr lang="en-US" sz="1400" dirty="0" err="1">
                <a:latin typeface="Tahoma"/>
                <a:ea typeface="Tahoma"/>
                <a:cs typeface="Tahoma"/>
              </a:rPr>
              <a:t>sử</a:t>
            </a:r>
            <a:r>
              <a:rPr lang="en-US" sz="1400" dirty="0">
                <a:latin typeface="Tahoma"/>
                <a:ea typeface="Tahoma"/>
                <a:cs typeface="Tahoma"/>
              </a:rPr>
              <a:t> </a:t>
            </a:r>
            <a:r>
              <a:rPr lang="en-US" sz="1400" dirty="0" err="1">
                <a:latin typeface="Tahoma"/>
                <a:ea typeface="Tahoma"/>
                <a:cs typeface="Tahoma"/>
              </a:rPr>
              <a:t>dụng</a:t>
            </a:r>
            <a:r>
              <a:rPr lang="en-US" sz="1400" dirty="0">
                <a:latin typeface="Tahoma"/>
                <a:ea typeface="Tahoma"/>
                <a:cs typeface="Tahoma"/>
              </a:rPr>
              <a:t> </a:t>
            </a:r>
            <a:r>
              <a:rPr lang="en-US" sz="1400" dirty="0" err="1">
                <a:latin typeface="Tahoma"/>
                <a:ea typeface="Tahoma"/>
                <a:cs typeface="Tahoma"/>
              </a:rPr>
              <a:t>chủ</a:t>
            </a:r>
            <a:r>
              <a:rPr lang="en-US" sz="1400" dirty="0">
                <a:latin typeface="Tahoma"/>
                <a:ea typeface="Tahoma"/>
                <a:cs typeface="Tahoma"/>
              </a:rPr>
              <a:t> </a:t>
            </a:r>
            <a:r>
              <a:rPr lang="en-US" sz="1400" dirty="0" err="1">
                <a:latin typeface="Tahoma"/>
                <a:ea typeface="Tahoma"/>
                <a:cs typeface="Tahoma"/>
              </a:rPr>
              <a:t>thị</a:t>
            </a:r>
            <a:r>
              <a:rPr lang="en-US" sz="1400" dirty="0">
                <a:latin typeface="Tahoma"/>
                <a:ea typeface="Tahoma"/>
                <a:cs typeface="Tahoma"/>
              </a:rPr>
              <a:t> </a:t>
            </a:r>
            <a:r>
              <a:rPr lang="en-US" sz="1400" dirty="0" err="1">
                <a:latin typeface="Tahoma"/>
                <a:ea typeface="Tahoma"/>
                <a:cs typeface="Tahoma"/>
              </a:rPr>
              <a:t>tệp</a:t>
            </a:r>
            <a:r>
              <a:rPr lang="en-US" sz="1400" dirty="0">
                <a:latin typeface="Tahoma"/>
                <a:ea typeface="Tahoma"/>
                <a:cs typeface="Tahoma"/>
              </a:rPr>
              <a:t> </a:t>
            </a:r>
            <a:r>
              <a:rPr lang="en-US" sz="1400" dirty="0" err="1">
                <a:latin typeface="Tahoma"/>
                <a:ea typeface="Tahoma"/>
                <a:cs typeface="Tahoma"/>
              </a:rPr>
              <a:t>trong</a:t>
            </a:r>
            <a:r>
              <a:rPr lang="en-US" sz="1400" dirty="0">
                <a:latin typeface="Tahoma"/>
                <a:ea typeface="Tahoma"/>
                <a:cs typeface="Tahoma"/>
              </a:rPr>
              <a:t> </a:t>
            </a:r>
            <a:r>
              <a:rPr lang="en-US" sz="1400" dirty="0" err="1">
                <a:solidFill>
                  <a:srgbClr val="FF0000"/>
                </a:solidFill>
                <a:latin typeface="Tahoma"/>
                <a:ea typeface="Tahoma"/>
                <a:cs typeface="Tahoma"/>
              </a:rPr>
              <a:t>httpd.conf</a:t>
            </a:r>
            <a:r>
              <a:rPr lang="en-US" sz="1400" dirty="0">
                <a:latin typeface="Tahoma"/>
                <a:ea typeface="Tahoma"/>
                <a:cs typeface="Tahoma"/>
              </a:rPr>
              <a:t> </a:t>
            </a:r>
            <a:r>
              <a:rPr lang="en-US" sz="1400" dirty="0" err="1">
                <a:latin typeface="Tahoma"/>
                <a:ea typeface="Tahoma"/>
                <a:cs typeface="Tahoma"/>
              </a:rPr>
              <a:t>để</a:t>
            </a:r>
            <a:r>
              <a:rPr lang="en-US" sz="1400" dirty="0">
                <a:latin typeface="Tahoma"/>
                <a:ea typeface="Tahoma"/>
                <a:cs typeface="Tahoma"/>
              </a:rPr>
              <a:t> </a:t>
            </a:r>
            <a:r>
              <a:rPr lang="en-US" sz="1400" dirty="0" err="1">
                <a:latin typeface="Tahoma"/>
                <a:ea typeface="Tahoma"/>
                <a:cs typeface="Tahoma"/>
              </a:rPr>
              <a:t>thay</a:t>
            </a:r>
            <a:r>
              <a:rPr lang="en-US" sz="1400" dirty="0">
                <a:latin typeface="Tahoma"/>
                <a:ea typeface="Tahoma"/>
                <a:cs typeface="Tahoma"/>
              </a:rPr>
              <a:t> </a:t>
            </a:r>
            <a:r>
              <a:rPr lang="en-US" sz="1400" dirty="0" err="1">
                <a:latin typeface="Tahoma"/>
                <a:ea typeface="Tahoma"/>
                <a:cs typeface="Tahoma"/>
              </a:rPr>
              <a:t>đổi</a:t>
            </a:r>
            <a:r>
              <a:rPr lang="en-US" sz="1400" dirty="0">
                <a:latin typeface="Tahoma"/>
                <a:ea typeface="Tahoma"/>
                <a:cs typeface="Tahoma"/>
              </a:rPr>
              <a:t> </a:t>
            </a:r>
            <a:r>
              <a:rPr lang="en-US" sz="1400" dirty="0" err="1">
                <a:latin typeface="Tahoma"/>
                <a:ea typeface="Tahoma"/>
                <a:cs typeface="Tahoma"/>
              </a:rPr>
              <a:t>thông</a:t>
            </a:r>
            <a:r>
              <a:rPr lang="en-US" sz="1400" dirty="0">
                <a:latin typeface="Tahoma"/>
                <a:ea typeface="Tahoma"/>
                <a:cs typeface="Tahoma"/>
              </a:rPr>
              <a:t> tin </a:t>
            </a:r>
            <a:r>
              <a:rPr lang="en-US" sz="1400" dirty="0" err="1">
                <a:latin typeface="Tahoma"/>
                <a:ea typeface="Tahoma"/>
                <a:cs typeface="Tahoma"/>
              </a:rPr>
              <a:t>của</a:t>
            </a:r>
            <a:r>
              <a:rPr lang="en-US" sz="1400" dirty="0">
                <a:latin typeface="Tahoma"/>
                <a:ea typeface="Tahoma"/>
                <a:cs typeface="Tahoma"/>
              </a:rPr>
              <a:t> </a:t>
            </a:r>
            <a:r>
              <a:rPr lang="en-US" sz="1400" dirty="0" err="1">
                <a:latin typeface="Tahoma"/>
                <a:ea typeface="Tahoma"/>
                <a:cs typeface="Tahoma"/>
              </a:rPr>
              <a:t>biểu</a:t>
            </a:r>
            <a:r>
              <a:rPr lang="en-US" sz="1400" dirty="0">
                <a:latin typeface="Tahoma"/>
                <a:ea typeface="Tahoma"/>
                <a:cs typeface="Tahoma"/>
              </a:rPr>
              <a:t> </a:t>
            </a:r>
            <a:r>
              <a:rPr lang="en-US" sz="1400" dirty="0" err="1">
                <a:latin typeface="Tahoma"/>
                <a:ea typeface="Tahoma"/>
                <a:cs typeface="Tahoma"/>
              </a:rPr>
              <a:t>ngữ</a:t>
            </a:r>
            <a:r>
              <a:rPr lang="en-US" sz="1400" dirty="0">
                <a:latin typeface="Tahoma"/>
                <a:ea typeface="Tahoma"/>
                <a:cs typeface="Tahoma"/>
              </a:rPr>
              <a:t> </a:t>
            </a:r>
            <a:r>
              <a:rPr lang="en-US" sz="1400" dirty="0" err="1">
                <a:latin typeface="Tahoma"/>
                <a:ea typeface="Tahoma"/>
                <a:cs typeface="Tahoma"/>
              </a:rPr>
              <a:t>với</a:t>
            </a:r>
            <a:r>
              <a:rPr lang="en-US" sz="1400" dirty="0">
                <a:latin typeface="Tahoma"/>
                <a:ea typeface="Tahoma"/>
                <a:cs typeface="Tahoma"/>
              </a:rPr>
              <a:t> </a:t>
            </a:r>
            <a:r>
              <a:rPr lang="en-US" sz="1400" dirty="0" err="1">
                <a:solidFill>
                  <a:srgbClr val="FF0000"/>
                </a:solidFill>
                <a:latin typeface="Tahoma"/>
                <a:ea typeface="Tahoma"/>
                <a:cs typeface="Tahoma"/>
              </a:rPr>
              <a:t>tiêu</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đề</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máy</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chủ</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Tên</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máy</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chủ</a:t>
            </a:r>
            <a:r>
              <a:rPr lang="en-US" sz="1400" dirty="0">
                <a:solidFill>
                  <a:srgbClr val="FF0000"/>
                </a:solidFill>
                <a:latin typeface="Tahoma"/>
                <a:ea typeface="Tahoma"/>
                <a:cs typeface="Tahoma"/>
              </a:rPr>
              <a:t> </a:t>
            </a:r>
            <a:r>
              <a:rPr lang="en-US" sz="1400" dirty="0" err="1">
                <a:solidFill>
                  <a:srgbClr val="FF0000"/>
                </a:solidFill>
                <a:latin typeface="Tahoma"/>
                <a:ea typeface="Tahoma"/>
                <a:cs typeface="Tahoma"/>
              </a:rPr>
              <a:t>mới</a:t>
            </a:r>
            <a:r>
              <a:rPr lang="en-US" sz="1400" dirty="0">
                <a:solidFill>
                  <a:srgbClr val="FF0000"/>
                </a:solidFill>
                <a:latin typeface="Tahoma"/>
                <a:ea typeface="Tahoma"/>
                <a:cs typeface="Tahoma"/>
              </a:rPr>
              <a:t>"</a:t>
            </a:r>
          </a:p>
          <a:p>
            <a:pPr marL="342900" indent="-342900">
              <a:lnSpc>
                <a:spcPct val="113999"/>
              </a:lnSpc>
              <a:spcBef>
                <a:spcPts val="450"/>
              </a:spcBef>
              <a:spcAft>
                <a:spcPts val="450"/>
              </a:spcAft>
              <a:buFont typeface="Arial"/>
              <a:buChar char="•"/>
            </a:pPr>
            <a:r>
              <a:rPr lang="en-US" sz="1400" dirty="0" err="1">
                <a:solidFill>
                  <a:schemeClr val="tx1"/>
                </a:solidFill>
                <a:latin typeface="Tahoma"/>
                <a:ea typeface="Tahoma"/>
                <a:cs typeface="Tahoma"/>
              </a:rPr>
              <a:t>Ngoài</a:t>
            </a:r>
            <a:r>
              <a:rPr lang="en-US" sz="1400" dirty="0">
                <a:solidFill>
                  <a:schemeClr val="tx1"/>
                </a:solidFill>
                <a:latin typeface="Tahoma"/>
                <a:ea typeface="Tahoma"/>
                <a:cs typeface="Tahoma"/>
              </a:rPr>
              <a:t> ra, </a:t>
            </a:r>
            <a:r>
              <a:rPr lang="en-US" sz="1400" dirty="0" err="1">
                <a:solidFill>
                  <a:schemeClr val="tx1"/>
                </a:solidFill>
                <a:latin typeface="Tahoma"/>
                <a:ea typeface="Tahoma"/>
                <a:cs typeface="Tahoma"/>
              </a:rPr>
              <a:t>hãy</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thay</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đổi</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dòng</a:t>
            </a:r>
            <a:r>
              <a:rPr lang="en-US" sz="1400" dirty="0">
                <a:solidFill>
                  <a:schemeClr val="tx1"/>
                </a:solidFill>
                <a:latin typeface="Tahoma"/>
                <a:ea typeface="Tahoma"/>
                <a:cs typeface="Tahoma"/>
              </a:rPr>
              <a:t> </a:t>
            </a:r>
            <a:r>
              <a:rPr lang="en-US" sz="1400" dirty="0" err="1">
                <a:solidFill>
                  <a:srgbClr val="FF0000"/>
                </a:solidFill>
                <a:latin typeface="Tahoma"/>
                <a:ea typeface="Tahoma"/>
                <a:cs typeface="Tahoma"/>
              </a:rPr>
              <a:t>ServerSignature</a:t>
            </a:r>
            <a:r>
              <a:rPr lang="en-US" sz="1400" dirty="0">
                <a:solidFill>
                  <a:schemeClr val="tx1"/>
                </a:solidFill>
                <a:latin typeface="Tahoma"/>
                <a:ea typeface="Tahoma"/>
                <a:cs typeface="Tahoma"/>
              </a:rPr>
              <a:t> </a:t>
            </a:r>
            <a:r>
              <a:rPr lang="en-US" sz="1400" dirty="0" err="1">
                <a:solidFill>
                  <a:schemeClr val="tx1"/>
                </a:solidFill>
                <a:latin typeface="Tahoma"/>
                <a:ea typeface="Tahoma"/>
                <a:cs typeface="Tahoma"/>
              </a:rPr>
              <a:t>thành</a:t>
            </a:r>
            <a:r>
              <a:rPr lang="en-US" sz="1400" dirty="0">
                <a:solidFill>
                  <a:schemeClr val="tx1"/>
                </a:solidFill>
                <a:latin typeface="Tahoma"/>
                <a:ea typeface="Tahoma"/>
                <a:cs typeface="Tahoma"/>
              </a:rPr>
              <a:t> </a:t>
            </a:r>
            <a:r>
              <a:rPr lang="en-US" sz="1400" dirty="0" err="1">
                <a:solidFill>
                  <a:srgbClr val="FF0000"/>
                </a:solidFill>
                <a:latin typeface="Tahoma"/>
                <a:ea typeface="Tahoma"/>
                <a:cs typeface="Tahoma"/>
              </a:rPr>
              <a:t>ServerSignature</a:t>
            </a:r>
            <a:r>
              <a:rPr lang="en-US" sz="1400" dirty="0">
                <a:solidFill>
                  <a:srgbClr val="FF0000"/>
                </a:solidFill>
                <a:latin typeface="Tahoma"/>
                <a:ea typeface="Tahoma"/>
                <a:cs typeface="Tahoma"/>
              </a:rPr>
              <a:t> Off </a:t>
            </a:r>
            <a:r>
              <a:rPr lang="en-US" sz="1400" dirty="0" err="1">
                <a:solidFill>
                  <a:schemeClr val="tx1"/>
                </a:solidFill>
                <a:latin typeface="Tahoma"/>
                <a:ea typeface="Tahoma"/>
                <a:cs typeface="Tahoma"/>
              </a:rPr>
              <a:t>trong</a:t>
            </a:r>
            <a:r>
              <a:rPr lang="en-US" sz="1400" dirty="0">
                <a:solidFill>
                  <a:schemeClr val="tx1"/>
                </a:solidFill>
                <a:latin typeface="Tahoma"/>
                <a:ea typeface="Tahoma"/>
                <a:cs typeface="Tahoma"/>
              </a:rPr>
              <a:t> file </a:t>
            </a:r>
            <a:r>
              <a:rPr lang="en-US" sz="1400" dirty="0" err="1">
                <a:solidFill>
                  <a:srgbClr val="FF0000"/>
                </a:solidFill>
                <a:latin typeface="Tahoma"/>
                <a:ea typeface="Tahoma"/>
                <a:cs typeface="Tahoma"/>
              </a:rPr>
              <a:t>httpd.conf</a:t>
            </a:r>
            <a:endParaRPr lang="en-US" sz="1400" dirty="0">
              <a:solidFill>
                <a:srgbClr val="FF0000"/>
              </a:solidFill>
              <a:latin typeface="Tahoma"/>
              <a:ea typeface="Tahoma"/>
              <a:cs typeface="Tahoma"/>
            </a:endParaRPr>
          </a:p>
        </p:txBody>
      </p:sp>
      <p:sp>
        <p:nvSpPr>
          <p:cNvPr id="79" name="Rectangle 78">
            <a:extLst>
              <a:ext uri="{FF2B5EF4-FFF2-40B4-BE49-F238E27FC236}">
                <a16:creationId xmlns:a16="http://schemas.microsoft.com/office/drawing/2014/main" id="{E772ACE3-1447-4465-A50F-0E5E284825CB}"/>
              </a:ext>
            </a:extLst>
          </p:cNvPr>
          <p:cNvSpPr>
            <a:spLocks noChangeArrowheads="1"/>
          </p:cNvSpPr>
          <p:nvPr/>
        </p:nvSpPr>
        <p:spPr bwMode="auto">
          <a:xfrm>
            <a:off x="523875" y="1387404"/>
            <a:ext cx="3003406" cy="300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vi-VN" altLang="en-US" sz="1500" b="1" dirty="0" err="1">
                <a:solidFill>
                  <a:schemeClr val="accent1"/>
                </a:solidFill>
                <a:latin typeface="Tahoma"/>
                <a:ea typeface="Tahoma"/>
                <a:cs typeface="Tahoma"/>
              </a:rPr>
              <a:t>Tắt</a:t>
            </a:r>
            <a:r>
              <a:rPr lang="vi-VN" altLang="en-US" sz="1500" b="1" dirty="0">
                <a:solidFill>
                  <a:schemeClr val="accent1"/>
                </a:solidFill>
                <a:latin typeface="Tahoma"/>
                <a:ea typeface="Tahoma"/>
                <a:cs typeface="Tahoma"/>
              </a:rPr>
              <a:t> </a:t>
            </a:r>
            <a:r>
              <a:rPr lang="vi-VN" altLang="en-US" sz="1500" b="1" dirty="0" err="1">
                <a:solidFill>
                  <a:schemeClr val="accent1"/>
                </a:solidFill>
                <a:latin typeface="Tahoma"/>
                <a:ea typeface="Tahoma"/>
                <a:cs typeface="Tahoma"/>
              </a:rPr>
              <a:t>hoặc</a:t>
            </a:r>
            <a:r>
              <a:rPr lang="vi-VN" altLang="en-US" sz="1500" b="1" dirty="0">
                <a:solidFill>
                  <a:schemeClr val="accent1"/>
                </a:solidFill>
                <a:latin typeface="Tahoma"/>
                <a:ea typeface="Tahoma"/>
                <a:cs typeface="Tahoma"/>
              </a:rPr>
              <a:t> thay </a:t>
            </a:r>
            <a:r>
              <a:rPr lang="vi-VN" altLang="en-US" sz="1500" b="1" dirty="0" err="1">
                <a:solidFill>
                  <a:schemeClr val="accent1"/>
                </a:solidFill>
                <a:latin typeface="Tahoma"/>
                <a:ea typeface="Tahoma"/>
                <a:cs typeface="Tahoma"/>
              </a:rPr>
              <a:t>đổi</a:t>
            </a:r>
            <a:r>
              <a:rPr lang="vi-VN" altLang="en-US" sz="1500" b="1" dirty="0">
                <a:solidFill>
                  <a:schemeClr val="accent1"/>
                </a:solidFill>
                <a:latin typeface="Tahoma"/>
                <a:ea typeface="Tahoma"/>
                <a:cs typeface="Tahoma"/>
              </a:rPr>
              <a:t> </a:t>
            </a:r>
            <a:r>
              <a:rPr lang="vi-VN" altLang="en-US" sz="1500" b="1" dirty="0" err="1">
                <a:solidFill>
                  <a:schemeClr val="accent1"/>
                </a:solidFill>
                <a:latin typeface="Tahoma"/>
                <a:ea typeface="Tahoma"/>
                <a:cs typeface="Tahoma"/>
              </a:rPr>
              <a:t>biểu</a:t>
            </a:r>
            <a:r>
              <a:rPr lang="vi-VN" altLang="en-US" sz="1500" b="1" dirty="0">
                <a:solidFill>
                  <a:schemeClr val="accent1"/>
                </a:solidFill>
                <a:latin typeface="Tahoma"/>
                <a:ea typeface="Tahoma"/>
                <a:cs typeface="Tahoma"/>
              </a:rPr>
              <a:t> </a:t>
            </a:r>
            <a:r>
              <a:rPr lang="vi-VN" altLang="en-US" sz="1500" b="1" dirty="0" err="1">
                <a:solidFill>
                  <a:schemeClr val="accent1"/>
                </a:solidFill>
                <a:latin typeface="Tahoma"/>
                <a:ea typeface="Tahoma"/>
                <a:cs typeface="Tahoma"/>
              </a:rPr>
              <a:t>ngữ</a:t>
            </a:r>
            <a:endParaRPr lang="vi-VN" altLang="en-US" sz="1500" b="1" dirty="0" err="1">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
        <p:nvSpPr>
          <p:cNvPr id="80" name="Rectangle 79">
            <a:extLst>
              <a:ext uri="{FF2B5EF4-FFF2-40B4-BE49-F238E27FC236}">
                <a16:creationId xmlns:a16="http://schemas.microsoft.com/office/drawing/2014/main" id="{E772ACE3-1447-4465-A50F-0E5E284825CB}"/>
              </a:ext>
            </a:extLst>
          </p:cNvPr>
          <p:cNvSpPr>
            <a:spLocks noChangeArrowheads="1"/>
          </p:cNvSpPr>
          <p:nvPr/>
        </p:nvSpPr>
        <p:spPr bwMode="auto">
          <a:xfrm>
            <a:off x="4841082" y="1380260"/>
            <a:ext cx="4003531" cy="300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spcAft>
                <a:spcPct val="0"/>
              </a:spcAft>
            </a:pPr>
            <a:r>
              <a:rPr lang="vi-VN" altLang="en-US" sz="1500" b="1" dirty="0" err="1">
                <a:solidFill>
                  <a:schemeClr val="accent1"/>
                </a:solidFill>
                <a:latin typeface="Tahoma"/>
                <a:ea typeface="Tahoma"/>
                <a:cs typeface="Tahoma"/>
              </a:rPr>
              <a:t>Ẩn</a:t>
            </a:r>
            <a:r>
              <a:rPr lang="vi-VN" altLang="en-US" sz="1500" b="1" dirty="0">
                <a:solidFill>
                  <a:schemeClr val="accent1"/>
                </a:solidFill>
                <a:latin typeface="Tahoma"/>
                <a:ea typeface="Tahoma"/>
                <a:cs typeface="Tahoma"/>
              </a:rPr>
              <a:t> </a:t>
            </a:r>
            <a:r>
              <a:rPr lang="vi-VN" altLang="en-US" sz="1500" b="1" dirty="0" err="1">
                <a:solidFill>
                  <a:schemeClr val="accent1"/>
                </a:solidFill>
                <a:latin typeface="Tahoma"/>
                <a:ea typeface="Tahoma"/>
                <a:cs typeface="Tahoma"/>
              </a:rPr>
              <a:t>các</a:t>
            </a:r>
            <a:r>
              <a:rPr lang="vi-VN" altLang="en-US" sz="1500" b="1" dirty="0">
                <a:solidFill>
                  <a:schemeClr val="accent1"/>
                </a:solidFill>
                <a:latin typeface="Tahoma"/>
                <a:ea typeface="Tahoma"/>
                <a:cs typeface="Tahoma"/>
              </a:rPr>
              <a:t> </a:t>
            </a:r>
            <a:r>
              <a:rPr lang="vi-VN" altLang="en-US" sz="1500" b="1" dirty="0" err="1">
                <a:solidFill>
                  <a:schemeClr val="accent1"/>
                </a:solidFill>
                <a:latin typeface="Tahoma"/>
                <a:ea typeface="Tahoma"/>
                <a:cs typeface="Tahoma"/>
              </a:rPr>
              <a:t>tiện</a:t>
            </a:r>
            <a:r>
              <a:rPr lang="vi-VN" altLang="en-US" sz="1500" b="1" dirty="0">
                <a:solidFill>
                  <a:schemeClr val="accent1"/>
                </a:solidFill>
                <a:latin typeface="Tahoma"/>
                <a:ea typeface="Tahoma"/>
                <a:cs typeface="Tahoma"/>
              </a:rPr>
              <a:t> </a:t>
            </a:r>
            <a:r>
              <a:rPr lang="vi-VN" altLang="en-US" sz="1500" b="1" dirty="0" err="1">
                <a:solidFill>
                  <a:schemeClr val="accent1"/>
                </a:solidFill>
                <a:latin typeface="Tahoma"/>
                <a:ea typeface="Tahoma"/>
                <a:cs typeface="Tahoma"/>
              </a:rPr>
              <a:t>ích</a:t>
            </a:r>
            <a:r>
              <a:rPr lang="vi-VN" altLang="en-US" sz="1500" b="1" dirty="0">
                <a:solidFill>
                  <a:schemeClr val="accent1"/>
                </a:solidFill>
                <a:latin typeface="Tahoma"/>
                <a:ea typeface="Tahoma"/>
                <a:cs typeface="Tahoma"/>
              </a:rPr>
              <a:t> </a:t>
            </a:r>
            <a:r>
              <a:rPr lang="vi-VN" altLang="en-US" sz="1500" b="1" dirty="0" err="1">
                <a:solidFill>
                  <a:schemeClr val="accent1"/>
                </a:solidFill>
                <a:latin typeface="Tahoma"/>
                <a:ea typeface="Tahoma"/>
                <a:cs typeface="Tahoma"/>
              </a:rPr>
              <a:t>mở</a:t>
            </a:r>
            <a:r>
              <a:rPr lang="vi-VN" altLang="en-US" sz="1500" b="1" dirty="0">
                <a:solidFill>
                  <a:schemeClr val="accent1"/>
                </a:solidFill>
                <a:latin typeface="Tahoma"/>
                <a:ea typeface="Tahoma"/>
                <a:cs typeface="Tahoma"/>
              </a:rPr>
              <a:t> </a:t>
            </a:r>
            <a:r>
              <a:rPr lang="vi-VN" altLang="en-US" sz="1500" b="1" dirty="0" err="1">
                <a:solidFill>
                  <a:schemeClr val="accent1"/>
                </a:solidFill>
                <a:latin typeface="Tahoma"/>
                <a:ea typeface="Tahoma"/>
                <a:cs typeface="Tahoma"/>
              </a:rPr>
              <a:t>rộng</a:t>
            </a:r>
            <a:r>
              <a:rPr lang="vi-VN" altLang="en-US" sz="1500" b="1" dirty="0">
                <a:solidFill>
                  <a:schemeClr val="accent1"/>
                </a:solidFill>
                <a:latin typeface="Tahoma"/>
                <a:ea typeface="Tahoma"/>
                <a:cs typeface="Tahoma"/>
              </a:rPr>
              <a:t> </a:t>
            </a:r>
            <a:r>
              <a:rPr lang="vi-VN" altLang="en-US" sz="1500" b="1" dirty="0" err="1">
                <a:solidFill>
                  <a:schemeClr val="accent1"/>
                </a:solidFill>
                <a:latin typeface="Tahoma"/>
                <a:ea typeface="Tahoma"/>
                <a:cs typeface="Tahoma"/>
              </a:rPr>
              <a:t>khỏi</a:t>
            </a:r>
            <a:r>
              <a:rPr lang="vi-VN" altLang="en-US" sz="1500" b="1">
                <a:solidFill>
                  <a:schemeClr val="accent1"/>
                </a:solidFill>
                <a:latin typeface="Tahoma"/>
                <a:ea typeface="Tahoma"/>
                <a:cs typeface="Tahoma"/>
              </a:rPr>
              <a:t> trang web</a:t>
            </a:r>
            <a:endParaRPr lang="vi-VN" altLang="en-US" sz="1500" b="1">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601096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53217" y="3244334"/>
            <a:ext cx="256802" cy="369332"/>
          </a:xfrm>
          <a:prstGeom prst="rect">
            <a:avLst/>
          </a:prstGeom>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txBody>
          <a:bodyPr wrap="none">
            <a:spAutoFit/>
          </a:bodyPr>
          <a:lstStyle/>
          <a:p>
            <a:r>
              <a:rPr lang="en-US" dirty="0">
                <a:latin typeface="Tahoma" pitchFamily="34" charset="0"/>
                <a:ea typeface="Tahoma" pitchFamily="34" charset="0"/>
                <a:cs typeface="Tahoma" pitchFamily="34" charset="0"/>
              </a:rPr>
              <a:t> </a:t>
            </a:r>
          </a:p>
        </p:txBody>
      </p:sp>
      <p:sp>
        <p:nvSpPr>
          <p:cNvPr id="7" name="Oval 6"/>
          <p:cNvSpPr/>
          <p:nvPr/>
        </p:nvSpPr>
        <p:spPr>
          <a:xfrm>
            <a:off x="1447800" y="12192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1</a:t>
            </a:r>
          </a:p>
        </p:txBody>
      </p:sp>
      <p:sp>
        <p:nvSpPr>
          <p:cNvPr id="8" name="Rounded Rectangle 7"/>
          <p:cNvSpPr/>
          <p:nvPr/>
        </p:nvSpPr>
        <p:spPr>
          <a:xfrm>
            <a:off x="1981200" y="12192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Giới</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thiệu</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chung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về</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6" name="Oval 5"/>
          <p:cNvSpPr/>
          <p:nvPr/>
        </p:nvSpPr>
        <p:spPr>
          <a:xfrm>
            <a:off x="1447800" y="19050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2</a:t>
            </a:r>
          </a:p>
        </p:txBody>
      </p:sp>
      <p:sp>
        <p:nvSpPr>
          <p:cNvPr id="9" name="Rounded Rectangle 8"/>
          <p:cNvSpPr/>
          <p:nvPr/>
        </p:nvSpPr>
        <p:spPr>
          <a:xfrm>
            <a:off x="1981200" y="19050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Các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cụ</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0" name="Oval 9"/>
          <p:cNvSpPr/>
          <p:nvPr/>
        </p:nvSpPr>
        <p:spPr>
          <a:xfrm>
            <a:off x="1447800" y="25908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3</a:t>
            </a:r>
          </a:p>
        </p:txBody>
      </p:sp>
      <p:sp>
        <p:nvSpPr>
          <p:cNvPr id="11" name="Rounded Rectangle 10"/>
          <p:cNvSpPr/>
          <p:nvPr/>
        </p:nvSpPr>
        <p:spPr>
          <a:xfrm>
            <a:off x="1981200" y="25908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Kĩ</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thuật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2" name="Oval 11"/>
          <p:cNvSpPr/>
          <p:nvPr/>
        </p:nvSpPr>
        <p:spPr>
          <a:xfrm>
            <a:off x="1447800" y="3244334"/>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4</a:t>
            </a:r>
          </a:p>
        </p:txBody>
      </p:sp>
      <p:sp>
        <p:nvSpPr>
          <p:cNvPr id="13" name="Rounded Rectangle 12"/>
          <p:cNvSpPr/>
          <p:nvPr/>
        </p:nvSpPr>
        <p:spPr>
          <a:xfrm>
            <a:off x="1981200" y="3244334"/>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nghệ</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trốn</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tránh</a:t>
            </a:r>
            <a:r>
              <a:rPr lang="en-US" dirty="0">
                <a:latin typeface="Tahoma" pitchFamily="34" charset="0"/>
                <a:ea typeface="Tahoma" pitchFamily="34" charset="0"/>
                <a:cs typeface="Tahoma" pitchFamily="34" charset="0"/>
              </a:rPr>
              <a:t> IDS/Firewall</a:t>
            </a:r>
          </a:p>
        </p:txBody>
      </p:sp>
      <p:sp>
        <p:nvSpPr>
          <p:cNvPr id="14" name="Oval 13"/>
          <p:cNvSpPr/>
          <p:nvPr/>
        </p:nvSpPr>
        <p:spPr>
          <a:xfrm>
            <a:off x="1447800" y="38862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5</a:t>
            </a:r>
          </a:p>
        </p:txBody>
      </p:sp>
      <p:sp>
        <p:nvSpPr>
          <p:cNvPr id="15" name="Rounded Rectangle 14"/>
          <p:cNvSpPr/>
          <p:nvPr/>
        </p:nvSpPr>
        <p:spPr>
          <a:xfrm>
            <a:off x="1981200" y="38862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Banner Grabbing</a:t>
            </a:r>
          </a:p>
        </p:txBody>
      </p:sp>
      <p:sp>
        <p:nvSpPr>
          <p:cNvPr id="16" name="Oval 15"/>
          <p:cNvSpPr/>
          <p:nvPr/>
        </p:nvSpPr>
        <p:spPr>
          <a:xfrm>
            <a:off x="1440180" y="4572000"/>
            <a:ext cx="457200" cy="457200"/>
          </a:xfrm>
          <a:prstGeom prst="ellipse">
            <a:avLst/>
          </a:prstGeom>
          <a:solidFill>
            <a:srgbClr val="00FF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6</a:t>
            </a:r>
          </a:p>
        </p:txBody>
      </p:sp>
      <p:sp>
        <p:nvSpPr>
          <p:cNvPr id="17" name="Rounded Rectangle 16"/>
          <p:cNvSpPr/>
          <p:nvPr/>
        </p:nvSpPr>
        <p:spPr>
          <a:xfrm>
            <a:off x="1981200" y="4572000"/>
            <a:ext cx="6096000" cy="457200"/>
          </a:xfrm>
          <a:prstGeom prst="roundRect">
            <a:avLst/>
          </a:prstGeom>
          <a:solidFill>
            <a:srgbClr val="00FF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Vẽ</a:t>
            </a:r>
            <a:r>
              <a:rPr lang="en-US" dirty="0">
                <a:latin typeface="Tahoma" pitchFamily="34" charset="0"/>
                <a:ea typeface="Tahoma" pitchFamily="34" charset="0"/>
                <a:cs typeface="Tahoma" pitchFamily="34" charset="0"/>
              </a:rPr>
              <a:t> s</a:t>
            </a:r>
            <a:r>
              <a:rPr lang="vi-VN" dirty="0">
                <a:latin typeface="Tahoma" pitchFamily="34" charset="0"/>
                <a:ea typeface="Tahoma" pitchFamily="34" charset="0"/>
                <a:cs typeface="Tahoma" pitchFamily="34" charset="0"/>
              </a:rPr>
              <a:t>ơ</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đồ</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8" name="Oval 17"/>
          <p:cNvSpPr/>
          <p:nvPr/>
        </p:nvSpPr>
        <p:spPr>
          <a:xfrm>
            <a:off x="1447800" y="5201603"/>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latin typeface="Tahoma" pitchFamily="34" charset="0"/>
                <a:ea typeface="Tahoma" pitchFamily="34" charset="0"/>
                <a:cs typeface="Tahoma" pitchFamily="34" charset="0"/>
              </a:rPr>
              <a:t>7</a:t>
            </a:r>
          </a:p>
        </p:txBody>
      </p:sp>
      <p:sp>
        <p:nvSpPr>
          <p:cNvPr id="19" name="Rounded Rectangle 18"/>
          <p:cNvSpPr/>
          <p:nvPr/>
        </p:nvSpPr>
        <p:spPr>
          <a:xfrm>
            <a:off x="1981200" y="5201603"/>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Kiểm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thử</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xâm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nhập</a:t>
            </a:r>
            <a:endParaRPr lang="en-US" dirty="0">
              <a:latin typeface="Tahoma" pitchFamily="34" charset="0"/>
              <a:ea typeface="Tahoma" pitchFamily="34" charset="0"/>
              <a:cs typeface="Tahoma" pitchFamily="34" charset="0"/>
            </a:endParaRPr>
          </a:p>
        </p:txBody>
      </p:sp>
      <p:sp>
        <p:nvSpPr>
          <p:cNvPr id="20" name="TextBox 19"/>
          <p:cNvSpPr txBox="1"/>
          <p:nvPr/>
        </p:nvSpPr>
        <p:spPr>
          <a:xfrm>
            <a:off x="0" y="46734"/>
            <a:ext cx="9144000" cy="830997"/>
          </a:xfrm>
          <a:prstGeom prst="rect">
            <a:avLst/>
          </a:prstGeom>
          <a:noFill/>
        </p:spPr>
        <p:txBody>
          <a:bodyPr wrap="square" rtlCol="0">
            <a:spAutoFit/>
          </a:bodyPr>
          <a:lstStyle/>
          <a:p>
            <a:pPr algn="ctr"/>
            <a:r>
              <a:rPr lang="en-US" sz="4800" dirty="0" err="1" smtClean="0">
                <a:solidFill>
                  <a:srgbClr val="FF0000"/>
                </a:solidFill>
              </a:rPr>
              <a:t>Kỹ</a:t>
            </a:r>
            <a:r>
              <a:rPr lang="en-US" sz="4800" dirty="0" smtClean="0">
                <a:solidFill>
                  <a:srgbClr val="FF0000"/>
                </a:solidFill>
              </a:rPr>
              <a:t> </a:t>
            </a:r>
            <a:r>
              <a:rPr lang="en-US" sz="4800" dirty="0" err="1" smtClean="0">
                <a:solidFill>
                  <a:srgbClr val="FF0000"/>
                </a:solidFill>
              </a:rPr>
              <a:t>thuật</a:t>
            </a:r>
            <a:r>
              <a:rPr lang="en-US" sz="4800" dirty="0" smtClean="0">
                <a:solidFill>
                  <a:srgbClr val="FF0000"/>
                </a:solidFill>
              </a:rPr>
              <a:t> </a:t>
            </a:r>
            <a:r>
              <a:rPr lang="en-US" sz="4800" dirty="0" err="1" smtClean="0">
                <a:solidFill>
                  <a:srgbClr val="FF0000"/>
                </a:solidFill>
              </a:rPr>
              <a:t>tấn</a:t>
            </a:r>
            <a:r>
              <a:rPr lang="en-US" sz="4800" dirty="0" smtClean="0">
                <a:solidFill>
                  <a:srgbClr val="FF0000"/>
                </a:solidFill>
              </a:rPr>
              <a:t> </a:t>
            </a:r>
            <a:r>
              <a:rPr lang="en-US" sz="4800" dirty="0" err="1" smtClean="0">
                <a:solidFill>
                  <a:srgbClr val="FF0000"/>
                </a:solidFill>
              </a:rPr>
              <a:t>công</a:t>
            </a:r>
            <a:r>
              <a:rPr lang="en-US" sz="4800" dirty="0" smtClean="0">
                <a:solidFill>
                  <a:srgbClr val="FF0000"/>
                </a:solidFill>
              </a:rPr>
              <a:t> </a:t>
            </a:r>
            <a:r>
              <a:rPr lang="en-US" sz="4800" dirty="0" err="1" smtClean="0">
                <a:solidFill>
                  <a:srgbClr val="FF0000"/>
                </a:solidFill>
              </a:rPr>
              <a:t>thăm</a:t>
            </a:r>
            <a:r>
              <a:rPr lang="en-US" sz="4800" dirty="0" smtClean="0">
                <a:solidFill>
                  <a:srgbClr val="FF0000"/>
                </a:solidFill>
              </a:rPr>
              <a:t> </a:t>
            </a:r>
            <a:r>
              <a:rPr lang="en-US" sz="4800" dirty="0" err="1" smtClean="0">
                <a:solidFill>
                  <a:srgbClr val="FF0000"/>
                </a:solidFill>
              </a:rPr>
              <a:t>dò</a:t>
            </a:r>
            <a:endParaRPr lang="en-US" sz="4800" dirty="0">
              <a:solidFill>
                <a:srgbClr val="FF0000"/>
              </a:solidFill>
            </a:endParaRPr>
          </a:p>
        </p:txBody>
      </p:sp>
    </p:spTree>
    <p:extLst>
      <p:ext uri="{BB962C8B-B14F-4D97-AF65-F5344CB8AC3E}">
        <p14:creationId xmlns:p14="http://schemas.microsoft.com/office/powerpoint/2010/main" val="328781919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5188" y="50330"/>
            <a:ext cx="8631703" cy="584775"/>
          </a:xfrm>
          <a:prstGeom prst="rect">
            <a:avLst/>
          </a:prstGeom>
          <a:noFill/>
        </p:spPr>
        <p:txBody>
          <a:bodyPr wrap="square" rtlCol="0">
            <a:spAutoFit/>
          </a:bodyPr>
          <a:lstStyle/>
          <a:p>
            <a:pPr algn="ctr"/>
            <a:r>
              <a:rPr lang="en-US" sz="3200" dirty="0" err="1">
                <a:solidFill>
                  <a:srgbClr val="FF0000"/>
                </a:solidFill>
                <a:latin typeface="Arial" panose="020B0604020202020204" pitchFamily="34" charset="0"/>
                <a:cs typeface="Arial" panose="020B0604020202020204" pitchFamily="34" charset="0"/>
              </a:rPr>
              <a:t>Vẽ</a:t>
            </a:r>
            <a:r>
              <a:rPr lang="en-US" sz="3200" dirty="0">
                <a:solidFill>
                  <a:srgbClr val="FF0000"/>
                </a:solidFill>
                <a:latin typeface="Arial" panose="020B0604020202020204" pitchFamily="34" charset="0"/>
                <a:cs typeface="Arial" panose="020B0604020202020204" pitchFamily="34" charset="0"/>
              </a:rPr>
              <a:t> </a:t>
            </a:r>
            <a:r>
              <a:rPr lang="en-US" sz="3200" dirty="0" err="1">
                <a:solidFill>
                  <a:srgbClr val="FF0000"/>
                </a:solidFill>
                <a:latin typeface="Arial" panose="020B0604020202020204" pitchFamily="34" charset="0"/>
                <a:cs typeface="Arial" panose="020B0604020202020204" pitchFamily="34" charset="0"/>
              </a:rPr>
              <a:t>sơ</a:t>
            </a:r>
            <a:r>
              <a:rPr lang="en-US" sz="3200" dirty="0">
                <a:solidFill>
                  <a:srgbClr val="FF0000"/>
                </a:solidFill>
                <a:latin typeface="Arial" panose="020B0604020202020204" pitchFamily="34" charset="0"/>
                <a:cs typeface="Arial" panose="020B0604020202020204" pitchFamily="34" charset="0"/>
              </a:rPr>
              <a:t> </a:t>
            </a:r>
            <a:r>
              <a:rPr lang="en-US" sz="3200" dirty="0" err="1">
                <a:solidFill>
                  <a:srgbClr val="FF0000"/>
                </a:solidFill>
                <a:latin typeface="Arial" panose="020B0604020202020204" pitchFamily="34" charset="0"/>
                <a:cs typeface="Arial" panose="020B0604020202020204" pitchFamily="34" charset="0"/>
              </a:rPr>
              <a:t>đồ</a:t>
            </a:r>
            <a:r>
              <a:rPr lang="en-US" sz="3200" dirty="0">
                <a:solidFill>
                  <a:srgbClr val="FF0000"/>
                </a:solidFill>
                <a:latin typeface="Arial" panose="020B0604020202020204" pitchFamily="34" charset="0"/>
                <a:cs typeface="Arial" panose="020B0604020202020204" pitchFamily="34" charset="0"/>
              </a:rPr>
              <a:t> </a:t>
            </a:r>
            <a:r>
              <a:rPr lang="en-US" sz="3200" dirty="0" err="1">
                <a:solidFill>
                  <a:srgbClr val="FF0000"/>
                </a:solidFill>
                <a:latin typeface="Arial" panose="020B0604020202020204" pitchFamily="34" charset="0"/>
                <a:cs typeface="Arial" panose="020B0604020202020204" pitchFamily="34" charset="0"/>
              </a:rPr>
              <a:t>mạng</a:t>
            </a:r>
            <a:r>
              <a:rPr lang="en-US" sz="3200" dirty="0">
                <a:solidFill>
                  <a:srgbClr val="FF0000"/>
                </a:solidFill>
                <a:latin typeface="Arial" panose="020B0604020202020204" pitchFamily="34" charset="0"/>
                <a:cs typeface="Arial" panose="020B0604020202020204" pitchFamily="34" charset="0"/>
              </a:rPr>
              <a:t> (Drawing Network Diagrams)</a:t>
            </a:r>
          </a:p>
        </p:txBody>
      </p:sp>
      <p:sp>
        <p:nvSpPr>
          <p:cNvPr id="6" name="Rounded Rectangle 5"/>
          <p:cNvSpPr/>
          <p:nvPr/>
        </p:nvSpPr>
        <p:spPr>
          <a:xfrm>
            <a:off x="345771" y="1419032"/>
            <a:ext cx="8474522" cy="923330"/>
          </a:xfrm>
          <a:prstGeom prst="roundRec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45771" y="1465199"/>
            <a:ext cx="8474522" cy="830997"/>
          </a:xfrm>
          <a:prstGeom prst="rect">
            <a:avLst/>
          </a:prstGeom>
          <a:noFill/>
        </p:spPr>
        <p:txBody>
          <a:bodyPr wrap="square" rtlCol="0">
            <a:spAutoFit/>
          </a:bodyPr>
          <a:lstStyle/>
          <a:p>
            <a:pPr marL="285750" indent="-285750" algn="just">
              <a:buClr>
                <a:srgbClr val="FFFF00"/>
              </a:buClr>
              <a:buFont typeface="Arial" panose="020B0604020202020204" pitchFamily="34" charset="0"/>
              <a:buChar char="■"/>
            </a:pPr>
            <a:r>
              <a:rPr lang="vi-VN" sz="1600" dirty="0">
                <a:latin typeface="Tahoma" panose="020B0604030504040204" pitchFamily="34" charset="0"/>
                <a:ea typeface="Tahoma" panose="020B0604030504040204" pitchFamily="34" charset="0"/>
                <a:cs typeface="Tahoma" panose="020B0604030504040204" pitchFamily="34" charset="0"/>
              </a:rPr>
              <a:t>Vẽ sơ đồ mạng của </a:t>
            </a:r>
            <a:r>
              <a:rPr lang="en-US" sz="1600" dirty="0" err="1">
                <a:latin typeface="Tahoma" panose="020B0604030504040204" pitchFamily="34" charset="0"/>
                <a:ea typeface="Tahoma" panose="020B0604030504040204" pitchFamily="34" charset="0"/>
                <a:cs typeface="Tahoma" panose="020B0604030504040204" pitchFamily="34" charset="0"/>
              </a:rPr>
              <a:t>một</a:t>
            </a:r>
            <a:r>
              <a:rPr lang="en-US" sz="1600" dirty="0">
                <a:latin typeface="Tahoma" panose="020B0604030504040204" pitchFamily="34" charset="0"/>
                <a:ea typeface="Tahoma" panose="020B0604030504040204" pitchFamily="34" charset="0"/>
                <a:cs typeface="Tahoma" panose="020B0604030504040204" pitchFamily="34" charset="0"/>
              </a:rPr>
              <a:t> </a:t>
            </a:r>
            <a:r>
              <a:rPr lang="vi-VN" sz="1600" dirty="0">
                <a:latin typeface="Tahoma" panose="020B0604030504040204" pitchFamily="34" charset="0"/>
                <a:ea typeface="Tahoma" panose="020B0604030504040204" pitchFamily="34" charset="0"/>
                <a:cs typeface="Tahoma" panose="020B0604030504040204" pitchFamily="34" charset="0"/>
              </a:rPr>
              <a:t>mục tiêu cung cấp </a:t>
            </a:r>
            <a:r>
              <a:rPr lang="en-US" sz="1600" dirty="0" err="1">
                <a:latin typeface="Tahoma" panose="020B0604030504040204" pitchFamily="34" charset="0"/>
                <a:ea typeface="Tahoma" panose="020B0604030504040204" pitchFamily="34" charset="0"/>
                <a:cs typeface="Tahoma" panose="020B0604030504040204" pitchFamily="34" charset="0"/>
              </a:rPr>
              <a:t>các</a:t>
            </a:r>
            <a:r>
              <a:rPr lang="en-US" sz="1600" dirty="0">
                <a:latin typeface="Tahoma" panose="020B0604030504040204" pitchFamily="34" charset="0"/>
                <a:ea typeface="Tahoma" panose="020B0604030504040204" pitchFamily="34" charset="0"/>
                <a:cs typeface="Tahoma" panose="020B0604030504040204" pitchFamily="34" charset="0"/>
              </a:rPr>
              <a:t> </a:t>
            </a:r>
            <a:r>
              <a:rPr lang="vi-VN" sz="1600" dirty="0">
                <a:latin typeface="Tahoma" panose="020B0604030504040204" pitchFamily="34" charset="0"/>
                <a:ea typeface="Tahoma" panose="020B0604030504040204" pitchFamily="34" charset="0"/>
                <a:cs typeface="Tahoma" panose="020B0604030504040204" pitchFamily="34" charset="0"/>
              </a:rPr>
              <a:t>thông tin có giá trị về </a:t>
            </a:r>
            <a:r>
              <a:rPr lang="vi-VN" sz="1600" dirty="0">
                <a:solidFill>
                  <a:srgbClr val="FF0000"/>
                </a:solidFill>
                <a:latin typeface="Tahoma" panose="020B0604030504040204" pitchFamily="34" charset="0"/>
                <a:ea typeface="Tahoma" panose="020B0604030504040204" pitchFamily="34" charset="0"/>
                <a:cs typeface="Tahoma" panose="020B0604030504040204" pitchFamily="34" charset="0"/>
              </a:rPr>
              <a:t>mạng và kiến trúc của nó </a:t>
            </a:r>
            <a:r>
              <a:rPr lang="vi-VN" sz="1600" dirty="0">
                <a:latin typeface="Tahoma" panose="020B0604030504040204" pitchFamily="34" charset="0"/>
                <a:ea typeface="Tahoma" panose="020B0604030504040204" pitchFamily="34" charset="0"/>
                <a:cs typeface="Tahoma" panose="020B0604030504040204" pitchFamily="34" charset="0"/>
              </a:rPr>
              <a:t>cho kẻ tấn công</a:t>
            </a:r>
          </a:p>
          <a:p>
            <a:pPr marL="285750" indent="-285750" algn="just">
              <a:buClr>
                <a:srgbClr val="FFFF00"/>
              </a:buClr>
              <a:buFont typeface="Arial" panose="020B0604020202020204" pitchFamily="34" charset="0"/>
              <a:buChar char="■"/>
            </a:pPr>
            <a:r>
              <a:rPr lang="vi-VN" sz="1600" dirty="0">
                <a:latin typeface="Tahoma" panose="020B0604030504040204" pitchFamily="34" charset="0"/>
                <a:ea typeface="Tahoma" panose="020B0604030504040204" pitchFamily="34" charset="0"/>
                <a:cs typeface="Tahoma" panose="020B0604030504040204" pitchFamily="34" charset="0"/>
              </a:rPr>
              <a:t>Sơ đồ mạng </a:t>
            </a:r>
            <a:r>
              <a:rPr lang="en-US" sz="1600" dirty="0" err="1">
                <a:latin typeface="Tahoma" panose="020B0604030504040204" pitchFamily="34" charset="0"/>
                <a:ea typeface="Tahoma" panose="020B0604030504040204" pitchFamily="34" charset="0"/>
                <a:cs typeface="Tahoma" panose="020B0604030504040204" pitchFamily="34" charset="0"/>
              </a:rPr>
              <a:t>sẽ</a:t>
            </a:r>
            <a:r>
              <a:rPr lang="en-US" sz="1600" dirty="0">
                <a:latin typeface="Tahoma" panose="020B0604030504040204" pitchFamily="34" charset="0"/>
                <a:ea typeface="Tahoma" panose="020B0604030504040204" pitchFamily="34" charset="0"/>
                <a:cs typeface="Tahoma" panose="020B0604030504040204" pitchFamily="34" charset="0"/>
              </a:rPr>
              <a:t> </a:t>
            </a:r>
            <a:r>
              <a:rPr lang="vi-VN" sz="1600" dirty="0">
                <a:latin typeface="Tahoma" panose="020B0604030504040204" pitchFamily="34" charset="0"/>
                <a:ea typeface="Tahoma" panose="020B0604030504040204" pitchFamily="34" charset="0"/>
                <a:cs typeface="Tahoma" panose="020B0604030504040204" pitchFamily="34" charset="0"/>
              </a:rPr>
              <a:t>hiển thị </a:t>
            </a:r>
            <a:r>
              <a:rPr lang="vi-VN" sz="1600" dirty="0">
                <a:solidFill>
                  <a:srgbClr val="FF0000"/>
                </a:solidFill>
                <a:latin typeface="Tahoma" panose="020B0604030504040204" pitchFamily="34" charset="0"/>
                <a:ea typeface="Tahoma" panose="020B0604030504040204" pitchFamily="34" charset="0"/>
                <a:cs typeface="Tahoma" panose="020B0604030504040204" pitchFamily="34" charset="0"/>
              </a:rPr>
              <a:t>đường dẫn logic hoặc vật lý </a:t>
            </a:r>
            <a:r>
              <a:rPr lang="vi-VN" sz="1600" dirty="0">
                <a:latin typeface="Tahoma" panose="020B0604030504040204" pitchFamily="34" charset="0"/>
                <a:ea typeface="Tahoma" panose="020B0604030504040204" pitchFamily="34" charset="0"/>
                <a:cs typeface="Tahoma" panose="020B0604030504040204" pitchFamily="34" charset="0"/>
              </a:rPr>
              <a:t>đến một mục tiêu tiềm năng</a:t>
            </a:r>
            <a:endParaRPr lang="en-US" sz="1600" dirty="0">
              <a:latin typeface="Tahoma" panose="020B0604030504040204" pitchFamily="34" charset="0"/>
              <a:ea typeface="Tahoma" panose="020B0604030504040204" pitchFamily="34" charset="0"/>
              <a:cs typeface="Tahoma" panose="020B0604030504040204" pitchFamily="34" charset="0"/>
            </a:endParaRPr>
          </a:p>
        </p:txBody>
      </p:sp>
      <p:cxnSp>
        <p:nvCxnSpPr>
          <p:cNvPr id="5" name="Straight Connector 4"/>
          <p:cNvCxnSpPr/>
          <p:nvPr/>
        </p:nvCxnSpPr>
        <p:spPr>
          <a:xfrm>
            <a:off x="11032" y="762000"/>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Rectangle 115"/>
          <p:cNvSpPr/>
          <p:nvPr/>
        </p:nvSpPr>
        <p:spPr>
          <a:xfrm>
            <a:off x="191770" y="2426970"/>
            <a:ext cx="2758440" cy="3573781"/>
          </a:xfrm>
          <a:prstGeom prst="rect">
            <a:avLst/>
          </a:prstGeom>
          <a:solidFill>
            <a:schemeClr val="bg1"/>
          </a:solidFill>
          <a:ln>
            <a:solidFill>
              <a:schemeClr val="bg1"/>
            </a:solid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3352800" y="2407920"/>
            <a:ext cx="2590800" cy="3592830"/>
          </a:xfrm>
          <a:prstGeom prst="rect">
            <a:avLst/>
          </a:prstGeom>
          <a:solidFill>
            <a:schemeClr val="bg1"/>
          </a:solidFill>
          <a:ln>
            <a:solidFill>
              <a:schemeClr val="bg1"/>
            </a:solid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6248400" y="2407920"/>
            <a:ext cx="2743200" cy="3592830"/>
          </a:xfrm>
          <a:prstGeom prst="rect">
            <a:avLst/>
          </a:prstGeom>
          <a:solidFill>
            <a:schemeClr val="bg1"/>
          </a:solidFill>
          <a:ln>
            <a:solidFill>
              <a:schemeClr val="bg1"/>
            </a:solid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819" y="2845253"/>
            <a:ext cx="365760" cy="365760"/>
          </a:xfrm>
          <a:prstGeom prst="rect">
            <a:avLst/>
          </a:prstGeom>
        </p:spPr>
      </p:pic>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6040" y="5455920"/>
            <a:ext cx="365760" cy="365760"/>
          </a:xfrm>
          <a:prstGeom prst="rect">
            <a:avLst/>
          </a:prstGeom>
        </p:spPr>
      </p:pic>
      <p:pic>
        <p:nvPicPr>
          <p:cNvPr id="121" name="Picture 1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899" y="5455920"/>
            <a:ext cx="365760" cy="365760"/>
          </a:xfrm>
          <a:prstGeom prst="rect">
            <a:avLst/>
          </a:prstGeom>
        </p:spPr>
      </p:pic>
      <p:pic>
        <p:nvPicPr>
          <p:cNvPr id="122" name="Picture 1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380" y="2876550"/>
            <a:ext cx="365760" cy="365760"/>
          </a:xfrm>
          <a:prstGeom prst="rect">
            <a:avLst/>
          </a:prstGeom>
        </p:spPr>
      </p:pic>
      <p:pic>
        <p:nvPicPr>
          <p:cNvPr id="123" name="Picture 1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6389" y="5394444"/>
            <a:ext cx="365760" cy="365760"/>
          </a:xfrm>
          <a:prstGeom prst="rect">
            <a:avLst/>
          </a:prstGeom>
        </p:spPr>
      </p:pic>
      <p:pic>
        <p:nvPicPr>
          <p:cNvPr id="124" name="Picture 1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6629" y="5404403"/>
            <a:ext cx="365760" cy="365760"/>
          </a:xfrm>
          <a:prstGeom prst="rect">
            <a:avLst/>
          </a:prstGeom>
        </p:spPr>
      </p:pic>
      <p:pic>
        <p:nvPicPr>
          <p:cNvPr id="125" name="Picture 1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4240" y="2934503"/>
            <a:ext cx="365760" cy="365760"/>
          </a:xfrm>
          <a:prstGeom prst="rect">
            <a:avLst/>
          </a:prstGeom>
        </p:spPr>
      </p:pic>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6069" y="2934503"/>
            <a:ext cx="365760" cy="365760"/>
          </a:xfrm>
          <a:prstGeom prst="rect">
            <a:avLst/>
          </a:prstGeom>
        </p:spPr>
      </p:pic>
      <p:pic>
        <p:nvPicPr>
          <p:cNvPr id="127" name="Picture 1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7400" y="2876551"/>
            <a:ext cx="365760" cy="463733"/>
          </a:xfrm>
          <a:prstGeom prst="rect">
            <a:avLst/>
          </a:prstGeom>
        </p:spPr>
      </p:pic>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4526" y="3976346"/>
            <a:ext cx="365760" cy="220215"/>
          </a:xfrm>
          <a:prstGeom prst="rect">
            <a:avLst/>
          </a:prstGeom>
        </p:spPr>
      </p:pic>
      <p:pic>
        <p:nvPicPr>
          <p:cNvPr id="129" name="Picture 1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579" y="4964813"/>
            <a:ext cx="365760" cy="220215"/>
          </a:xfrm>
          <a:prstGeom prst="rect">
            <a:avLst/>
          </a:prstGeom>
        </p:spPr>
      </p:pic>
      <p:pic>
        <p:nvPicPr>
          <p:cNvPr id="130" name="Picture 1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9339" y="4419361"/>
            <a:ext cx="365760" cy="352983"/>
          </a:xfrm>
          <a:prstGeom prst="rect">
            <a:avLst/>
          </a:prstGeom>
        </p:spPr>
      </p:pic>
      <p:pic>
        <p:nvPicPr>
          <p:cNvPr id="131" name="Picture 1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26868" y="4397806"/>
            <a:ext cx="365760" cy="365760"/>
          </a:xfrm>
          <a:prstGeom prst="rect">
            <a:avLst/>
          </a:prstGeom>
        </p:spPr>
      </p:pic>
      <p:pic>
        <p:nvPicPr>
          <p:cNvPr id="132" name="Picture 1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27530" y="4440809"/>
            <a:ext cx="391261" cy="274320"/>
          </a:xfrm>
          <a:prstGeom prst="rect">
            <a:avLst/>
          </a:prstGeom>
        </p:spPr>
      </p:pic>
      <p:sp>
        <p:nvSpPr>
          <p:cNvPr id="133" name="Flowchart: Process 132"/>
          <p:cNvSpPr/>
          <p:nvPr/>
        </p:nvSpPr>
        <p:spPr>
          <a:xfrm>
            <a:off x="449580" y="2560321"/>
            <a:ext cx="2104440" cy="284933"/>
          </a:xfrm>
          <a:prstGeom prst="flowChartProcess">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Intranet</a:t>
            </a:r>
          </a:p>
        </p:txBody>
      </p:sp>
      <p:sp>
        <p:nvSpPr>
          <p:cNvPr id="134" name="Flowchart: Process 133"/>
          <p:cNvSpPr/>
          <p:nvPr/>
        </p:nvSpPr>
        <p:spPr>
          <a:xfrm>
            <a:off x="2971800" y="2563310"/>
            <a:ext cx="381000" cy="284933"/>
          </a:xfrm>
          <a:prstGeom prst="flowChartProcess">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lowchart: Process 134"/>
          <p:cNvSpPr/>
          <p:nvPr/>
        </p:nvSpPr>
        <p:spPr>
          <a:xfrm>
            <a:off x="3519780" y="2560321"/>
            <a:ext cx="2104440" cy="284933"/>
          </a:xfrm>
          <a:prstGeom prst="flowChartProcess">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DMZ</a:t>
            </a:r>
          </a:p>
        </p:txBody>
      </p:sp>
      <p:sp>
        <p:nvSpPr>
          <p:cNvPr id="136" name="Flowchart: Process 135"/>
          <p:cNvSpPr/>
          <p:nvPr/>
        </p:nvSpPr>
        <p:spPr>
          <a:xfrm>
            <a:off x="6583020" y="2560319"/>
            <a:ext cx="2104440" cy="284933"/>
          </a:xfrm>
          <a:prstGeom prst="flowChartProcess">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Intranet</a:t>
            </a:r>
          </a:p>
        </p:txBody>
      </p:sp>
      <p:sp>
        <p:nvSpPr>
          <p:cNvPr id="137" name="Flowchart: Process 136"/>
          <p:cNvSpPr/>
          <p:nvPr/>
        </p:nvSpPr>
        <p:spPr>
          <a:xfrm>
            <a:off x="5974080" y="2560320"/>
            <a:ext cx="297180" cy="284933"/>
          </a:xfrm>
          <a:prstGeom prst="flowChartProcess">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p:cNvSpPr txBox="1"/>
          <p:nvPr/>
        </p:nvSpPr>
        <p:spPr>
          <a:xfrm>
            <a:off x="213359" y="3340284"/>
            <a:ext cx="693421" cy="246221"/>
          </a:xfrm>
          <a:prstGeom prst="rect">
            <a:avLst/>
          </a:prstGeom>
          <a:noFill/>
        </p:spPr>
        <p:txBody>
          <a:bodyPr wrap="square" rtlCol="0">
            <a:spAutoFit/>
          </a:bodyPr>
          <a:lstStyle/>
          <a:p>
            <a:r>
              <a:rPr lang="en-US" sz="1000"/>
              <a:t>User 1</a:t>
            </a:r>
          </a:p>
        </p:txBody>
      </p:sp>
      <p:sp>
        <p:nvSpPr>
          <p:cNvPr id="139" name="TextBox 138"/>
          <p:cNvSpPr txBox="1"/>
          <p:nvPr/>
        </p:nvSpPr>
        <p:spPr>
          <a:xfrm>
            <a:off x="933448" y="3340284"/>
            <a:ext cx="693421" cy="246221"/>
          </a:xfrm>
          <a:prstGeom prst="rect">
            <a:avLst/>
          </a:prstGeom>
          <a:noFill/>
        </p:spPr>
        <p:txBody>
          <a:bodyPr wrap="square" rtlCol="0">
            <a:spAutoFit/>
          </a:bodyPr>
          <a:lstStyle/>
          <a:p>
            <a:r>
              <a:rPr lang="en-US" sz="1000"/>
              <a:t>User 2</a:t>
            </a:r>
          </a:p>
        </p:txBody>
      </p:sp>
      <p:sp>
        <p:nvSpPr>
          <p:cNvPr id="140" name="TextBox 139"/>
          <p:cNvSpPr txBox="1"/>
          <p:nvPr/>
        </p:nvSpPr>
        <p:spPr>
          <a:xfrm>
            <a:off x="1062988" y="5788522"/>
            <a:ext cx="693421" cy="246221"/>
          </a:xfrm>
          <a:prstGeom prst="rect">
            <a:avLst/>
          </a:prstGeom>
          <a:noFill/>
        </p:spPr>
        <p:txBody>
          <a:bodyPr wrap="square" rtlCol="0">
            <a:spAutoFit/>
          </a:bodyPr>
          <a:lstStyle/>
          <a:p>
            <a:r>
              <a:rPr lang="en-US" sz="1000"/>
              <a:t>User 4</a:t>
            </a:r>
          </a:p>
        </p:txBody>
      </p:sp>
      <p:sp>
        <p:nvSpPr>
          <p:cNvPr id="141" name="TextBox 140"/>
          <p:cNvSpPr txBox="1"/>
          <p:nvPr/>
        </p:nvSpPr>
        <p:spPr>
          <a:xfrm>
            <a:off x="300988" y="5786762"/>
            <a:ext cx="693421" cy="246221"/>
          </a:xfrm>
          <a:prstGeom prst="rect">
            <a:avLst/>
          </a:prstGeom>
          <a:noFill/>
        </p:spPr>
        <p:txBody>
          <a:bodyPr wrap="square" rtlCol="0">
            <a:spAutoFit/>
          </a:bodyPr>
          <a:lstStyle/>
          <a:p>
            <a:r>
              <a:rPr lang="en-US" sz="1000"/>
              <a:t>User 3</a:t>
            </a:r>
          </a:p>
        </p:txBody>
      </p:sp>
      <p:sp>
        <p:nvSpPr>
          <p:cNvPr id="142" name="TextBox 141"/>
          <p:cNvSpPr txBox="1"/>
          <p:nvPr/>
        </p:nvSpPr>
        <p:spPr>
          <a:xfrm>
            <a:off x="1912619" y="3340283"/>
            <a:ext cx="891540" cy="246221"/>
          </a:xfrm>
          <a:prstGeom prst="rect">
            <a:avLst/>
          </a:prstGeom>
          <a:noFill/>
        </p:spPr>
        <p:txBody>
          <a:bodyPr wrap="square" rtlCol="0">
            <a:spAutoFit/>
          </a:bodyPr>
          <a:lstStyle/>
          <a:p>
            <a:r>
              <a:rPr lang="en-US" sz="1000"/>
              <a:t>File server</a:t>
            </a:r>
          </a:p>
        </p:txBody>
      </p:sp>
      <p:cxnSp>
        <p:nvCxnSpPr>
          <p:cNvPr id="143" name="Straight Connector 142"/>
          <p:cNvCxnSpPr/>
          <p:nvPr/>
        </p:nvCxnSpPr>
        <p:spPr>
          <a:xfrm flipH="1">
            <a:off x="453389" y="3596029"/>
            <a:ext cx="1" cy="1460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53389" y="3742031"/>
            <a:ext cx="1905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2358389" y="3596029"/>
            <a:ext cx="0" cy="1460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139" idx="2"/>
          </p:cNvCxnSpPr>
          <p:nvPr/>
        </p:nvCxnSpPr>
        <p:spPr>
          <a:xfrm flipV="1">
            <a:off x="1280158" y="3586504"/>
            <a:ext cx="1" cy="1555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a:endCxn id="128" idx="0"/>
          </p:cNvCxnSpPr>
          <p:nvPr/>
        </p:nvCxnSpPr>
        <p:spPr>
          <a:xfrm>
            <a:off x="867406" y="3742031"/>
            <a:ext cx="0" cy="23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444497" y="5379720"/>
            <a:ext cx="1905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453390" y="5393546"/>
            <a:ext cx="1" cy="1247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2349497" y="5379720"/>
            <a:ext cx="1" cy="1247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1285236" y="5387806"/>
            <a:ext cx="1" cy="1247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867406" y="4196560"/>
            <a:ext cx="0" cy="768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p:cNvCxnSpPr>
            <a:endCxn id="130" idx="1"/>
          </p:cNvCxnSpPr>
          <p:nvPr/>
        </p:nvCxnSpPr>
        <p:spPr>
          <a:xfrm>
            <a:off x="867407" y="4595852"/>
            <a:ext cx="2019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130" idx="3"/>
          </p:cNvCxnSpPr>
          <p:nvPr/>
        </p:nvCxnSpPr>
        <p:spPr>
          <a:xfrm>
            <a:off x="1435100" y="4595852"/>
            <a:ext cx="1917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131" idx="3"/>
          </p:cNvCxnSpPr>
          <p:nvPr/>
        </p:nvCxnSpPr>
        <p:spPr>
          <a:xfrm>
            <a:off x="1992628" y="4580686"/>
            <a:ext cx="293372" cy="0"/>
          </a:xfrm>
          <a:prstGeom prst="line">
            <a:avLst/>
          </a:prstGeom>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1043936" y="3919562"/>
            <a:ext cx="693421" cy="246221"/>
          </a:xfrm>
          <a:prstGeom prst="rect">
            <a:avLst/>
          </a:prstGeom>
          <a:noFill/>
        </p:spPr>
        <p:txBody>
          <a:bodyPr wrap="square" rtlCol="0">
            <a:spAutoFit/>
          </a:bodyPr>
          <a:lstStyle/>
          <a:p>
            <a:r>
              <a:rPr lang="en-US" sz="1000"/>
              <a:t>Switch</a:t>
            </a:r>
          </a:p>
        </p:txBody>
      </p:sp>
      <p:sp>
        <p:nvSpPr>
          <p:cNvPr id="157" name="TextBox 156"/>
          <p:cNvSpPr txBox="1"/>
          <p:nvPr/>
        </p:nvSpPr>
        <p:spPr>
          <a:xfrm>
            <a:off x="818208" y="4735246"/>
            <a:ext cx="868022" cy="246221"/>
          </a:xfrm>
          <a:prstGeom prst="rect">
            <a:avLst/>
          </a:prstGeom>
          <a:noFill/>
        </p:spPr>
        <p:txBody>
          <a:bodyPr wrap="square" rtlCol="0">
            <a:spAutoFit/>
          </a:bodyPr>
          <a:lstStyle/>
          <a:p>
            <a:r>
              <a:rPr lang="en-US" sz="1000"/>
              <a:t>Proxy Server</a:t>
            </a:r>
          </a:p>
        </p:txBody>
      </p:sp>
      <p:sp>
        <p:nvSpPr>
          <p:cNvPr id="158" name="TextBox 157"/>
          <p:cNvSpPr txBox="1"/>
          <p:nvPr/>
        </p:nvSpPr>
        <p:spPr>
          <a:xfrm>
            <a:off x="2162175" y="4735245"/>
            <a:ext cx="693421" cy="246221"/>
          </a:xfrm>
          <a:prstGeom prst="rect">
            <a:avLst/>
          </a:prstGeom>
          <a:noFill/>
        </p:spPr>
        <p:txBody>
          <a:bodyPr wrap="square" rtlCol="0">
            <a:spAutoFit/>
          </a:bodyPr>
          <a:lstStyle/>
          <a:p>
            <a:r>
              <a:rPr lang="en-US" sz="1000"/>
              <a:t>Router</a:t>
            </a:r>
          </a:p>
        </p:txBody>
      </p:sp>
      <p:cxnSp>
        <p:nvCxnSpPr>
          <p:cNvPr id="159" name="Straight Connector 158"/>
          <p:cNvCxnSpPr>
            <a:stCxn id="129" idx="2"/>
          </p:cNvCxnSpPr>
          <p:nvPr/>
        </p:nvCxnSpPr>
        <p:spPr>
          <a:xfrm>
            <a:off x="886459" y="5185027"/>
            <a:ext cx="0" cy="208518"/>
          </a:xfrm>
          <a:prstGeom prst="line">
            <a:avLst/>
          </a:prstGeom>
        </p:spPr>
        <p:style>
          <a:lnRef idx="1">
            <a:schemeClr val="accent1"/>
          </a:lnRef>
          <a:fillRef idx="0">
            <a:schemeClr val="accent1"/>
          </a:fillRef>
          <a:effectRef idx="0">
            <a:schemeClr val="accent1"/>
          </a:effectRef>
          <a:fontRef idx="minor">
            <a:schemeClr val="tx1"/>
          </a:fontRef>
        </p:style>
      </p:cxnSp>
      <p:pic>
        <p:nvPicPr>
          <p:cNvPr id="160" name="Picture 1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45151" y="5303004"/>
            <a:ext cx="457200" cy="457200"/>
          </a:xfrm>
          <a:prstGeom prst="rect">
            <a:avLst/>
          </a:prstGeom>
        </p:spPr>
      </p:pic>
      <p:pic>
        <p:nvPicPr>
          <p:cNvPr id="161" name="Picture 1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96820" y="5459700"/>
            <a:ext cx="457200" cy="358200"/>
          </a:xfrm>
          <a:prstGeom prst="rect">
            <a:avLst/>
          </a:prstGeom>
        </p:spPr>
      </p:pic>
      <p:sp>
        <p:nvSpPr>
          <p:cNvPr id="162" name="TextBox 161"/>
          <p:cNvSpPr txBox="1"/>
          <p:nvPr/>
        </p:nvSpPr>
        <p:spPr>
          <a:xfrm>
            <a:off x="1873565" y="5786761"/>
            <a:ext cx="897259" cy="246221"/>
          </a:xfrm>
          <a:prstGeom prst="rect">
            <a:avLst/>
          </a:prstGeom>
          <a:noFill/>
        </p:spPr>
        <p:txBody>
          <a:bodyPr wrap="square" rtlCol="0">
            <a:spAutoFit/>
          </a:bodyPr>
          <a:lstStyle/>
          <a:p>
            <a:r>
              <a:rPr lang="en-US" sz="1000"/>
              <a:t>App Server</a:t>
            </a:r>
          </a:p>
        </p:txBody>
      </p:sp>
      <p:sp>
        <p:nvSpPr>
          <p:cNvPr id="163" name="Cloud 162"/>
          <p:cNvSpPr/>
          <p:nvPr/>
        </p:nvSpPr>
        <p:spPr>
          <a:xfrm>
            <a:off x="2680335" y="4338955"/>
            <a:ext cx="914400" cy="501514"/>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Internet</a:t>
            </a:r>
          </a:p>
        </p:txBody>
      </p:sp>
      <p:pic>
        <p:nvPicPr>
          <p:cNvPr id="164" name="Picture 16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45151" y="2902103"/>
            <a:ext cx="457200" cy="445800"/>
          </a:xfrm>
          <a:prstGeom prst="rect">
            <a:avLst/>
          </a:prstGeom>
        </p:spPr>
      </p:pic>
      <p:pic>
        <p:nvPicPr>
          <p:cNvPr id="165" name="Picture 16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73040" y="5339194"/>
            <a:ext cx="457200" cy="421010"/>
          </a:xfrm>
          <a:prstGeom prst="rect">
            <a:avLst/>
          </a:prstGeom>
        </p:spPr>
      </p:pic>
      <p:pic>
        <p:nvPicPr>
          <p:cNvPr id="166" name="Picture 16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73040" y="2883694"/>
            <a:ext cx="457200" cy="467378"/>
          </a:xfrm>
          <a:prstGeom prst="rect">
            <a:avLst/>
          </a:prstGeom>
        </p:spPr>
      </p:pic>
      <p:pic>
        <p:nvPicPr>
          <p:cNvPr id="167" name="Picture 1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38601" y="4441444"/>
            <a:ext cx="391261" cy="274320"/>
          </a:xfrm>
          <a:prstGeom prst="rect">
            <a:avLst/>
          </a:prstGeom>
        </p:spPr>
      </p:pic>
      <p:pic>
        <p:nvPicPr>
          <p:cNvPr id="168" name="Picture 16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48200" y="4349369"/>
            <a:ext cx="365760" cy="365760"/>
          </a:xfrm>
          <a:prstGeom prst="rect">
            <a:avLst/>
          </a:prstGeom>
        </p:spPr>
      </p:pic>
      <p:sp>
        <p:nvSpPr>
          <p:cNvPr id="169" name="TextBox 168"/>
          <p:cNvSpPr txBox="1"/>
          <p:nvPr/>
        </p:nvSpPr>
        <p:spPr>
          <a:xfrm>
            <a:off x="3519780" y="3355494"/>
            <a:ext cx="891540" cy="246221"/>
          </a:xfrm>
          <a:prstGeom prst="rect">
            <a:avLst/>
          </a:prstGeom>
          <a:noFill/>
        </p:spPr>
        <p:txBody>
          <a:bodyPr wrap="square" rtlCol="0">
            <a:spAutoFit/>
          </a:bodyPr>
          <a:lstStyle/>
          <a:p>
            <a:r>
              <a:rPr lang="en-US" sz="1000"/>
              <a:t>Email server</a:t>
            </a:r>
          </a:p>
        </p:txBody>
      </p:sp>
      <p:sp>
        <p:nvSpPr>
          <p:cNvPr id="170" name="TextBox 169"/>
          <p:cNvSpPr txBox="1"/>
          <p:nvPr/>
        </p:nvSpPr>
        <p:spPr>
          <a:xfrm>
            <a:off x="4991100" y="3355494"/>
            <a:ext cx="891540" cy="246221"/>
          </a:xfrm>
          <a:prstGeom prst="rect">
            <a:avLst/>
          </a:prstGeom>
          <a:noFill/>
        </p:spPr>
        <p:txBody>
          <a:bodyPr wrap="square" rtlCol="0">
            <a:spAutoFit/>
          </a:bodyPr>
          <a:lstStyle/>
          <a:p>
            <a:r>
              <a:rPr lang="en-US" sz="1000"/>
              <a:t>Web server</a:t>
            </a:r>
          </a:p>
        </p:txBody>
      </p:sp>
      <p:sp>
        <p:nvSpPr>
          <p:cNvPr id="171" name="TextBox 170"/>
          <p:cNvSpPr txBox="1"/>
          <p:nvPr/>
        </p:nvSpPr>
        <p:spPr>
          <a:xfrm>
            <a:off x="3427981" y="5796440"/>
            <a:ext cx="891540" cy="246221"/>
          </a:xfrm>
          <a:prstGeom prst="rect">
            <a:avLst/>
          </a:prstGeom>
          <a:noFill/>
        </p:spPr>
        <p:txBody>
          <a:bodyPr wrap="square" rtlCol="0">
            <a:spAutoFit/>
          </a:bodyPr>
          <a:lstStyle/>
          <a:p>
            <a:r>
              <a:rPr lang="en-US" sz="1000"/>
              <a:t>PHP server</a:t>
            </a:r>
          </a:p>
        </p:txBody>
      </p:sp>
      <p:sp>
        <p:nvSpPr>
          <p:cNvPr id="172" name="TextBox 171"/>
          <p:cNvSpPr txBox="1"/>
          <p:nvPr/>
        </p:nvSpPr>
        <p:spPr>
          <a:xfrm>
            <a:off x="4991100" y="5786419"/>
            <a:ext cx="891540" cy="246221"/>
          </a:xfrm>
          <a:prstGeom prst="rect">
            <a:avLst/>
          </a:prstGeom>
          <a:noFill/>
        </p:spPr>
        <p:txBody>
          <a:bodyPr wrap="square" rtlCol="0">
            <a:spAutoFit/>
          </a:bodyPr>
          <a:lstStyle/>
          <a:p>
            <a:r>
              <a:rPr lang="en-US" sz="1000"/>
              <a:t>HTTP server</a:t>
            </a:r>
          </a:p>
        </p:txBody>
      </p:sp>
      <p:cxnSp>
        <p:nvCxnSpPr>
          <p:cNvPr id="173" name="Straight Connector 172"/>
          <p:cNvCxnSpPr/>
          <p:nvPr/>
        </p:nvCxnSpPr>
        <p:spPr>
          <a:xfrm flipH="1">
            <a:off x="2529840" y="4589712"/>
            <a:ext cx="1552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63" idx="0"/>
          </p:cNvCxnSpPr>
          <p:nvPr/>
        </p:nvCxnSpPr>
        <p:spPr>
          <a:xfrm flipV="1">
            <a:off x="3593973" y="4580686"/>
            <a:ext cx="508378" cy="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4373880" y="4571620"/>
            <a:ext cx="27432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69" idx="2"/>
          </p:cNvCxnSpPr>
          <p:nvPr/>
        </p:nvCxnSpPr>
        <p:spPr>
          <a:xfrm>
            <a:off x="3965550" y="3601714"/>
            <a:ext cx="0" cy="177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3965550" y="3779520"/>
            <a:ext cx="14713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a:endCxn id="170" idx="2"/>
          </p:cNvCxnSpPr>
          <p:nvPr/>
        </p:nvCxnSpPr>
        <p:spPr>
          <a:xfrm flipV="1">
            <a:off x="5436870" y="3601714"/>
            <a:ext cx="0" cy="177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endCxn id="168" idx="0"/>
          </p:cNvCxnSpPr>
          <p:nvPr/>
        </p:nvCxnSpPr>
        <p:spPr>
          <a:xfrm>
            <a:off x="4831080" y="3779521"/>
            <a:ext cx="0" cy="569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4831080" y="4715765"/>
            <a:ext cx="0" cy="4692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3873751" y="5184644"/>
            <a:ext cx="0" cy="151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3864684" y="5184644"/>
            <a:ext cx="16459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endCxn id="165" idx="0"/>
          </p:cNvCxnSpPr>
          <p:nvPr/>
        </p:nvCxnSpPr>
        <p:spPr>
          <a:xfrm>
            <a:off x="5501640" y="5185028"/>
            <a:ext cx="0" cy="154167"/>
          </a:xfrm>
          <a:prstGeom prst="line">
            <a:avLst/>
          </a:prstGeom>
        </p:spPr>
        <p:style>
          <a:lnRef idx="1">
            <a:schemeClr val="accent1"/>
          </a:lnRef>
          <a:fillRef idx="0">
            <a:schemeClr val="accent1"/>
          </a:fillRef>
          <a:effectRef idx="0">
            <a:schemeClr val="accent1"/>
          </a:effectRef>
          <a:fontRef idx="minor">
            <a:schemeClr val="tx1"/>
          </a:fontRef>
        </p:style>
      </p:cxnSp>
      <p:pic>
        <p:nvPicPr>
          <p:cNvPr id="184" name="Picture 1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7069" y="2880079"/>
            <a:ext cx="365760" cy="463733"/>
          </a:xfrm>
          <a:prstGeom prst="rect">
            <a:avLst/>
          </a:prstGeom>
        </p:spPr>
      </p:pic>
      <p:sp>
        <p:nvSpPr>
          <p:cNvPr id="185" name="TextBox 184"/>
          <p:cNvSpPr txBox="1"/>
          <p:nvPr/>
        </p:nvSpPr>
        <p:spPr>
          <a:xfrm>
            <a:off x="7644179" y="3369847"/>
            <a:ext cx="891540" cy="246221"/>
          </a:xfrm>
          <a:prstGeom prst="rect">
            <a:avLst/>
          </a:prstGeom>
          <a:noFill/>
        </p:spPr>
        <p:txBody>
          <a:bodyPr wrap="square" rtlCol="0">
            <a:spAutoFit/>
          </a:bodyPr>
          <a:lstStyle/>
          <a:p>
            <a:r>
              <a:rPr lang="en-US" sz="1000"/>
              <a:t>File server</a:t>
            </a:r>
          </a:p>
        </p:txBody>
      </p:sp>
      <p:pic>
        <p:nvPicPr>
          <p:cNvPr id="186" name="Picture 18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69997" y="2925609"/>
            <a:ext cx="457200" cy="358200"/>
          </a:xfrm>
          <a:prstGeom prst="rect">
            <a:avLst/>
          </a:prstGeom>
        </p:spPr>
      </p:pic>
      <p:sp>
        <p:nvSpPr>
          <p:cNvPr id="187" name="TextBox 186"/>
          <p:cNvSpPr txBox="1"/>
          <p:nvPr/>
        </p:nvSpPr>
        <p:spPr>
          <a:xfrm>
            <a:off x="6583021" y="3369848"/>
            <a:ext cx="693421" cy="246221"/>
          </a:xfrm>
          <a:prstGeom prst="rect">
            <a:avLst/>
          </a:prstGeom>
          <a:noFill/>
        </p:spPr>
        <p:txBody>
          <a:bodyPr wrap="square" rtlCol="0">
            <a:spAutoFit/>
          </a:bodyPr>
          <a:lstStyle/>
          <a:p>
            <a:r>
              <a:rPr lang="en-US" sz="1000"/>
              <a:t>User 1</a:t>
            </a:r>
          </a:p>
        </p:txBody>
      </p:sp>
      <p:sp>
        <p:nvSpPr>
          <p:cNvPr id="188" name="TextBox 187"/>
          <p:cNvSpPr txBox="1"/>
          <p:nvPr/>
        </p:nvSpPr>
        <p:spPr>
          <a:xfrm>
            <a:off x="7162801" y="3367874"/>
            <a:ext cx="693421" cy="246221"/>
          </a:xfrm>
          <a:prstGeom prst="rect">
            <a:avLst/>
          </a:prstGeom>
          <a:noFill/>
        </p:spPr>
        <p:txBody>
          <a:bodyPr wrap="square" rtlCol="0">
            <a:spAutoFit/>
          </a:bodyPr>
          <a:lstStyle/>
          <a:p>
            <a:r>
              <a:rPr lang="en-US" sz="1000"/>
              <a:t>User 2</a:t>
            </a:r>
          </a:p>
        </p:txBody>
      </p:sp>
      <p:sp>
        <p:nvSpPr>
          <p:cNvPr id="189" name="TextBox 188"/>
          <p:cNvSpPr txBox="1"/>
          <p:nvPr/>
        </p:nvSpPr>
        <p:spPr>
          <a:xfrm>
            <a:off x="6560820" y="5786280"/>
            <a:ext cx="693421" cy="246221"/>
          </a:xfrm>
          <a:prstGeom prst="rect">
            <a:avLst/>
          </a:prstGeom>
          <a:noFill/>
        </p:spPr>
        <p:txBody>
          <a:bodyPr wrap="square" rtlCol="0">
            <a:spAutoFit/>
          </a:bodyPr>
          <a:lstStyle/>
          <a:p>
            <a:r>
              <a:rPr lang="en-US" sz="1000"/>
              <a:t>User 3</a:t>
            </a:r>
          </a:p>
        </p:txBody>
      </p:sp>
      <p:sp>
        <p:nvSpPr>
          <p:cNvPr id="190" name="TextBox 189"/>
          <p:cNvSpPr txBox="1"/>
          <p:nvPr/>
        </p:nvSpPr>
        <p:spPr>
          <a:xfrm>
            <a:off x="7162800" y="5786417"/>
            <a:ext cx="693421" cy="246221"/>
          </a:xfrm>
          <a:prstGeom prst="rect">
            <a:avLst/>
          </a:prstGeom>
          <a:noFill/>
        </p:spPr>
        <p:txBody>
          <a:bodyPr wrap="square" rtlCol="0">
            <a:spAutoFit/>
          </a:bodyPr>
          <a:lstStyle/>
          <a:p>
            <a:r>
              <a:rPr lang="en-US" sz="1000"/>
              <a:t>User 4</a:t>
            </a:r>
          </a:p>
        </p:txBody>
      </p:sp>
      <p:pic>
        <p:nvPicPr>
          <p:cNvPr id="191" name="Picture 19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543794" y="5404403"/>
            <a:ext cx="309606" cy="365760"/>
          </a:xfrm>
          <a:prstGeom prst="rect">
            <a:avLst/>
          </a:prstGeom>
        </p:spPr>
      </p:pic>
      <p:pic>
        <p:nvPicPr>
          <p:cNvPr id="192" name="Picture 19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981773" y="5394444"/>
            <a:ext cx="291056" cy="365760"/>
          </a:xfrm>
          <a:prstGeom prst="rect">
            <a:avLst/>
          </a:prstGeom>
        </p:spPr>
      </p:pic>
      <p:cxnSp>
        <p:nvCxnSpPr>
          <p:cNvPr id="193" name="Straight Connector 192"/>
          <p:cNvCxnSpPr/>
          <p:nvPr/>
        </p:nvCxnSpPr>
        <p:spPr>
          <a:xfrm>
            <a:off x="6781800" y="3616068"/>
            <a:ext cx="0" cy="1634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6781800" y="3779520"/>
            <a:ext cx="1981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V="1">
            <a:off x="8763000" y="3615896"/>
            <a:ext cx="0" cy="1636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85" idx="2"/>
          </p:cNvCxnSpPr>
          <p:nvPr/>
        </p:nvCxnSpPr>
        <p:spPr>
          <a:xfrm>
            <a:off x="8089949" y="3616068"/>
            <a:ext cx="0" cy="1634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88" idx="2"/>
          </p:cNvCxnSpPr>
          <p:nvPr/>
        </p:nvCxnSpPr>
        <p:spPr>
          <a:xfrm flipH="1">
            <a:off x="7509509" y="3614094"/>
            <a:ext cx="2" cy="1654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6786880" y="5289287"/>
            <a:ext cx="0" cy="1176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6786880" y="5289286"/>
            <a:ext cx="1976120" cy="13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8763000" y="5303004"/>
            <a:ext cx="0" cy="91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endCxn id="124" idx="0"/>
          </p:cNvCxnSpPr>
          <p:nvPr/>
        </p:nvCxnSpPr>
        <p:spPr>
          <a:xfrm>
            <a:off x="7509509" y="5303005"/>
            <a:ext cx="0" cy="101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8089949" y="5289287"/>
            <a:ext cx="0" cy="90433"/>
          </a:xfrm>
          <a:prstGeom prst="line">
            <a:avLst/>
          </a:prstGeom>
        </p:spPr>
        <p:style>
          <a:lnRef idx="1">
            <a:schemeClr val="accent1"/>
          </a:lnRef>
          <a:fillRef idx="0">
            <a:schemeClr val="accent1"/>
          </a:fillRef>
          <a:effectRef idx="0">
            <a:schemeClr val="accent1"/>
          </a:effectRef>
          <a:fontRef idx="minor">
            <a:schemeClr val="tx1"/>
          </a:fontRef>
        </p:style>
      </p:cxnSp>
      <p:pic>
        <p:nvPicPr>
          <p:cNvPr id="203" name="Picture 20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8362" y="3980859"/>
            <a:ext cx="365760" cy="220215"/>
          </a:xfrm>
          <a:prstGeom prst="rect">
            <a:avLst/>
          </a:prstGeom>
        </p:spPr>
      </p:pic>
      <p:pic>
        <p:nvPicPr>
          <p:cNvPr id="204" name="Picture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7415" y="4969326"/>
            <a:ext cx="365760" cy="220215"/>
          </a:xfrm>
          <a:prstGeom prst="rect">
            <a:avLst/>
          </a:prstGeom>
        </p:spPr>
      </p:pic>
      <p:cxnSp>
        <p:nvCxnSpPr>
          <p:cNvPr id="205" name="Straight Connector 204"/>
          <p:cNvCxnSpPr>
            <a:endCxn id="203" idx="0"/>
          </p:cNvCxnSpPr>
          <p:nvPr/>
        </p:nvCxnSpPr>
        <p:spPr>
          <a:xfrm>
            <a:off x="8421242" y="3779520"/>
            <a:ext cx="0" cy="201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8421242" y="4201073"/>
            <a:ext cx="0" cy="768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204" idx="2"/>
          </p:cNvCxnSpPr>
          <p:nvPr/>
        </p:nvCxnSpPr>
        <p:spPr>
          <a:xfrm>
            <a:off x="8440295" y="5189541"/>
            <a:ext cx="0" cy="104259"/>
          </a:xfrm>
          <a:prstGeom prst="line">
            <a:avLst/>
          </a:prstGeom>
        </p:spPr>
        <p:style>
          <a:lnRef idx="1">
            <a:schemeClr val="accent1"/>
          </a:lnRef>
          <a:fillRef idx="0">
            <a:schemeClr val="accent1"/>
          </a:fillRef>
          <a:effectRef idx="0">
            <a:schemeClr val="accent1"/>
          </a:effectRef>
          <a:fontRef idx="minor">
            <a:schemeClr val="tx1"/>
          </a:fontRef>
        </p:style>
      </p:cxnSp>
      <p:pic>
        <p:nvPicPr>
          <p:cNvPr id="208" name="Picture 2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03399" y="4362782"/>
            <a:ext cx="365760" cy="352983"/>
          </a:xfrm>
          <a:prstGeom prst="rect">
            <a:avLst/>
          </a:prstGeom>
        </p:spPr>
      </p:pic>
      <p:sp>
        <p:nvSpPr>
          <p:cNvPr id="209" name="TextBox 208"/>
          <p:cNvSpPr txBox="1"/>
          <p:nvPr/>
        </p:nvSpPr>
        <p:spPr>
          <a:xfrm>
            <a:off x="7552268" y="4678667"/>
            <a:ext cx="868022" cy="246221"/>
          </a:xfrm>
          <a:prstGeom prst="rect">
            <a:avLst/>
          </a:prstGeom>
          <a:noFill/>
        </p:spPr>
        <p:txBody>
          <a:bodyPr wrap="square" rtlCol="0">
            <a:spAutoFit/>
          </a:bodyPr>
          <a:lstStyle/>
          <a:p>
            <a:r>
              <a:rPr lang="en-US" sz="1000"/>
              <a:t>Proxy Server</a:t>
            </a:r>
          </a:p>
        </p:txBody>
      </p:sp>
      <p:cxnSp>
        <p:nvCxnSpPr>
          <p:cNvPr id="210" name="Straight Connector 209"/>
          <p:cNvCxnSpPr/>
          <p:nvPr/>
        </p:nvCxnSpPr>
        <p:spPr>
          <a:xfrm>
            <a:off x="5011319" y="4562364"/>
            <a:ext cx="1691640" cy="9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H="1">
            <a:off x="8147264" y="4563403"/>
            <a:ext cx="251131" cy="0"/>
          </a:xfrm>
          <a:prstGeom prst="line">
            <a:avLst/>
          </a:prstGeom>
        </p:spPr>
        <p:style>
          <a:lnRef idx="1">
            <a:schemeClr val="accent1"/>
          </a:lnRef>
          <a:fillRef idx="0">
            <a:schemeClr val="accent1"/>
          </a:fillRef>
          <a:effectRef idx="0">
            <a:schemeClr val="accent1"/>
          </a:effectRef>
          <a:fontRef idx="minor">
            <a:schemeClr val="tx1"/>
          </a:fontRef>
        </p:style>
      </p:cxnSp>
      <p:pic>
        <p:nvPicPr>
          <p:cNvPr id="212" name="Picture 2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54240" y="4352881"/>
            <a:ext cx="365760" cy="365760"/>
          </a:xfrm>
          <a:prstGeom prst="rect">
            <a:avLst/>
          </a:prstGeom>
        </p:spPr>
      </p:pic>
      <p:pic>
        <p:nvPicPr>
          <p:cNvPr id="213" name="Picture 2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91910" y="4404346"/>
            <a:ext cx="391261" cy="274320"/>
          </a:xfrm>
          <a:prstGeom prst="rect">
            <a:avLst/>
          </a:prstGeom>
        </p:spPr>
      </p:pic>
      <p:cxnSp>
        <p:nvCxnSpPr>
          <p:cNvPr id="214" name="Straight Connector 213"/>
          <p:cNvCxnSpPr/>
          <p:nvPr/>
        </p:nvCxnSpPr>
        <p:spPr>
          <a:xfrm flipH="1" flipV="1">
            <a:off x="6560819" y="4571620"/>
            <a:ext cx="693422" cy="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H="1">
            <a:off x="7620001" y="4563403"/>
            <a:ext cx="1923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a:off x="7644180" y="4569214"/>
            <a:ext cx="168159" cy="0"/>
          </a:xfrm>
          <a:prstGeom prst="line">
            <a:avLst/>
          </a:prstGeom>
        </p:spPr>
        <p:style>
          <a:lnRef idx="1">
            <a:schemeClr val="accent1"/>
          </a:lnRef>
          <a:fillRef idx="0">
            <a:schemeClr val="accent1"/>
          </a:fillRef>
          <a:effectRef idx="0">
            <a:schemeClr val="accent1"/>
          </a:effectRef>
          <a:fontRef idx="minor">
            <a:schemeClr val="tx1"/>
          </a:fontRef>
        </p:style>
      </p:cxnSp>
      <p:sp>
        <p:nvSpPr>
          <p:cNvPr id="217" name="TextBox 216"/>
          <p:cNvSpPr txBox="1"/>
          <p:nvPr/>
        </p:nvSpPr>
        <p:spPr>
          <a:xfrm>
            <a:off x="7900793" y="5786419"/>
            <a:ext cx="480720" cy="246221"/>
          </a:xfrm>
          <a:prstGeom prst="rect">
            <a:avLst/>
          </a:prstGeom>
          <a:noFill/>
        </p:spPr>
        <p:txBody>
          <a:bodyPr wrap="square" rtlCol="0">
            <a:spAutoFit/>
          </a:bodyPr>
          <a:lstStyle/>
          <a:p>
            <a:r>
              <a:rPr lang="en-US" sz="1000"/>
              <a:t>SAN</a:t>
            </a:r>
          </a:p>
        </p:txBody>
      </p:sp>
      <p:sp>
        <p:nvSpPr>
          <p:cNvPr id="218" name="Right Bracket 217"/>
          <p:cNvSpPr/>
          <p:nvPr/>
        </p:nvSpPr>
        <p:spPr>
          <a:xfrm>
            <a:off x="2522214" y="2564464"/>
            <a:ext cx="45719" cy="275257"/>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19" name="Right Bracket 218"/>
          <p:cNvSpPr/>
          <p:nvPr/>
        </p:nvSpPr>
        <p:spPr>
          <a:xfrm flipH="1">
            <a:off x="430529" y="2562493"/>
            <a:ext cx="45719" cy="275257"/>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20" name="Right Bracket 219"/>
          <p:cNvSpPr/>
          <p:nvPr/>
        </p:nvSpPr>
        <p:spPr>
          <a:xfrm>
            <a:off x="5594400" y="2560319"/>
            <a:ext cx="45719" cy="275257"/>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21" name="Right Bracket 220"/>
          <p:cNvSpPr/>
          <p:nvPr/>
        </p:nvSpPr>
        <p:spPr>
          <a:xfrm flipH="1">
            <a:off x="3505204" y="2559031"/>
            <a:ext cx="45719" cy="275257"/>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22" name="Right Bracket 221"/>
          <p:cNvSpPr/>
          <p:nvPr/>
        </p:nvSpPr>
        <p:spPr>
          <a:xfrm>
            <a:off x="8652879" y="2565156"/>
            <a:ext cx="45719" cy="275257"/>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23" name="Right Bracket 222"/>
          <p:cNvSpPr/>
          <p:nvPr/>
        </p:nvSpPr>
        <p:spPr>
          <a:xfrm flipH="1">
            <a:off x="6569050" y="2560321"/>
            <a:ext cx="45719" cy="275257"/>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24" name="TextBox 223"/>
          <p:cNvSpPr txBox="1"/>
          <p:nvPr/>
        </p:nvSpPr>
        <p:spPr>
          <a:xfrm>
            <a:off x="8299322" y="5786279"/>
            <a:ext cx="891540" cy="246221"/>
          </a:xfrm>
          <a:prstGeom prst="rect">
            <a:avLst/>
          </a:prstGeom>
          <a:noFill/>
        </p:spPr>
        <p:txBody>
          <a:bodyPr wrap="square" rtlCol="0">
            <a:spAutoFit/>
          </a:bodyPr>
          <a:lstStyle/>
          <a:p>
            <a:r>
              <a:rPr lang="en-US" sz="1000"/>
              <a:t>DB server</a:t>
            </a:r>
          </a:p>
        </p:txBody>
      </p:sp>
      <p:sp>
        <p:nvSpPr>
          <p:cNvPr id="225" name="TextBox 224"/>
          <p:cNvSpPr txBox="1"/>
          <p:nvPr/>
        </p:nvSpPr>
        <p:spPr>
          <a:xfrm>
            <a:off x="8299323" y="3367873"/>
            <a:ext cx="897259" cy="246221"/>
          </a:xfrm>
          <a:prstGeom prst="rect">
            <a:avLst/>
          </a:prstGeom>
          <a:noFill/>
        </p:spPr>
        <p:txBody>
          <a:bodyPr wrap="square" rtlCol="0">
            <a:spAutoFit/>
          </a:bodyPr>
          <a:lstStyle/>
          <a:p>
            <a:r>
              <a:rPr lang="en-US" sz="1000"/>
              <a:t>App Server</a:t>
            </a:r>
          </a:p>
        </p:txBody>
      </p:sp>
      <p:sp>
        <p:nvSpPr>
          <p:cNvPr id="226" name="Flowchart: Process 225"/>
          <p:cNvSpPr/>
          <p:nvPr/>
        </p:nvSpPr>
        <p:spPr>
          <a:xfrm>
            <a:off x="-22076" y="2558330"/>
            <a:ext cx="213846" cy="284933"/>
          </a:xfrm>
          <a:prstGeom prst="flowChartProcess">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lowchart: Process 226"/>
          <p:cNvSpPr/>
          <p:nvPr/>
        </p:nvSpPr>
        <p:spPr>
          <a:xfrm>
            <a:off x="8991601" y="2558330"/>
            <a:ext cx="149442" cy="284933"/>
          </a:xfrm>
          <a:prstGeom prst="flowChartProcess">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8573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lgn="just">
              <a:buNone/>
            </a:pPr>
            <a:r>
              <a:rPr lang="en-US" b="1">
                <a:latin typeface="Tahoma" panose="020B0604030504040204" pitchFamily="34" charset="0"/>
                <a:ea typeface="Tahoma" panose="020B0604030504040204" pitchFamily="34" charset="0"/>
                <a:cs typeface="Tahoma" panose="020B0604030504040204" pitchFamily="34" charset="0"/>
              </a:rPr>
              <a:t>Các công cụ lập bản đồ và khám phá mạng: </a:t>
            </a:r>
          </a:p>
          <a:p>
            <a:pPr algn="just"/>
            <a:r>
              <a:rPr lang="en-US">
                <a:latin typeface="Tahoma" panose="020B0604030504040204" pitchFamily="34" charset="0"/>
                <a:ea typeface="Tahoma" panose="020B0604030504040204" pitchFamily="34" charset="0"/>
                <a:cs typeface="Tahoma" panose="020B0604030504040204" pitchFamily="34" charset="0"/>
              </a:rPr>
              <a:t>C</a:t>
            </a:r>
            <a:r>
              <a:rPr lang="vi-VN">
                <a:latin typeface="Tahoma" panose="020B0604030504040204" pitchFamily="34" charset="0"/>
                <a:ea typeface="Tahoma" panose="020B0604030504040204" pitchFamily="34" charset="0"/>
                <a:cs typeface="Tahoma" panose="020B0604030504040204" pitchFamily="34" charset="0"/>
              </a:rPr>
              <a:t>ho phép bạn xem bản đồ mạng của mình</a:t>
            </a:r>
            <a:r>
              <a:rPr lang="en-US">
                <a:latin typeface="Tahoma" panose="020B0604030504040204" pitchFamily="34" charset="0"/>
                <a:ea typeface="Tahoma" panose="020B0604030504040204" pitchFamily="34" charset="0"/>
                <a:cs typeface="Tahoma" panose="020B0604030504040204" pitchFamily="34" charset="0"/>
              </a:rPr>
              <a:t>, </a:t>
            </a:r>
            <a:r>
              <a:rPr lang="vi-VN">
                <a:latin typeface="Tahoma" panose="020B0604030504040204" pitchFamily="34" charset="0"/>
                <a:ea typeface="Tahoma" panose="020B0604030504040204" pitchFamily="34" charset="0"/>
                <a:cs typeface="Tahoma" panose="020B0604030504040204" pitchFamily="34" charset="0"/>
              </a:rPr>
              <a:t>phát hiện các vi giả mạo </a:t>
            </a:r>
            <a:r>
              <a:rPr lang="en-US">
                <a:latin typeface="Tahoma" panose="020B0604030504040204" pitchFamily="34" charset="0"/>
                <a:ea typeface="Tahoma" panose="020B0604030504040204" pitchFamily="34" charset="0"/>
                <a:cs typeface="Tahoma" panose="020B0604030504040204" pitchFamily="34" charset="0"/>
              </a:rPr>
              <a:t>ở cả </a:t>
            </a:r>
            <a:r>
              <a:rPr lang="vi-VN">
                <a:latin typeface="Tahoma" panose="020B0604030504040204" pitchFamily="34" charset="0"/>
                <a:ea typeface="Tahoma" panose="020B0604030504040204" pitchFamily="34" charset="0"/>
                <a:cs typeface="Tahoma" panose="020B0604030504040204" pitchFamily="34" charset="0"/>
              </a:rPr>
              <a:t>phạm </a:t>
            </a:r>
            <a:r>
              <a:rPr lang="en-US" smtClean="0">
                <a:latin typeface="Tahoma" panose="020B0604030504040204" pitchFamily="34" charset="0"/>
                <a:ea typeface="Tahoma" panose="020B0604030504040204" pitchFamily="34" charset="0"/>
                <a:cs typeface="Tahoma" panose="020B0604030504040204" pitchFamily="34" charset="0"/>
              </a:rPr>
              <a:t>vi </a:t>
            </a:r>
            <a:r>
              <a:rPr lang="vi-VN" smtClean="0">
                <a:latin typeface="Tahoma" panose="020B0604030504040204" pitchFamily="34" charset="0"/>
                <a:ea typeface="Tahoma" panose="020B0604030504040204" pitchFamily="34" charset="0"/>
                <a:cs typeface="Tahoma" panose="020B0604030504040204" pitchFamily="34" charset="0"/>
              </a:rPr>
              <a:t>phần </a:t>
            </a:r>
            <a:r>
              <a:rPr lang="vi-VN">
                <a:latin typeface="Tahoma" panose="020B0604030504040204" pitchFamily="34" charset="0"/>
                <a:ea typeface="Tahoma" panose="020B0604030504040204" pitchFamily="34" charset="0"/>
                <a:cs typeface="Tahoma" panose="020B0604030504040204" pitchFamily="34" charset="0"/>
              </a:rPr>
              <a:t>cứng và phần mềm</a:t>
            </a:r>
            <a:r>
              <a:rPr lang="en-US">
                <a:latin typeface="Tahoma" panose="020B0604030504040204" pitchFamily="34" charset="0"/>
                <a:ea typeface="Tahoma" panose="020B0604030504040204" pitchFamily="34" charset="0"/>
                <a:cs typeface="Tahoma" panose="020B0604030504040204" pitchFamily="34" charset="0"/>
              </a:rPr>
              <a:t>.</a:t>
            </a:r>
          </a:p>
          <a:p>
            <a:pPr algn="just"/>
            <a:r>
              <a:rPr lang="en-US">
                <a:latin typeface="Tahoma" panose="020B0604030504040204" pitchFamily="34" charset="0"/>
                <a:ea typeface="Tahoma" panose="020B0604030504040204" pitchFamily="34" charset="0"/>
                <a:cs typeface="Tahoma" panose="020B0604030504040204" pitchFamily="34" charset="0"/>
              </a:rPr>
              <a:t>T</a:t>
            </a:r>
            <a:r>
              <a:rPr lang="vi-VN">
                <a:latin typeface="Tahoma" panose="020B0604030504040204" pitchFamily="34" charset="0"/>
                <a:ea typeface="Tahoma" panose="020B0604030504040204" pitchFamily="34" charset="0"/>
                <a:cs typeface="Tahoma" panose="020B0604030504040204" pitchFamily="34" charset="0"/>
              </a:rPr>
              <a:t>hông báo cho bạn bất cứ khi nào một máy chủ cụ thể hoạt động hoặc gặp sự cố, xác định máy chủ ngừng hoạt động hoặc các vấn đề liên quan đến hiệu suất.</a:t>
            </a: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5" name="Title 4"/>
          <p:cNvSpPr>
            <a:spLocks noGrp="1"/>
          </p:cNvSpPr>
          <p:nvPr>
            <p:ph type="title"/>
          </p:nvPr>
        </p:nvSpPr>
        <p:spPr>
          <a:xfrm>
            <a:off x="457200" y="34506"/>
            <a:ext cx="8229600" cy="857250"/>
          </a:xfrm>
        </p:spPr>
        <p:txBody>
          <a:bodyPr>
            <a:noAutofit/>
          </a:bodyPr>
          <a:lstStyle/>
          <a:p>
            <a:r>
              <a:rPr lang="en-US" sz="2800" dirty="0" err="1">
                <a:solidFill>
                  <a:srgbClr val="FF0000"/>
                </a:solidFill>
                <a:latin typeface="Arial" panose="020B0604020202020204" pitchFamily="34" charset="0"/>
                <a:cs typeface="Arial" panose="020B0604020202020204" pitchFamily="34" charset="0"/>
              </a:rPr>
              <a:t>Công</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cụ</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lập</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bản</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đồ</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và</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khám</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phá</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mạng</a:t>
            </a:r>
            <a:r>
              <a:rPr lang="en-US" sz="2800" dirty="0">
                <a:solidFill>
                  <a:srgbClr val="FF0000"/>
                </a:solidFill>
                <a:latin typeface="Arial" panose="020B0604020202020204" pitchFamily="34" charset="0"/>
                <a:cs typeface="Arial" panose="020B0604020202020204" pitchFamily="34" charset="0"/>
              </a:rPr>
              <a:t> (Network Discovery and Mapping Tools)</a:t>
            </a:r>
          </a:p>
        </p:txBody>
      </p:sp>
      <p:cxnSp>
        <p:nvCxnSpPr>
          <p:cNvPr id="7" name="Straight Connector 6"/>
          <p:cNvCxnSpPr/>
          <p:nvPr/>
        </p:nvCxnSpPr>
        <p:spPr>
          <a:xfrm>
            <a:off x="0" y="1066800"/>
            <a:ext cx="914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85926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172" y="335"/>
            <a:ext cx="8804745" cy="830997"/>
          </a:xfrm>
          <a:prstGeom prst="rect">
            <a:avLst/>
          </a:prstGeom>
          <a:noFill/>
        </p:spPr>
        <p:txBody>
          <a:bodyPr wrap="square" rtlCol="0">
            <a:spAutoFit/>
          </a:bodyPr>
          <a:lstStyle/>
          <a:p>
            <a:pPr algn="ctr"/>
            <a:r>
              <a:rPr lang="en-US" sz="2400" dirty="0">
                <a:solidFill>
                  <a:srgbClr val="FF0000"/>
                </a:solidFill>
                <a:latin typeface="Arial" panose="020B0604020202020204" pitchFamily="34" charset="0"/>
                <a:cs typeface="Arial" panose="020B0604020202020204" pitchFamily="34" charset="0"/>
              </a:rPr>
              <a:t>C</a:t>
            </a:r>
            <a:r>
              <a:rPr lang="vi-VN" sz="2400" dirty="0">
                <a:solidFill>
                  <a:srgbClr val="FF0000"/>
                </a:solidFill>
                <a:latin typeface="Arial" panose="020B0604020202020204" pitchFamily="34" charset="0"/>
                <a:cs typeface="Arial" panose="020B0604020202020204" pitchFamily="34" charset="0"/>
              </a:rPr>
              <a:t>ông cụ lập bản đồ và khám phá mạng</a:t>
            </a:r>
            <a:r>
              <a:rPr lang="en-US" sz="2400" dirty="0">
                <a:solidFill>
                  <a:srgbClr val="FF0000"/>
                </a:solidFill>
                <a:latin typeface="Arial" panose="020B0604020202020204" pitchFamily="34" charset="0"/>
                <a:cs typeface="Arial" panose="020B0604020202020204" pitchFamily="34" charset="0"/>
              </a:rPr>
              <a:t> (Network Discovery and Mapping Tools)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172" y="3167556"/>
            <a:ext cx="5732228" cy="2776848"/>
          </a:xfrm>
          <a:prstGeom prst="rect">
            <a:avLst/>
          </a:prstGeom>
        </p:spPr>
      </p:pic>
      <p:sp>
        <p:nvSpPr>
          <p:cNvPr id="7" name="Rectangle 6"/>
          <p:cNvSpPr/>
          <p:nvPr/>
        </p:nvSpPr>
        <p:spPr>
          <a:xfrm>
            <a:off x="5991146" y="1686746"/>
            <a:ext cx="3052638" cy="685800"/>
          </a:xfrm>
          <a:prstGeom prst="rec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991146" y="2596056"/>
            <a:ext cx="3052638" cy="685800"/>
          </a:xfrm>
          <a:prstGeom prst="rec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991146" y="3447794"/>
            <a:ext cx="3052638" cy="685800"/>
          </a:xfrm>
          <a:prstGeom prst="rec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77231" y="4353746"/>
            <a:ext cx="3066553" cy="685800"/>
          </a:xfrm>
          <a:prstGeom prst="rec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60003" y="5268146"/>
            <a:ext cx="3083781" cy="685800"/>
          </a:xfrm>
          <a:prstGeom prst="rec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753810" y="1773293"/>
            <a:ext cx="2557669" cy="461665"/>
          </a:xfrm>
          <a:prstGeom prst="rect">
            <a:avLst/>
          </a:prstGeom>
          <a:noFill/>
        </p:spPr>
        <p:txBody>
          <a:bodyPr wrap="square" rtlCol="0">
            <a:spAutoFit/>
          </a:bodyPr>
          <a:lstStyle/>
          <a:p>
            <a:r>
              <a:rPr lang="en-US" sz="1200">
                <a:latin typeface="Tahoma" panose="020B0604030504040204" pitchFamily="34" charset="0"/>
                <a:ea typeface="Tahoma" panose="020B0604030504040204" pitchFamily="34" charset="0"/>
                <a:cs typeface="Tahoma" panose="020B0604030504040204" pitchFamily="34" charset="0"/>
              </a:rPr>
              <a:t>OpManager</a:t>
            </a:r>
          </a:p>
          <a:p>
            <a:r>
              <a:rPr lang="en-US" sz="1200">
                <a:latin typeface="Tahoma" panose="020B0604030504040204" pitchFamily="34" charset="0"/>
                <a:ea typeface="Tahoma" panose="020B0604030504040204" pitchFamily="34" charset="0"/>
                <a:cs typeface="Tahoma" panose="020B0604030504040204" pitchFamily="34" charset="0"/>
              </a:rPr>
              <a:t>https://www.manageengine.com</a:t>
            </a:r>
          </a:p>
        </p:txBody>
      </p:sp>
      <p:sp>
        <p:nvSpPr>
          <p:cNvPr id="13" name="TextBox 12"/>
          <p:cNvSpPr txBox="1"/>
          <p:nvPr/>
        </p:nvSpPr>
        <p:spPr>
          <a:xfrm>
            <a:off x="6753810" y="2677347"/>
            <a:ext cx="2289975" cy="461665"/>
          </a:xfrm>
          <a:prstGeom prst="rect">
            <a:avLst/>
          </a:prstGeom>
          <a:noFill/>
        </p:spPr>
        <p:txBody>
          <a:bodyPr wrap="square" rtlCol="0">
            <a:spAutoFit/>
          </a:bodyPr>
          <a:lstStyle/>
          <a:p>
            <a:r>
              <a:rPr lang="en-US" sz="1200">
                <a:latin typeface="Tahoma" panose="020B0604030504040204" pitchFamily="34" charset="0"/>
                <a:ea typeface="Tahoma" panose="020B0604030504040204" pitchFamily="34" charset="0"/>
                <a:cs typeface="Tahoma" panose="020B0604030504040204" pitchFamily="34" charset="0"/>
              </a:rPr>
              <a:t>The Dude</a:t>
            </a:r>
          </a:p>
          <a:p>
            <a:r>
              <a:rPr lang="en-US" sz="1200">
                <a:latin typeface="Tahoma" panose="020B0604030504040204" pitchFamily="34" charset="0"/>
                <a:ea typeface="Tahoma" panose="020B0604030504040204" pitchFamily="34" charset="0"/>
                <a:cs typeface="Tahoma" panose="020B0604030504040204" pitchFamily="34" charset="0"/>
              </a:rPr>
              <a:t>https://mikrotik.com</a:t>
            </a:r>
          </a:p>
        </p:txBody>
      </p:sp>
      <p:sp>
        <p:nvSpPr>
          <p:cNvPr id="14" name="TextBox 13"/>
          <p:cNvSpPr txBox="1"/>
          <p:nvPr/>
        </p:nvSpPr>
        <p:spPr>
          <a:xfrm>
            <a:off x="6747183" y="3559862"/>
            <a:ext cx="2438400" cy="461665"/>
          </a:xfrm>
          <a:prstGeom prst="rect">
            <a:avLst/>
          </a:prstGeom>
          <a:noFill/>
        </p:spPr>
        <p:txBody>
          <a:bodyPr wrap="square" rtlCol="0">
            <a:spAutoFit/>
          </a:bodyPr>
          <a:lstStyle/>
          <a:p>
            <a:r>
              <a:rPr lang="en-US" sz="1200">
                <a:latin typeface="Tahoma" panose="020B0604030504040204" pitchFamily="34" charset="0"/>
                <a:ea typeface="Tahoma" panose="020B0604030504040204" pitchFamily="34" charset="0"/>
                <a:cs typeface="Tahoma" panose="020B0604030504040204" pitchFamily="34" charset="0"/>
              </a:rPr>
              <a:t>NetSurveyor</a:t>
            </a:r>
          </a:p>
          <a:p>
            <a:r>
              <a:rPr lang="en-US" sz="1200">
                <a:latin typeface="Tahoma" panose="020B0604030504040204" pitchFamily="34" charset="0"/>
                <a:ea typeface="Tahoma" panose="020B0604030504040204" pitchFamily="34" charset="0"/>
                <a:cs typeface="Tahoma" panose="020B0604030504040204" pitchFamily="34" charset="0"/>
              </a:rPr>
              <a:t>http://nutsaboutnets.com</a:t>
            </a:r>
          </a:p>
        </p:txBody>
      </p:sp>
      <p:sp>
        <p:nvSpPr>
          <p:cNvPr id="15" name="TextBox 14"/>
          <p:cNvSpPr txBox="1"/>
          <p:nvPr/>
        </p:nvSpPr>
        <p:spPr>
          <a:xfrm>
            <a:off x="6747184" y="4435036"/>
            <a:ext cx="2537791" cy="461665"/>
          </a:xfrm>
          <a:prstGeom prst="rect">
            <a:avLst/>
          </a:prstGeom>
          <a:noFill/>
        </p:spPr>
        <p:txBody>
          <a:bodyPr wrap="square" rtlCol="0">
            <a:spAutoFit/>
          </a:bodyPr>
          <a:lstStyle/>
          <a:p>
            <a:r>
              <a:rPr lang="en-US" sz="1200">
                <a:latin typeface="Tahoma" panose="020B0604030504040204" pitchFamily="34" charset="0"/>
                <a:ea typeface="Tahoma" panose="020B0604030504040204" pitchFamily="34" charset="0"/>
                <a:cs typeface="Tahoma" panose="020B0604030504040204" pitchFamily="34" charset="0"/>
              </a:rPr>
              <a:t>NetBrain</a:t>
            </a:r>
          </a:p>
          <a:p>
            <a:r>
              <a:rPr lang="en-US" sz="1200">
                <a:latin typeface="Tahoma" panose="020B0604030504040204" pitchFamily="34" charset="0"/>
                <a:ea typeface="Tahoma" panose="020B0604030504040204" pitchFamily="34" charset="0"/>
                <a:cs typeface="Tahoma" panose="020B0604030504040204" pitchFamily="34" charset="0"/>
              </a:rPr>
              <a:t>https://www.netbraintech.com</a:t>
            </a:r>
          </a:p>
        </p:txBody>
      </p:sp>
      <p:sp>
        <p:nvSpPr>
          <p:cNvPr id="17" name="TextBox 16"/>
          <p:cNvSpPr txBox="1"/>
          <p:nvPr/>
        </p:nvSpPr>
        <p:spPr>
          <a:xfrm>
            <a:off x="6753809" y="5395706"/>
            <a:ext cx="2743200" cy="461665"/>
          </a:xfrm>
          <a:prstGeom prst="rect">
            <a:avLst/>
          </a:prstGeom>
          <a:noFill/>
        </p:spPr>
        <p:txBody>
          <a:bodyPr wrap="square" rtlCol="0">
            <a:spAutoFit/>
          </a:bodyPr>
          <a:lstStyle/>
          <a:p>
            <a:r>
              <a:rPr lang="en-US" sz="1200">
                <a:latin typeface="Tahoma" panose="020B0604030504040204" pitchFamily="34" charset="0"/>
                <a:ea typeface="Tahoma" panose="020B0604030504040204" pitchFamily="34" charset="0"/>
                <a:cs typeface="Tahoma" panose="020B0604030504040204" pitchFamily="34" charset="0"/>
              </a:rPr>
              <a:t>Spicework Inventory</a:t>
            </a:r>
          </a:p>
          <a:p>
            <a:r>
              <a:rPr lang="en-US" sz="1200">
                <a:latin typeface="Tahoma" panose="020B0604030504040204" pitchFamily="34" charset="0"/>
                <a:ea typeface="Tahoma" panose="020B0604030504040204" pitchFamily="34" charset="0"/>
                <a:cs typeface="Tahoma" panose="020B0604030504040204" pitchFamily="34" charset="0"/>
              </a:rPr>
              <a:t>https://www.spicework.com</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6257" y="1791623"/>
            <a:ext cx="457200" cy="457200"/>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6257" y="3599622"/>
            <a:ext cx="457200" cy="457200"/>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44596" y="4468046"/>
            <a:ext cx="457200" cy="45720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44596" y="5382446"/>
            <a:ext cx="457200" cy="457200"/>
          </a:xfrm>
          <a:prstGeom prst="rect">
            <a:avLst/>
          </a:prstGeom>
        </p:spPr>
      </p:pic>
      <p:sp>
        <p:nvSpPr>
          <p:cNvPr id="16" name="Rectangle 15"/>
          <p:cNvSpPr/>
          <p:nvPr/>
        </p:nvSpPr>
        <p:spPr>
          <a:xfrm>
            <a:off x="135172" y="1679198"/>
            <a:ext cx="5732228" cy="1371600"/>
          </a:xfrm>
          <a:prstGeom prst="rect">
            <a:avLst/>
          </a:prstGeom>
          <a:ln>
            <a:noFill/>
          </a:ln>
          <a:effectLst>
            <a:outerShdw sx="1000" sy="1000" algn="ctr" rotWithShape="0">
              <a:srgbClr val="000000"/>
            </a:outerShdw>
          </a:effectLst>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buClr>
                <a:srgbClr val="FFFF00"/>
              </a:buClr>
            </a:pPr>
            <a:r>
              <a:rPr lang="en-US" dirty="0">
                <a:solidFill>
                  <a:srgbClr val="0070C0"/>
                </a:solidFill>
                <a:latin typeface="Tahoma" panose="020B0604030504040204" pitchFamily="34" charset="0"/>
                <a:ea typeface="Tahoma" panose="020B0604030504040204" pitchFamily="34" charset="0"/>
                <a:cs typeface="Tahoma" panose="020B0604030504040204" pitchFamily="34" charset="0"/>
              </a:rPr>
              <a:t>Network Topology Mapper</a:t>
            </a:r>
          </a:p>
          <a:p>
            <a:pPr marL="285750" indent="-285750" algn="just">
              <a:buClr>
                <a:srgbClr val="FFFF00"/>
              </a:buClr>
              <a:buFont typeface="Arial" panose="020B0604020202020204" pitchFamily="34" charset="0"/>
              <a:buChar char="■"/>
            </a:pP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Network Topology Mapper </a:t>
            </a: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phát hiện ra một mạng và tạo ra một </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sơ đồ mạng toàn diện</a:t>
            </a:r>
          </a:p>
          <a:p>
            <a:pPr marL="285750" indent="-285750" algn="just">
              <a:buClr>
                <a:srgbClr val="FFFF00"/>
              </a:buClr>
              <a:buFont typeface="Arial" panose="020B0604020202020204" pitchFamily="34" charset="0"/>
              <a:buChar char="■"/>
            </a:pP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Nó hiển thị </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các kết nối chuyên sâu </a:t>
            </a: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như dữ liệu cấu trúc liên kết Lớp 2 và Lớp 3 của OSI</a:t>
            </a: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cxnSp>
        <p:nvCxnSpPr>
          <p:cNvPr id="24" name="Straight Connector 23"/>
          <p:cNvCxnSpPr/>
          <p:nvPr/>
        </p:nvCxnSpPr>
        <p:spPr>
          <a:xfrm>
            <a:off x="41583" y="837440"/>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44596" y="2681811"/>
            <a:ext cx="457200" cy="457200"/>
          </a:xfrm>
          <a:prstGeom prst="rect">
            <a:avLst/>
          </a:prstGeom>
        </p:spPr>
      </p:pic>
    </p:spTree>
    <p:extLst>
      <p:ext uri="{BB962C8B-B14F-4D97-AF65-F5344CB8AC3E}">
        <p14:creationId xmlns:p14="http://schemas.microsoft.com/office/powerpoint/2010/main" val="157709587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220200" cy="457200"/>
          </a:xfrm>
        </p:spPr>
        <p:txBody>
          <a:bodyPr>
            <a:noAutofit/>
          </a:bodyPr>
          <a:lstStyle/>
          <a:p>
            <a:r>
              <a:rPr lang="en-US" sz="2800" dirty="0" err="1">
                <a:solidFill>
                  <a:srgbClr val="FF0000"/>
                </a:solidFill>
                <a:latin typeface="Arial Narrow" pitchFamily="34" charset="0"/>
                <a:cs typeface="Arial" panose="020B0604020202020204" pitchFamily="34" charset="0"/>
              </a:rPr>
              <a:t>Các</a:t>
            </a:r>
            <a:r>
              <a:rPr lang="en-US" sz="2800" dirty="0">
                <a:solidFill>
                  <a:srgbClr val="FF0000"/>
                </a:solidFill>
                <a:latin typeface="Arial Narrow" pitchFamily="34" charset="0"/>
                <a:cs typeface="Arial" panose="020B0604020202020204" pitchFamily="34" charset="0"/>
              </a:rPr>
              <a:t> </a:t>
            </a:r>
            <a:r>
              <a:rPr lang="en-US" sz="2800" dirty="0" err="1">
                <a:solidFill>
                  <a:srgbClr val="FF0000"/>
                </a:solidFill>
                <a:latin typeface="Arial Narrow" pitchFamily="34" charset="0"/>
                <a:cs typeface="Arial" panose="020B0604020202020204" pitchFamily="34" charset="0"/>
              </a:rPr>
              <a:t>đặc</a:t>
            </a:r>
            <a:r>
              <a:rPr lang="en-US" sz="2800" dirty="0">
                <a:solidFill>
                  <a:srgbClr val="FF0000"/>
                </a:solidFill>
                <a:latin typeface="Arial Narrow" pitchFamily="34" charset="0"/>
                <a:cs typeface="Arial" panose="020B0604020202020204" pitchFamily="34" charset="0"/>
              </a:rPr>
              <a:t> </a:t>
            </a:r>
            <a:r>
              <a:rPr lang="en-US" sz="2800" dirty="0" err="1">
                <a:solidFill>
                  <a:srgbClr val="FF0000"/>
                </a:solidFill>
                <a:latin typeface="Arial Narrow" pitchFamily="34" charset="0"/>
                <a:cs typeface="Arial" panose="020B0604020202020204" pitchFamily="34" charset="0"/>
              </a:rPr>
              <a:t>trưng</a:t>
            </a:r>
            <a:r>
              <a:rPr lang="en-US" sz="2800" dirty="0">
                <a:solidFill>
                  <a:srgbClr val="FF0000"/>
                </a:solidFill>
                <a:latin typeface="Arial Narrow" pitchFamily="34" charset="0"/>
                <a:cs typeface="Arial" panose="020B0604020202020204" pitchFamily="34" charset="0"/>
              </a:rPr>
              <a:t> </a:t>
            </a:r>
            <a:r>
              <a:rPr lang="en-US" sz="2800" dirty="0" err="1">
                <a:solidFill>
                  <a:srgbClr val="FF0000"/>
                </a:solidFill>
                <a:latin typeface="Arial Narrow" pitchFamily="34" charset="0"/>
                <a:cs typeface="Arial" panose="020B0604020202020204" pitchFamily="34" charset="0"/>
              </a:rPr>
              <a:t>của</a:t>
            </a:r>
            <a:r>
              <a:rPr lang="en-US" sz="2800" dirty="0">
                <a:solidFill>
                  <a:srgbClr val="FF0000"/>
                </a:solidFill>
                <a:latin typeface="Arial Narrow" pitchFamily="34" charset="0"/>
                <a:cs typeface="Arial" panose="020B0604020202020204" pitchFamily="34" charset="0"/>
              </a:rPr>
              <a:t> </a:t>
            </a:r>
            <a:r>
              <a:rPr lang="en-US" sz="2800" dirty="0" err="1">
                <a:solidFill>
                  <a:srgbClr val="FF0000"/>
                </a:solidFill>
                <a:latin typeface="Arial Narrow" pitchFamily="34" charset="0"/>
                <a:cs typeface="Arial" panose="020B0604020202020204" pitchFamily="34" charset="0"/>
              </a:rPr>
              <a:t>công</a:t>
            </a:r>
            <a:r>
              <a:rPr lang="en-US" sz="2800" dirty="0">
                <a:solidFill>
                  <a:srgbClr val="FF0000"/>
                </a:solidFill>
                <a:latin typeface="Arial Narrow" pitchFamily="34" charset="0"/>
                <a:cs typeface="Arial" panose="020B0604020202020204" pitchFamily="34" charset="0"/>
              </a:rPr>
              <a:t> </a:t>
            </a:r>
            <a:r>
              <a:rPr lang="en-US" sz="2800" dirty="0" err="1">
                <a:solidFill>
                  <a:srgbClr val="FF0000"/>
                </a:solidFill>
                <a:latin typeface="Arial Narrow" pitchFamily="34" charset="0"/>
                <a:cs typeface="Arial" panose="020B0604020202020204" pitchFamily="34" charset="0"/>
              </a:rPr>
              <a:t>cụ</a:t>
            </a:r>
            <a:r>
              <a:rPr lang="en-US" sz="2800" dirty="0">
                <a:solidFill>
                  <a:srgbClr val="FF0000"/>
                </a:solidFill>
                <a:latin typeface="Arial Narrow" pitchFamily="34" charset="0"/>
                <a:cs typeface="Arial" panose="020B0604020202020204" pitchFamily="34" charset="0"/>
              </a:rPr>
              <a:t> Network Topology Mapper</a:t>
            </a:r>
          </a:p>
        </p:txBody>
      </p:sp>
      <p:sp>
        <p:nvSpPr>
          <p:cNvPr id="3" name="Content Placeholder 2"/>
          <p:cNvSpPr>
            <a:spLocks noGrp="1"/>
          </p:cNvSpPr>
          <p:nvPr>
            <p:ph idx="1"/>
          </p:nvPr>
        </p:nvSpPr>
        <p:spPr>
          <a:xfrm>
            <a:off x="152400" y="838200"/>
            <a:ext cx="8763000" cy="5562600"/>
          </a:xfrm>
        </p:spPr>
        <p:txBody>
          <a:bodyPr>
            <a:noAutofit/>
          </a:bodyPr>
          <a:lstStyle/>
          <a:p>
            <a:r>
              <a:rPr lang="vi-VN" sz="2000" dirty="0">
                <a:latin typeface="Tahoma" panose="020B0604030504040204" pitchFamily="34" charset="0"/>
                <a:ea typeface="Tahoma" panose="020B0604030504040204" pitchFamily="34" charset="0"/>
                <a:cs typeface="Tahoma" panose="020B0604030504040204" pitchFamily="34" charset="0"/>
              </a:rPr>
              <a:t>Phát hiện và lập bản đồ cấu trúc liên kết mạng</a:t>
            </a:r>
          </a:p>
          <a:p>
            <a:pPr lvl="1"/>
            <a:r>
              <a:rPr lang="vi-VN" sz="2000" dirty="0">
                <a:latin typeface="Tahoma" panose="020B0604030504040204" pitchFamily="34" charset="0"/>
                <a:ea typeface="Tahoma" panose="020B0604030504040204" pitchFamily="34" charset="0"/>
                <a:cs typeface="Tahoma" panose="020B0604030504040204" pitchFamily="34" charset="0"/>
              </a:rPr>
              <a:t>Tự động phát hiện toàn bộ mạng và tạo bản đồ mạng toàn diện và chi tiết</a:t>
            </a:r>
            <a:endParaRPr lang="vi-VN" dirty="0">
              <a:latin typeface="Tahoma" panose="020B0604030504040204" pitchFamily="34" charset="0"/>
              <a:ea typeface="Tahoma" panose="020B0604030504040204" pitchFamily="34" charset="0"/>
              <a:cs typeface="Tahoma" panose="020B0604030504040204" pitchFamily="34" charset="0"/>
            </a:endParaRPr>
          </a:p>
          <a:p>
            <a:r>
              <a:rPr lang="vi-VN" sz="2000" dirty="0">
                <a:latin typeface="Tahoma" panose="020B0604030504040204" pitchFamily="34" charset="0"/>
                <a:ea typeface="Tahoma" panose="020B0604030504040204" pitchFamily="34" charset="0"/>
                <a:cs typeface="Tahoma" panose="020B0604030504040204" pitchFamily="34" charset="0"/>
              </a:rPr>
              <a:t>Xuất sơ đồ mạng sang Visio</a:t>
            </a:r>
          </a:p>
          <a:p>
            <a:pPr lvl="1"/>
            <a:r>
              <a:rPr lang="vi-VN" sz="2000" dirty="0">
                <a:latin typeface="Tahoma" panose="020B0604030504040204" pitchFamily="34" charset="0"/>
                <a:ea typeface="Tahoma" panose="020B0604030504040204" pitchFamily="34" charset="0"/>
                <a:cs typeface="Tahoma" panose="020B0604030504040204" pitchFamily="34" charset="0"/>
              </a:rPr>
              <a:t>Xuất sơ đồ mạng sang các định dạng </a:t>
            </a:r>
            <a:r>
              <a:rPr lang="en-US" sz="2000" dirty="0" err="1">
                <a:latin typeface="Tahoma" panose="020B0604030504040204" pitchFamily="34" charset="0"/>
                <a:ea typeface="Tahoma" panose="020B0604030504040204" pitchFamily="34" charset="0"/>
                <a:cs typeface="Tahoma" panose="020B0604030504040204" pitchFamily="34" charset="0"/>
              </a:rPr>
              <a:t>khác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như</a:t>
            </a:r>
            <a:r>
              <a:rPr lang="en-US" sz="2000" dirty="0">
                <a:latin typeface="Tahoma" panose="020B0604030504040204" pitchFamily="34" charset="0"/>
                <a:ea typeface="Tahoma" panose="020B0604030504040204" pitchFamily="34" charset="0"/>
                <a:cs typeface="Tahoma" panose="020B0604030504040204" pitchFamily="34" charset="0"/>
              </a:rPr>
              <a:t> </a:t>
            </a:r>
            <a:r>
              <a:rPr lang="vi-VN" sz="2000" dirty="0">
                <a:latin typeface="Tahoma" panose="020B0604030504040204" pitchFamily="34" charset="0"/>
                <a:ea typeface="Tahoma" panose="020B0604030504040204" pitchFamily="34" charset="0"/>
                <a:cs typeface="Tahoma" panose="020B0604030504040204" pitchFamily="34" charset="0"/>
              </a:rPr>
              <a:t>Microsoft Office® Visio®, Orion Network Atlas, PDF và PNG</a:t>
            </a:r>
            <a:endParaRPr lang="en-US" sz="2000" dirty="0">
              <a:latin typeface="Tahoma" panose="020B0604030504040204" pitchFamily="34" charset="0"/>
              <a:ea typeface="Tahoma" panose="020B0604030504040204" pitchFamily="34" charset="0"/>
              <a:cs typeface="Tahoma" panose="020B0604030504040204" pitchFamily="34" charset="0"/>
            </a:endParaRPr>
          </a:p>
          <a:p>
            <a:r>
              <a:rPr lang="vi-VN" sz="2000" dirty="0">
                <a:latin typeface="Tahoma" panose="020B0604030504040204" pitchFamily="34" charset="0"/>
                <a:ea typeface="Tahoma" panose="020B0604030504040204" pitchFamily="34" charset="0"/>
                <a:cs typeface="Tahoma" panose="020B0604030504040204" pitchFamily="34" charset="0"/>
              </a:rPr>
              <a:t>Lập bản đồ mạng để tuân thủ quy định</a:t>
            </a:r>
          </a:p>
          <a:p>
            <a:pPr lvl="1"/>
            <a:r>
              <a:rPr lang="vi-VN" sz="2000" dirty="0">
                <a:latin typeface="Tahoma" panose="020B0604030504040204" pitchFamily="34" charset="0"/>
                <a:ea typeface="Tahoma" panose="020B0604030504040204" pitchFamily="34" charset="0"/>
                <a:cs typeface="Tahoma" panose="020B0604030504040204" pitchFamily="34" charset="0"/>
              </a:rPr>
              <a:t>Cho phép một người giải quyết trực tiếp việc tuân thủ PCI và các quy định khác yêu cầu duy trì sơ đồ mạng cập nhật.</a:t>
            </a:r>
            <a:endParaRPr lang="vi-VN" dirty="0">
              <a:latin typeface="Tahoma" panose="020B0604030504040204" pitchFamily="34" charset="0"/>
              <a:ea typeface="Tahoma" panose="020B0604030504040204" pitchFamily="34" charset="0"/>
              <a:cs typeface="Tahoma" panose="020B0604030504040204" pitchFamily="34" charset="0"/>
            </a:endParaRPr>
          </a:p>
          <a:p>
            <a:r>
              <a:rPr lang="vi-VN" sz="2000" dirty="0">
                <a:latin typeface="Tahoma" panose="020B0604030504040204" pitchFamily="34" charset="0"/>
                <a:ea typeface="Tahoma" panose="020B0604030504040204" pitchFamily="34" charset="0"/>
                <a:cs typeface="Tahoma" panose="020B0604030504040204" pitchFamily="34" charset="0"/>
              </a:rPr>
              <a:t>Khám phá mạng đa cấp</a:t>
            </a:r>
          </a:p>
          <a:p>
            <a:pPr lvl="1"/>
            <a:r>
              <a:rPr lang="vi-VN" sz="2000" dirty="0">
                <a:latin typeface="Tahoma" panose="020B0604030504040204" pitchFamily="34" charset="0"/>
                <a:ea typeface="Tahoma" panose="020B0604030504040204" pitchFamily="34" charset="0"/>
                <a:cs typeface="Tahoma" panose="020B0604030504040204" pitchFamily="34" charset="0"/>
              </a:rPr>
              <a:t>Thực hiện khám phá mạng đa cấp để tạo bản đồ mạng OSI Lớp 2 và Lớp 3 tích hợp bao gồm thông tin chi tiết về thiết bị</a:t>
            </a:r>
            <a:endParaRPr lang="vi-VN" dirty="0">
              <a:latin typeface="Tahoma" panose="020B0604030504040204" pitchFamily="34" charset="0"/>
              <a:ea typeface="Tahoma" panose="020B0604030504040204" pitchFamily="34" charset="0"/>
              <a:cs typeface="Tahoma" panose="020B0604030504040204" pitchFamily="34" charset="0"/>
            </a:endParaRPr>
          </a:p>
          <a:p>
            <a:r>
              <a:rPr lang="vi-VN" sz="2000" dirty="0">
                <a:latin typeface="Tahoma" panose="020B0604030504040204" pitchFamily="34" charset="0"/>
                <a:ea typeface="Tahoma" panose="020B0604030504040204" pitchFamily="34" charset="0"/>
                <a:cs typeface="Tahoma" panose="020B0604030504040204" pitchFamily="34" charset="0"/>
              </a:rPr>
              <a:t>Tự động phát hiện các thay đổi đối với cấu trúc liên kết mạng</a:t>
            </a:r>
          </a:p>
          <a:p>
            <a:pPr lvl="1"/>
            <a:r>
              <a:rPr lang="vi-VN" sz="2000" dirty="0">
                <a:latin typeface="Tahoma" panose="020B0604030504040204" pitchFamily="34" charset="0"/>
                <a:ea typeface="Tahoma" panose="020B0604030504040204" pitchFamily="34" charset="0"/>
                <a:cs typeface="Tahoma" panose="020B0604030504040204" pitchFamily="34" charset="0"/>
              </a:rPr>
              <a:t>Tự động phát hiện các thiết bị mới và các thay đổi đối với cấu trúc liên kết mạng với tính năng</a:t>
            </a:r>
            <a:r>
              <a:rPr lang="en-US" sz="2000" dirty="0">
                <a:latin typeface="Tahoma" panose="020B0604030504040204" pitchFamily="34" charset="0"/>
                <a:ea typeface="Tahoma" panose="020B0604030504040204" pitchFamily="34" charset="0"/>
                <a:cs typeface="Tahoma" panose="020B0604030504040204" pitchFamily="34" charset="0"/>
              </a:rPr>
              <a:t> </a:t>
            </a:r>
            <a:r>
              <a:rPr lang="vi-VN" sz="2000" dirty="0">
                <a:latin typeface="Tahoma" panose="020B0604030504040204" pitchFamily="34" charset="0"/>
                <a:ea typeface="Tahoma" panose="020B0604030504040204" pitchFamily="34" charset="0"/>
                <a:cs typeface="Tahoma" panose="020B0604030504040204" pitchFamily="34" charset="0"/>
              </a:rPr>
              <a:t>quét mạng theo lịch trình</a:t>
            </a:r>
            <a:endParaRPr lang="en-US" sz="2000" dirty="0">
              <a:latin typeface="Tahoma" panose="020B0604030504040204" pitchFamily="34" charset="0"/>
              <a:ea typeface="Tahoma" panose="020B0604030504040204" pitchFamily="34" charset="0"/>
              <a:cs typeface="Tahoma" panose="020B0604030504040204" pitchFamily="34" charset="0"/>
            </a:endParaRPr>
          </a:p>
        </p:txBody>
      </p:sp>
      <p:cxnSp>
        <p:nvCxnSpPr>
          <p:cNvPr id="5" name="Straight Connector 4"/>
          <p:cNvCxnSpPr/>
          <p:nvPr/>
        </p:nvCxnSpPr>
        <p:spPr>
          <a:xfrm>
            <a:off x="-45289" y="609600"/>
            <a:ext cx="9220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17754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5172"/>
            <a:ext cx="8839200" cy="685800"/>
          </a:xfrm>
        </p:spPr>
        <p:txBody>
          <a:bodyPr>
            <a:noAutofit/>
          </a:bodyPr>
          <a:lstStyle/>
          <a:p>
            <a:r>
              <a:rPr lang="en-US" sz="2400">
                <a:solidFill>
                  <a:srgbClr val="FF0000"/>
                </a:solidFill>
                <a:latin typeface="Arial" panose="020B0604020202020204" pitchFamily="34" charset="0"/>
                <a:cs typeface="Arial" panose="020B0604020202020204" pitchFamily="34" charset="0"/>
              </a:rPr>
              <a:t>Các công cụ khám phá mạng dành cho di động (Network Discovery Tools for Mobile)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1981200"/>
            <a:ext cx="3200400" cy="3810000"/>
          </a:xfr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1758" y="1981200"/>
            <a:ext cx="2743200" cy="3838408"/>
          </a:xfrm>
          <a:prstGeom prst="rect">
            <a:avLst/>
          </a:prstGeom>
          <a:effectLst>
            <a:outerShdw blurRad="63500" sx="102000" sy="102000" algn="ctr" rotWithShape="0">
              <a:prstClr val="black">
                <a:alpha val="40000"/>
              </a:prstClr>
            </a:outerShdw>
          </a:effectLst>
        </p:spPr>
      </p:pic>
      <p:sp>
        <p:nvSpPr>
          <p:cNvPr id="8" name="Rectangle 7"/>
          <p:cNvSpPr/>
          <p:nvPr/>
        </p:nvSpPr>
        <p:spPr>
          <a:xfrm>
            <a:off x="6477000" y="1684466"/>
            <a:ext cx="2514600" cy="685800"/>
          </a:xfrm>
          <a:prstGeom prst="rec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467723" y="2522666"/>
            <a:ext cx="2514600" cy="685800"/>
          </a:xfrm>
          <a:prstGeom prst="rec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467723" y="3360866"/>
            <a:ext cx="2514600" cy="700004"/>
          </a:xfrm>
          <a:prstGeom prst="rec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466398" y="4199066"/>
            <a:ext cx="2514600" cy="685800"/>
          </a:xfrm>
          <a:prstGeom prst="rec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477000" y="5037266"/>
            <a:ext cx="2514600" cy="714208"/>
          </a:xfrm>
          <a:prstGeom prst="rec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62000" y="1611868"/>
            <a:ext cx="1981200" cy="369332"/>
          </a:xfrm>
          <a:prstGeom prst="rect">
            <a:avLst/>
          </a:prstGeom>
          <a:noFill/>
        </p:spPr>
        <p:txBody>
          <a:bodyPr wrap="square" rtlCol="0">
            <a:spAutoFit/>
          </a:bodyPr>
          <a:lstStyle/>
          <a:p>
            <a:pPr algn="ctr"/>
            <a:r>
              <a:rPr lang="en-US">
                <a:solidFill>
                  <a:schemeClr val="accent1"/>
                </a:solidFill>
                <a:latin typeface="Tahoma" panose="020B0604030504040204" pitchFamily="34" charset="0"/>
                <a:ea typeface="Tahoma" panose="020B0604030504040204" pitchFamily="34" charset="0"/>
                <a:cs typeface="Tahoma" panose="020B0604030504040204" pitchFamily="34" charset="0"/>
              </a:rPr>
              <a:t>Scany</a:t>
            </a:r>
          </a:p>
        </p:txBody>
      </p:sp>
      <p:sp>
        <p:nvSpPr>
          <p:cNvPr id="14" name="TextBox 13"/>
          <p:cNvSpPr txBox="1"/>
          <p:nvPr/>
        </p:nvSpPr>
        <p:spPr>
          <a:xfrm>
            <a:off x="3515803" y="1611868"/>
            <a:ext cx="3046675" cy="369332"/>
          </a:xfrm>
          <a:prstGeom prst="rect">
            <a:avLst/>
          </a:prstGeom>
          <a:noFill/>
        </p:spPr>
        <p:txBody>
          <a:bodyPr wrap="square" rtlCol="0">
            <a:spAutoFit/>
          </a:bodyPr>
          <a:lstStyle/>
          <a:p>
            <a:r>
              <a:rPr lang="en-US">
                <a:solidFill>
                  <a:schemeClr val="accent1"/>
                </a:solidFill>
                <a:latin typeface="Tahoma" panose="020B0604030504040204" pitchFamily="34" charset="0"/>
                <a:ea typeface="Tahoma" panose="020B0604030504040204" pitchFamily="34" charset="0"/>
                <a:cs typeface="Tahoma" panose="020B0604030504040204" pitchFamily="34" charset="0"/>
              </a:rPr>
              <a:t>Network “Swiss-Army-Knife</a:t>
            </a:r>
          </a:p>
        </p:txBody>
      </p:sp>
      <p:sp>
        <p:nvSpPr>
          <p:cNvPr id="20" name="TextBox 19"/>
          <p:cNvSpPr txBox="1"/>
          <p:nvPr/>
        </p:nvSpPr>
        <p:spPr>
          <a:xfrm>
            <a:off x="7001123" y="1804601"/>
            <a:ext cx="2286000" cy="461665"/>
          </a:xfrm>
          <a:prstGeom prst="rect">
            <a:avLst/>
          </a:prstGeom>
          <a:noFill/>
        </p:spPr>
        <p:txBody>
          <a:bodyPr wrap="square" rtlCol="0">
            <a:spAutoFit/>
          </a:bodyPr>
          <a:lstStyle/>
          <a:p>
            <a:pPr algn="just"/>
            <a:r>
              <a:rPr lang="en-US" sz="1200">
                <a:latin typeface="Tahoma" panose="020B0604030504040204" pitchFamily="34" charset="0"/>
                <a:ea typeface="Tahoma" panose="020B0604030504040204" pitchFamily="34" charset="0"/>
                <a:cs typeface="Tahoma" panose="020B0604030504040204" pitchFamily="34" charset="0"/>
              </a:rPr>
              <a:t>Prodroid Network Analysis</a:t>
            </a:r>
          </a:p>
          <a:p>
            <a:pPr algn="just"/>
            <a:r>
              <a:rPr lang="en-US" sz="1200">
                <a:latin typeface="Tahoma" panose="020B0604030504040204" pitchFamily="34" charset="0"/>
                <a:ea typeface="Tahoma" panose="020B0604030504040204" pitchFamily="34" charset="0"/>
                <a:cs typeface="Tahoma" panose="020B0604030504040204" pitchFamily="34" charset="0"/>
              </a:rPr>
              <a:t>https://play.google.com</a:t>
            </a:r>
          </a:p>
        </p:txBody>
      </p:sp>
      <p:sp>
        <p:nvSpPr>
          <p:cNvPr id="21" name="TextBox 20"/>
          <p:cNvSpPr txBox="1"/>
          <p:nvPr/>
        </p:nvSpPr>
        <p:spPr>
          <a:xfrm>
            <a:off x="7001123" y="2656017"/>
            <a:ext cx="2362200" cy="461665"/>
          </a:xfrm>
          <a:prstGeom prst="rect">
            <a:avLst/>
          </a:prstGeom>
          <a:noFill/>
        </p:spPr>
        <p:txBody>
          <a:bodyPr wrap="square" rtlCol="0">
            <a:spAutoFit/>
          </a:bodyPr>
          <a:lstStyle/>
          <a:p>
            <a:pPr algn="just"/>
            <a:r>
              <a:rPr lang="en-US" sz="1200">
                <a:latin typeface="Tahoma" panose="020B0604030504040204" pitchFamily="34" charset="0"/>
                <a:ea typeface="Tahoma" panose="020B0604030504040204" pitchFamily="34" charset="0"/>
                <a:cs typeface="Tahoma" panose="020B0604030504040204" pitchFamily="34" charset="0"/>
              </a:rPr>
              <a:t>NetX-Network Discovery Tools</a:t>
            </a:r>
          </a:p>
          <a:p>
            <a:pPr algn="just"/>
            <a:r>
              <a:rPr lang="en-US" sz="1200">
                <a:latin typeface="Tahoma" panose="020B0604030504040204" pitchFamily="34" charset="0"/>
                <a:ea typeface="Tahoma" panose="020B0604030504040204" pitchFamily="34" charset="0"/>
                <a:cs typeface="Tahoma" panose="020B0604030504040204" pitchFamily="34" charset="0"/>
              </a:rPr>
              <a:t>https://play.google.com</a:t>
            </a:r>
          </a:p>
        </p:txBody>
      </p:sp>
      <p:sp>
        <p:nvSpPr>
          <p:cNvPr id="22" name="TextBox 21"/>
          <p:cNvSpPr txBox="1"/>
          <p:nvPr/>
        </p:nvSpPr>
        <p:spPr>
          <a:xfrm>
            <a:off x="7034916" y="3513267"/>
            <a:ext cx="2438400" cy="461665"/>
          </a:xfrm>
          <a:prstGeom prst="rect">
            <a:avLst/>
          </a:prstGeom>
          <a:noFill/>
        </p:spPr>
        <p:txBody>
          <a:bodyPr wrap="square" rtlCol="0">
            <a:spAutoFit/>
          </a:bodyPr>
          <a:lstStyle/>
          <a:p>
            <a:pPr algn="just"/>
            <a:r>
              <a:rPr lang="en-US" sz="1200">
                <a:latin typeface="Tahoma" panose="020B0604030504040204" pitchFamily="34" charset="0"/>
                <a:ea typeface="Tahoma" panose="020B0604030504040204" pitchFamily="34" charset="0"/>
                <a:cs typeface="Tahoma" panose="020B0604030504040204" pitchFamily="34" charset="0"/>
              </a:rPr>
              <a:t>Network Mapper</a:t>
            </a:r>
          </a:p>
          <a:p>
            <a:pPr algn="just"/>
            <a:r>
              <a:rPr lang="en-US" sz="1200">
                <a:latin typeface="Tahoma" panose="020B0604030504040204" pitchFamily="34" charset="0"/>
                <a:ea typeface="Tahoma" panose="020B0604030504040204" pitchFamily="34" charset="0"/>
                <a:cs typeface="Tahoma" panose="020B0604030504040204" pitchFamily="34" charset="0"/>
              </a:rPr>
              <a:t>https://play.google.com</a:t>
            </a:r>
          </a:p>
        </p:txBody>
      </p:sp>
      <p:sp>
        <p:nvSpPr>
          <p:cNvPr id="23" name="TextBox 22"/>
          <p:cNvSpPr txBox="1"/>
          <p:nvPr/>
        </p:nvSpPr>
        <p:spPr>
          <a:xfrm>
            <a:off x="7034916" y="4351466"/>
            <a:ext cx="2362200" cy="461665"/>
          </a:xfrm>
          <a:prstGeom prst="rect">
            <a:avLst/>
          </a:prstGeom>
          <a:noFill/>
        </p:spPr>
        <p:txBody>
          <a:bodyPr wrap="square" rtlCol="0">
            <a:spAutoFit/>
          </a:bodyPr>
          <a:lstStyle/>
          <a:p>
            <a:pPr algn="just"/>
            <a:r>
              <a:rPr lang="en-US" sz="1200">
                <a:latin typeface="Tahoma" panose="020B0604030504040204" pitchFamily="34" charset="0"/>
                <a:ea typeface="Tahoma" panose="020B0604030504040204" pitchFamily="34" charset="0"/>
                <a:cs typeface="Tahoma" panose="020B0604030504040204" pitchFamily="34" charset="0"/>
              </a:rPr>
              <a:t>Fing-Network Tools</a:t>
            </a:r>
          </a:p>
          <a:p>
            <a:pPr algn="just"/>
            <a:r>
              <a:rPr lang="en-US" sz="1200">
                <a:latin typeface="Tahoma" panose="020B0604030504040204" pitchFamily="34" charset="0"/>
                <a:ea typeface="Tahoma" panose="020B0604030504040204" pitchFamily="34" charset="0"/>
                <a:cs typeface="Tahoma" panose="020B0604030504040204" pitchFamily="34" charset="0"/>
              </a:rPr>
              <a:t>https://www.fing.io</a:t>
            </a:r>
          </a:p>
        </p:txBody>
      </p:sp>
      <p:sp>
        <p:nvSpPr>
          <p:cNvPr id="24" name="TextBox 23"/>
          <p:cNvSpPr txBox="1"/>
          <p:nvPr/>
        </p:nvSpPr>
        <p:spPr>
          <a:xfrm>
            <a:off x="7077323" y="5189666"/>
            <a:ext cx="2514600" cy="461665"/>
          </a:xfrm>
          <a:prstGeom prst="rect">
            <a:avLst/>
          </a:prstGeom>
          <a:noFill/>
        </p:spPr>
        <p:txBody>
          <a:bodyPr wrap="square" rtlCol="0">
            <a:spAutoFit/>
          </a:bodyPr>
          <a:lstStyle/>
          <a:p>
            <a:pPr algn="just"/>
            <a:r>
              <a:rPr lang="en-US" sz="1200">
                <a:latin typeface="Tahoma" panose="020B0604030504040204" pitchFamily="34" charset="0"/>
                <a:ea typeface="Tahoma" panose="020B0604030504040204" pitchFamily="34" charset="0"/>
                <a:cs typeface="Tahoma" panose="020B0604030504040204" pitchFamily="34" charset="0"/>
              </a:rPr>
              <a:t>EzNetScan</a:t>
            </a:r>
          </a:p>
          <a:p>
            <a:pPr algn="just"/>
            <a:r>
              <a:rPr lang="en-US" sz="1200">
                <a:latin typeface="Tahoma" panose="020B0604030504040204" pitchFamily="34" charset="0"/>
                <a:ea typeface="Tahoma" panose="020B0604030504040204" pitchFamily="34" charset="0"/>
                <a:cs typeface="Tahoma" panose="020B0604030504040204" pitchFamily="34" charset="0"/>
              </a:rPr>
              <a:t>https://play.google.com</a:t>
            </a:r>
          </a:p>
        </p:txBody>
      </p:sp>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39610" y="1824521"/>
            <a:ext cx="457200" cy="457200"/>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6582" y="2675937"/>
            <a:ext cx="457200" cy="45720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6582" y="3499552"/>
            <a:ext cx="457200" cy="457200"/>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77716" y="4348230"/>
            <a:ext cx="457200" cy="457200"/>
          </a:xfrm>
          <a:prstGeom prst="rect">
            <a:avLst/>
          </a:prstGeom>
        </p:spPr>
      </p:pic>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89218" y="5191897"/>
            <a:ext cx="457200" cy="457200"/>
          </a:xfrm>
          <a:prstGeom prst="rect">
            <a:avLst/>
          </a:prstGeom>
        </p:spPr>
      </p:pic>
      <p:cxnSp>
        <p:nvCxnSpPr>
          <p:cNvPr id="5" name="Straight Connector 4"/>
          <p:cNvCxnSpPr/>
          <p:nvPr/>
        </p:nvCxnSpPr>
        <p:spPr>
          <a:xfrm>
            <a:off x="0" y="914400"/>
            <a:ext cx="914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59590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53217" y="3244334"/>
            <a:ext cx="256802" cy="369332"/>
          </a:xfrm>
          <a:prstGeom prst="rect">
            <a:avLst/>
          </a:prstGeom>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txBody>
          <a:bodyPr wrap="none">
            <a:spAutoFit/>
          </a:bodyPr>
          <a:lstStyle/>
          <a:p>
            <a:r>
              <a:rPr lang="en-US" dirty="0">
                <a:latin typeface="Tahoma" pitchFamily="34" charset="0"/>
                <a:ea typeface="Tahoma" pitchFamily="34" charset="0"/>
                <a:cs typeface="Tahoma" pitchFamily="34" charset="0"/>
              </a:rPr>
              <a:t> </a:t>
            </a:r>
          </a:p>
        </p:txBody>
      </p:sp>
      <p:sp>
        <p:nvSpPr>
          <p:cNvPr id="7" name="Oval 6"/>
          <p:cNvSpPr/>
          <p:nvPr/>
        </p:nvSpPr>
        <p:spPr>
          <a:xfrm>
            <a:off x="1447800" y="12192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1</a:t>
            </a:r>
          </a:p>
        </p:txBody>
      </p:sp>
      <p:sp>
        <p:nvSpPr>
          <p:cNvPr id="8" name="Rounded Rectangle 7"/>
          <p:cNvSpPr/>
          <p:nvPr/>
        </p:nvSpPr>
        <p:spPr>
          <a:xfrm>
            <a:off x="1981200" y="12192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Giới</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thiệu</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chung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về</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6" name="Oval 5"/>
          <p:cNvSpPr/>
          <p:nvPr/>
        </p:nvSpPr>
        <p:spPr>
          <a:xfrm>
            <a:off x="1447800" y="19050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2</a:t>
            </a:r>
          </a:p>
        </p:txBody>
      </p:sp>
      <p:sp>
        <p:nvSpPr>
          <p:cNvPr id="9" name="Rounded Rectangle 8"/>
          <p:cNvSpPr/>
          <p:nvPr/>
        </p:nvSpPr>
        <p:spPr>
          <a:xfrm>
            <a:off x="1981200" y="19050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Các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cụ</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0" name="Oval 9"/>
          <p:cNvSpPr/>
          <p:nvPr/>
        </p:nvSpPr>
        <p:spPr>
          <a:xfrm>
            <a:off x="1447800" y="25908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3</a:t>
            </a:r>
          </a:p>
        </p:txBody>
      </p:sp>
      <p:sp>
        <p:nvSpPr>
          <p:cNvPr id="11" name="Rounded Rectangle 10"/>
          <p:cNvSpPr/>
          <p:nvPr/>
        </p:nvSpPr>
        <p:spPr>
          <a:xfrm>
            <a:off x="1981200" y="25908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Kĩ</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thuật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2" name="Oval 11"/>
          <p:cNvSpPr/>
          <p:nvPr/>
        </p:nvSpPr>
        <p:spPr>
          <a:xfrm>
            <a:off x="1447800" y="3244334"/>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4</a:t>
            </a:r>
          </a:p>
        </p:txBody>
      </p:sp>
      <p:sp>
        <p:nvSpPr>
          <p:cNvPr id="13" name="Rounded Rectangle 12"/>
          <p:cNvSpPr/>
          <p:nvPr/>
        </p:nvSpPr>
        <p:spPr>
          <a:xfrm>
            <a:off x="1981200" y="3244334"/>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nghệ</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trốn</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tránh</a:t>
            </a:r>
            <a:r>
              <a:rPr lang="en-US" dirty="0">
                <a:latin typeface="Tahoma" pitchFamily="34" charset="0"/>
                <a:ea typeface="Tahoma" pitchFamily="34" charset="0"/>
                <a:cs typeface="Tahoma" pitchFamily="34" charset="0"/>
              </a:rPr>
              <a:t> IDS/Firewall</a:t>
            </a:r>
          </a:p>
        </p:txBody>
      </p:sp>
      <p:sp>
        <p:nvSpPr>
          <p:cNvPr id="14" name="Oval 13"/>
          <p:cNvSpPr/>
          <p:nvPr/>
        </p:nvSpPr>
        <p:spPr>
          <a:xfrm>
            <a:off x="1447800" y="38862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5</a:t>
            </a:r>
          </a:p>
        </p:txBody>
      </p:sp>
      <p:sp>
        <p:nvSpPr>
          <p:cNvPr id="15" name="Rounded Rectangle 14"/>
          <p:cNvSpPr/>
          <p:nvPr/>
        </p:nvSpPr>
        <p:spPr>
          <a:xfrm>
            <a:off x="1981200" y="38862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Banner Grabbing</a:t>
            </a:r>
          </a:p>
        </p:txBody>
      </p:sp>
      <p:sp>
        <p:nvSpPr>
          <p:cNvPr id="16" name="Oval 15"/>
          <p:cNvSpPr/>
          <p:nvPr/>
        </p:nvSpPr>
        <p:spPr>
          <a:xfrm>
            <a:off x="1440180" y="45720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6</a:t>
            </a:r>
          </a:p>
        </p:txBody>
      </p:sp>
      <p:sp>
        <p:nvSpPr>
          <p:cNvPr id="17" name="Rounded Rectangle 16"/>
          <p:cNvSpPr/>
          <p:nvPr/>
        </p:nvSpPr>
        <p:spPr>
          <a:xfrm>
            <a:off x="1981200" y="45720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Vẽ</a:t>
            </a:r>
            <a:r>
              <a:rPr lang="en-US" dirty="0">
                <a:latin typeface="Tahoma" pitchFamily="34" charset="0"/>
                <a:ea typeface="Tahoma" pitchFamily="34" charset="0"/>
                <a:cs typeface="Tahoma" pitchFamily="34" charset="0"/>
              </a:rPr>
              <a:t> s</a:t>
            </a:r>
            <a:r>
              <a:rPr lang="vi-VN" dirty="0">
                <a:latin typeface="Tahoma" pitchFamily="34" charset="0"/>
                <a:ea typeface="Tahoma" pitchFamily="34" charset="0"/>
                <a:cs typeface="Tahoma" pitchFamily="34" charset="0"/>
              </a:rPr>
              <a:t>ơ</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đồ</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8" name="Oval 17"/>
          <p:cNvSpPr/>
          <p:nvPr/>
        </p:nvSpPr>
        <p:spPr>
          <a:xfrm>
            <a:off x="1447800" y="5201603"/>
            <a:ext cx="457200" cy="457200"/>
          </a:xfrm>
          <a:prstGeom prst="ellipse">
            <a:avLst/>
          </a:prstGeom>
          <a:solidFill>
            <a:srgbClr val="00FF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latin typeface="Tahoma" pitchFamily="34" charset="0"/>
                <a:ea typeface="Tahoma" pitchFamily="34" charset="0"/>
                <a:cs typeface="Tahoma" pitchFamily="34" charset="0"/>
              </a:rPr>
              <a:t>7</a:t>
            </a:r>
          </a:p>
        </p:txBody>
      </p:sp>
      <p:sp>
        <p:nvSpPr>
          <p:cNvPr id="19" name="Rounded Rectangle 18"/>
          <p:cNvSpPr/>
          <p:nvPr/>
        </p:nvSpPr>
        <p:spPr>
          <a:xfrm>
            <a:off x="1981200" y="5201603"/>
            <a:ext cx="6096000" cy="457200"/>
          </a:xfrm>
          <a:prstGeom prst="roundRect">
            <a:avLst/>
          </a:prstGeom>
          <a:solidFill>
            <a:srgbClr val="00FF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Kiểm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thử</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xâm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nhập</a:t>
            </a:r>
            <a:endParaRPr lang="en-US" dirty="0">
              <a:latin typeface="Tahoma" pitchFamily="34" charset="0"/>
              <a:ea typeface="Tahoma" pitchFamily="34" charset="0"/>
              <a:cs typeface="Tahoma" pitchFamily="34" charset="0"/>
            </a:endParaRPr>
          </a:p>
        </p:txBody>
      </p:sp>
      <p:sp>
        <p:nvSpPr>
          <p:cNvPr id="20" name="TextBox 19"/>
          <p:cNvSpPr txBox="1"/>
          <p:nvPr/>
        </p:nvSpPr>
        <p:spPr>
          <a:xfrm>
            <a:off x="0" y="46734"/>
            <a:ext cx="9144000" cy="830997"/>
          </a:xfrm>
          <a:prstGeom prst="rect">
            <a:avLst/>
          </a:prstGeom>
          <a:noFill/>
        </p:spPr>
        <p:txBody>
          <a:bodyPr wrap="square" rtlCol="0">
            <a:spAutoFit/>
          </a:bodyPr>
          <a:lstStyle/>
          <a:p>
            <a:pPr algn="ctr"/>
            <a:r>
              <a:rPr lang="en-US" sz="4800" dirty="0" err="1" smtClean="0">
                <a:solidFill>
                  <a:srgbClr val="FF0000"/>
                </a:solidFill>
              </a:rPr>
              <a:t>Kỹ</a:t>
            </a:r>
            <a:r>
              <a:rPr lang="en-US" sz="4800" dirty="0" smtClean="0">
                <a:solidFill>
                  <a:srgbClr val="FF0000"/>
                </a:solidFill>
              </a:rPr>
              <a:t> </a:t>
            </a:r>
            <a:r>
              <a:rPr lang="en-US" sz="4800" dirty="0" err="1" smtClean="0">
                <a:solidFill>
                  <a:srgbClr val="FF0000"/>
                </a:solidFill>
              </a:rPr>
              <a:t>thuật</a:t>
            </a:r>
            <a:r>
              <a:rPr lang="en-US" sz="4800" dirty="0" smtClean="0">
                <a:solidFill>
                  <a:srgbClr val="FF0000"/>
                </a:solidFill>
              </a:rPr>
              <a:t> </a:t>
            </a:r>
            <a:r>
              <a:rPr lang="en-US" sz="4800" dirty="0" err="1" smtClean="0">
                <a:solidFill>
                  <a:srgbClr val="FF0000"/>
                </a:solidFill>
              </a:rPr>
              <a:t>tấn</a:t>
            </a:r>
            <a:r>
              <a:rPr lang="en-US" sz="4800" dirty="0" smtClean="0">
                <a:solidFill>
                  <a:srgbClr val="FF0000"/>
                </a:solidFill>
              </a:rPr>
              <a:t> </a:t>
            </a:r>
            <a:r>
              <a:rPr lang="en-US" sz="4800" dirty="0" err="1" smtClean="0">
                <a:solidFill>
                  <a:srgbClr val="FF0000"/>
                </a:solidFill>
              </a:rPr>
              <a:t>công</a:t>
            </a:r>
            <a:r>
              <a:rPr lang="en-US" sz="4800" dirty="0" smtClean="0">
                <a:solidFill>
                  <a:srgbClr val="FF0000"/>
                </a:solidFill>
              </a:rPr>
              <a:t> </a:t>
            </a:r>
            <a:r>
              <a:rPr lang="en-US" sz="4800" dirty="0" err="1" smtClean="0">
                <a:solidFill>
                  <a:srgbClr val="FF0000"/>
                </a:solidFill>
              </a:rPr>
              <a:t>thăm</a:t>
            </a:r>
            <a:r>
              <a:rPr lang="en-US" sz="4800" dirty="0" smtClean="0">
                <a:solidFill>
                  <a:srgbClr val="FF0000"/>
                </a:solidFill>
              </a:rPr>
              <a:t> </a:t>
            </a:r>
            <a:r>
              <a:rPr lang="en-US" sz="4800" dirty="0" err="1" smtClean="0">
                <a:solidFill>
                  <a:srgbClr val="FF0000"/>
                </a:solidFill>
              </a:rPr>
              <a:t>dò</a:t>
            </a:r>
            <a:endParaRPr lang="en-US" sz="4800" dirty="0">
              <a:solidFill>
                <a:srgbClr val="FF0000"/>
              </a:solidFill>
            </a:endParaRPr>
          </a:p>
        </p:txBody>
      </p:sp>
    </p:spTree>
    <p:extLst>
      <p:ext uri="{BB962C8B-B14F-4D97-AF65-F5344CB8AC3E}">
        <p14:creationId xmlns:p14="http://schemas.microsoft.com/office/powerpoint/2010/main" val="160861906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975883"/>
            <a:ext cx="8458200" cy="1024368"/>
          </a:xfrm>
        </p:spPr>
        <p:txBody>
          <a:bodyPr>
            <a:normAutofit/>
          </a:bodyPr>
          <a:lstStyle/>
          <a:p>
            <a:pPr marL="0" indent="0" algn="just">
              <a:buNone/>
            </a:pPr>
            <a:r>
              <a:rPr lang="en-US" sz="1425" dirty="0" err="1">
                <a:latin typeface="Tahoma" pitchFamily="34" charset="0"/>
                <a:ea typeface="Tahoma" pitchFamily="34" charset="0"/>
                <a:cs typeface="Tahoma" pitchFamily="34" charset="0"/>
              </a:rPr>
              <a:t>Sử</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dụng</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cú</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pháp</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của</a:t>
            </a:r>
            <a:r>
              <a:rPr lang="en-US" sz="1425" dirty="0">
                <a:latin typeface="Tahoma" pitchFamily="34" charset="0"/>
                <a:ea typeface="Tahoma" pitchFamily="34" charset="0"/>
                <a:cs typeface="Tahoma" pitchFamily="34" charset="0"/>
              </a:rPr>
              <a:t> Google Advance Operator </a:t>
            </a:r>
            <a:r>
              <a:rPr lang="en-US" sz="1425" dirty="0">
                <a:solidFill>
                  <a:srgbClr val="FF0000"/>
                </a:solidFill>
                <a:latin typeface="Tahoma" pitchFamily="34" charset="0"/>
                <a:ea typeface="Tahoma" pitchFamily="34" charset="0"/>
                <a:cs typeface="Tahoma" pitchFamily="34" charset="0"/>
              </a:rPr>
              <a:t>[</a:t>
            </a:r>
            <a:r>
              <a:rPr lang="en-US" sz="1425" dirty="0" err="1">
                <a:solidFill>
                  <a:srgbClr val="FF0000"/>
                </a:solidFill>
                <a:latin typeface="Tahoma" pitchFamily="34" charset="0"/>
                <a:ea typeface="Tahoma" pitchFamily="34" charset="0"/>
                <a:cs typeface="Tahoma" pitchFamily="34" charset="0"/>
              </a:rPr>
              <a:t>intitle</a:t>
            </a:r>
            <a:r>
              <a:rPr lang="en-US" sz="1425" dirty="0">
                <a:solidFill>
                  <a:srgbClr val="FF0000"/>
                </a:solidFill>
                <a:latin typeface="Tahoma" pitchFamily="34" charset="0"/>
                <a:ea typeface="Tahoma" pitchFamily="34" charset="0"/>
                <a:cs typeface="Tahoma" pitchFamily="34" charset="0"/>
              </a:rPr>
              <a:t>: intranet </a:t>
            </a:r>
            <a:r>
              <a:rPr lang="en-US" sz="1425" dirty="0" err="1">
                <a:solidFill>
                  <a:srgbClr val="FF0000"/>
                </a:solidFill>
                <a:latin typeface="Tahoma" pitchFamily="34" charset="0"/>
                <a:ea typeface="Tahoma" pitchFamily="34" charset="0"/>
                <a:cs typeface="Tahoma" pitchFamily="34" charset="0"/>
              </a:rPr>
              <a:t>inurl</a:t>
            </a:r>
            <a:r>
              <a:rPr lang="en-US" sz="1425" dirty="0">
                <a:solidFill>
                  <a:srgbClr val="FF0000"/>
                </a:solidFill>
                <a:latin typeface="Tahoma" pitchFamily="34" charset="0"/>
                <a:ea typeface="Tahoma" pitchFamily="34" charset="0"/>
                <a:cs typeface="Tahoma" pitchFamily="34" charset="0"/>
              </a:rPr>
              <a:t>: intranet + </a:t>
            </a:r>
            <a:r>
              <a:rPr lang="en-US" sz="1425" dirty="0" err="1">
                <a:solidFill>
                  <a:srgbClr val="FF0000"/>
                </a:solidFill>
                <a:latin typeface="Tahoma" pitchFamily="34" charset="0"/>
                <a:ea typeface="Tahoma" pitchFamily="34" charset="0"/>
                <a:cs typeface="Tahoma" pitchFamily="34" charset="0"/>
              </a:rPr>
              <a:t>intext</a:t>
            </a:r>
            <a:r>
              <a:rPr lang="en-US" sz="1425" dirty="0">
                <a:solidFill>
                  <a:srgbClr val="FF0000"/>
                </a:solidFill>
                <a:latin typeface="Tahoma" pitchFamily="34" charset="0"/>
                <a:ea typeface="Tahoma" pitchFamily="34" charset="0"/>
                <a:cs typeface="Tahoma" pitchFamily="34" charset="0"/>
              </a:rPr>
              <a:t>: "human resources"] </a:t>
            </a:r>
            <a:r>
              <a:rPr lang="en-US" sz="1425" dirty="0" err="1">
                <a:latin typeface="Tahoma" pitchFamily="34" charset="0"/>
                <a:ea typeface="Tahoma" pitchFamily="34" charset="0"/>
                <a:cs typeface="Tahoma" pitchFamily="34" charset="0"/>
              </a:rPr>
              <a:t>để</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tìm</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thông</a:t>
            </a:r>
            <a:r>
              <a:rPr lang="en-US" sz="1425" dirty="0">
                <a:latin typeface="Tahoma" pitchFamily="34" charset="0"/>
                <a:ea typeface="Tahoma" pitchFamily="34" charset="0"/>
                <a:cs typeface="Tahoma" pitchFamily="34" charset="0"/>
              </a:rPr>
              <a:t> tin </a:t>
            </a:r>
            <a:r>
              <a:rPr lang="en-US" sz="1425" dirty="0" err="1">
                <a:latin typeface="Tahoma" pitchFamily="34" charset="0"/>
                <a:ea typeface="Tahoma" pitchFamily="34" charset="0"/>
                <a:cs typeface="Tahoma" pitchFamily="34" charset="0"/>
              </a:rPr>
              <a:t>nhạy</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cảm</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về</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tổ</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chức</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mục</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tiêu</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và</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nhân</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viên</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của</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tổ</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chức</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đó</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Những</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kẻ</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tấn</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công</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sử</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dụng</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thông</a:t>
            </a:r>
            <a:r>
              <a:rPr lang="en-US" sz="1425" dirty="0">
                <a:latin typeface="Tahoma" pitchFamily="34" charset="0"/>
                <a:ea typeface="Tahoma" pitchFamily="34" charset="0"/>
                <a:cs typeface="Tahoma" pitchFamily="34" charset="0"/>
              </a:rPr>
              <a:t> tin </a:t>
            </a:r>
            <a:r>
              <a:rPr lang="en-US" sz="1425" dirty="0" err="1">
                <a:latin typeface="Tahoma" pitchFamily="34" charset="0"/>
                <a:ea typeface="Tahoma" pitchFamily="34" charset="0"/>
                <a:cs typeface="Tahoma" pitchFamily="34" charset="0"/>
              </a:rPr>
              <a:t>thu</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thập</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được</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để</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thực</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hiện</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các</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cuộc</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tấn</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công</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kỹ</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nghệ</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xã</a:t>
            </a:r>
            <a:r>
              <a:rPr lang="en-US" sz="1425" dirty="0">
                <a:latin typeface="Tahoma" pitchFamily="34" charset="0"/>
                <a:ea typeface="Tahoma" pitchFamily="34" charset="0"/>
                <a:cs typeface="Tahoma" pitchFamily="34" charset="0"/>
              </a:rPr>
              <a:t> </a:t>
            </a:r>
            <a:r>
              <a:rPr lang="en-US" sz="1425" dirty="0" err="1">
                <a:latin typeface="Tahoma" pitchFamily="34" charset="0"/>
                <a:ea typeface="Tahoma" pitchFamily="34" charset="0"/>
                <a:cs typeface="Tahoma" pitchFamily="34" charset="0"/>
              </a:rPr>
              <a:t>hội</a:t>
            </a:r>
            <a:r>
              <a:rPr lang="en-US" sz="1425" dirty="0">
                <a:latin typeface="Tahoma" pitchFamily="34" charset="0"/>
                <a:ea typeface="Tahoma" pitchFamily="34" charset="0"/>
                <a:cs typeface="Tahoma" pitchFamily="34" charset="0"/>
              </a:rPr>
              <a:t>.</a:t>
            </a:r>
          </a:p>
          <a:p>
            <a:pPr marL="0" indent="0" algn="just">
              <a:buNone/>
            </a:pPr>
            <a:endParaRPr lang="en-US" dirty="0">
              <a:latin typeface="Tahoma" pitchFamily="34" charset="0"/>
              <a:ea typeface="Tahoma" pitchFamily="34" charset="0"/>
              <a:cs typeface="Tahoma" pitchFamily="34" charset="0"/>
            </a:endParaRPr>
          </a:p>
          <a:p>
            <a:pPr marL="0" indent="0" algn="just">
              <a:buNone/>
            </a:pPr>
            <a:endParaRPr lang="en-US" dirty="0">
              <a:latin typeface="Tahoma" pitchFamily="34" charset="0"/>
              <a:ea typeface="Tahoma" pitchFamily="34" charset="0"/>
              <a:cs typeface="Tahoma" pitchFamily="34" charset="0"/>
            </a:endParaRPr>
          </a:p>
        </p:txBody>
      </p:sp>
      <p:pic>
        <p:nvPicPr>
          <p:cNvPr id="4" name="Picture 3"/>
          <p:cNvPicPr>
            <a:picLocks noChangeAspect="1"/>
          </p:cNvPicPr>
          <p:nvPr/>
        </p:nvPicPr>
        <p:blipFill>
          <a:blip r:embed="rId3"/>
          <a:stretch>
            <a:fillRect/>
          </a:stretch>
        </p:blipFill>
        <p:spPr>
          <a:xfrm>
            <a:off x="457200" y="1771651"/>
            <a:ext cx="8058150" cy="3943349"/>
          </a:xfrm>
          <a:prstGeom prst="rect">
            <a:avLst/>
          </a:prstGeom>
        </p:spPr>
      </p:pic>
    </p:spTree>
    <p:extLst>
      <p:ext uri="{BB962C8B-B14F-4D97-AF65-F5344CB8AC3E}">
        <p14:creationId xmlns:p14="http://schemas.microsoft.com/office/powerpoint/2010/main" val="250870373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9100" y="139193"/>
            <a:ext cx="8305800" cy="461665"/>
          </a:xfrm>
          <a:prstGeom prst="rect">
            <a:avLst/>
          </a:prstGeom>
          <a:noFill/>
        </p:spPr>
        <p:txBody>
          <a:bodyPr wrap="square" rtlCol="0">
            <a:spAutoFit/>
          </a:bodyPr>
          <a:lstStyle/>
          <a:p>
            <a:pPr algn="ctr"/>
            <a:r>
              <a:rPr lang="en-US" sz="2400" dirty="0">
                <a:solidFill>
                  <a:srgbClr val="FF0000"/>
                </a:solidFill>
                <a:latin typeface="Arial" panose="020B0604020202020204" pitchFamily="34" charset="0"/>
                <a:cs typeface="Arial" panose="020B0604020202020204" pitchFamily="34" charset="0"/>
              </a:rPr>
              <a:t>KIỂM THỬ XÂM NHẬP (SCANNING PEN TESTING)</a:t>
            </a:r>
          </a:p>
        </p:txBody>
      </p:sp>
      <p:sp>
        <p:nvSpPr>
          <p:cNvPr id="4" name="Rectangle 3"/>
          <p:cNvSpPr/>
          <p:nvPr/>
        </p:nvSpPr>
        <p:spPr>
          <a:xfrm>
            <a:off x="537713" y="3420374"/>
            <a:ext cx="1524000" cy="1600200"/>
          </a:xfrm>
          <a:prstGeom prst="rect">
            <a:avLst/>
          </a:prstGeom>
          <a:solidFill>
            <a:schemeClr val="bg1"/>
          </a:solidFill>
          <a:ln>
            <a:solidFill>
              <a:schemeClr val="bg1"/>
            </a:solidFill>
          </a:ln>
          <a:effectLst>
            <a:outerShdw blurRad="50800" dist="76200" dir="84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8" name="Rectangle 7"/>
          <p:cNvSpPr/>
          <p:nvPr/>
        </p:nvSpPr>
        <p:spPr>
          <a:xfrm>
            <a:off x="2286000" y="3581400"/>
            <a:ext cx="1524000" cy="1600200"/>
          </a:xfrm>
          <a:prstGeom prst="rect">
            <a:avLst/>
          </a:prstGeom>
          <a:solidFill>
            <a:schemeClr val="bg1"/>
          </a:solidFill>
          <a:ln>
            <a:solidFill>
              <a:schemeClr val="bg1"/>
            </a:solidFill>
          </a:ln>
          <a:effectLst>
            <a:outerShdw blurRad="50800" dist="76200" dir="84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038600" y="3810000"/>
            <a:ext cx="1524000" cy="1600200"/>
          </a:xfrm>
          <a:prstGeom prst="rect">
            <a:avLst/>
          </a:prstGeom>
          <a:solidFill>
            <a:schemeClr val="bg1"/>
          </a:solidFill>
          <a:ln>
            <a:solidFill>
              <a:schemeClr val="bg1"/>
            </a:solidFill>
          </a:ln>
          <a:effectLst>
            <a:outerShdw blurRad="50800" dist="76200" dir="84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791200" y="3962400"/>
            <a:ext cx="1524000" cy="1600200"/>
          </a:xfrm>
          <a:prstGeom prst="rect">
            <a:avLst/>
          </a:prstGeom>
          <a:solidFill>
            <a:schemeClr val="bg1"/>
          </a:solidFill>
          <a:ln>
            <a:solidFill>
              <a:schemeClr val="bg1"/>
            </a:solidFill>
          </a:ln>
          <a:effectLst>
            <a:outerShdw blurRad="50800" dist="76200" dir="84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543800" y="4114800"/>
            <a:ext cx="1524000" cy="1600200"/>
          </a:xfrm>
          <a:prstGeom prst="rect">
            <a:avLst/>
          </a:prstGeom>
          <a:solidFill>
            <a:schemeClr val="bg1"/>
          </a:solidFill>
          <a:ln>
            <a:solidFill>
              <a:schemeClr val="bg1"/>
            </a:solidFill>
          </a:ln>
          <a:effectLst>
            <a:outerShdw blurRad="50800" dist="76200" dir="84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09600" y="3581400"/>
            <a:ext cx="1371600" cy="523220"/>
          </a:xfrm>
          <a:prstGeom prst="rect">
            <a:avLst/>
          </a:prstGeom>
          <a:noFill/>
        </p:spPr>
        <p:txBody>
          <a:bodyPr wrap="square" rtlCol="0">
            <a:spAutoFit/>
          </a:bodyPr>
          <a:lstStyle/>
          <a:p>
            <a:pPr algn="ctr"/>
            <a:r>
              <a:rPr lang="en-US" sz="1400">
                <a:latin typeface="Tahoma" panose="020B0604030504040204" pitchFamily="34" charset="0"/>
                <a:ea typeface="Tahoma" panose="020B0604030504040204" pitchFamily="34" charset="0"/>
                <a:cs typeface="Tahoma" panose="020B0604030504040204" pitchFamily="34" charset="0"/>
              </a:rPr>
              <a:t>Đóng cổng không sử dụng</a:t>
            </a:r>
          </a:p>
        </p:txBody>
      </p:sp>
      <p:sp>
        <p:nvSpPr>
          <p:cNvPr id="18" name="TextBox 17"/>
          <p:cNvSpPr txBox="1"/>
          <p:nvPr/>
        </p:nvSpPr>
        <p:spPr>
          <a:xfrm>
            <a:off x="2362200" y="3810000"/>
            <a:ext cx="1447800" cy="523220"/>
          </a:xfrm>
          <a:prstGeom prst="rect">
            <a:avLst/>
          </a:prstGeom>
          <a:noFill/>
        </p:spPr>
        <p:txBody>
          <a:bodyPr wrap="square" rtlCol="0">
            <a:spAutoFit/>
          </a:bodyPr>
          <a:lstStyle/>
          <a:p>
            <a:pPr algn="ctr"/>
            <a:r>
              <a:rPr lang="en-US" sz="1400">
                <a:latin typeface="Tahoma" panose="020B0604030504040204" pitchFamily="34" charset="0"/>
                <a:ea typeface="Tahoma" panose="020B0604030504040204" pitchFamily="34" charset="0"/>
                <a:cs typeface="Tahoma" panose="020B0604030504040204" pitchFamily="34" charset="0"/>
              </a:rPr>
              <a:t>Tắt dịch vụ không cần thiết</a:t>
            </a:r>
          </a:p>
        </p:txBody>
      </p:sp>
      <p:sp>
        <p:nvSpPr>
          <p:cNvPr id="19" name="TextBox 18"/>
          <p:cNvSpPr txBox="1"/>
          <p:nvPr/>
        </p:nvSpPr>
        <p:spPr>
          <a:xfrm>
            <a:off x="4038600" y="3962400"/>
            <a:ext cx="1524000" cy="738664"/>
          </a:xfrm>
          <a:prstGeom prst="rect">
            <a:avLst/>
          </a:prstGeom>
          <a:noFill/>
        </p:spPr>
        <p:txBody>
          <a:bodyPr wrap="square" rtlCol="0">
            <a:spAutoFit/>
          </a:bodyPr>
          <a:lstStyle/>
          <a:p>
            <a:pPr algn="ctr"/>
            <a:r>
              <a:rPr lang="en-US" sz="1400">
                <a:latin typeface="Tahoma" panose="020B0604030504040204" pitchFamily="34" charset="0"/>
                <a:ea typeface="Tahoma" panose="020B0604030504040204" pitchFamily="34" charset="0"/>
                <a:cs typeface="Tahoma" panose="020B0604030504040204" pitchFamily="34" charset="0"/>
              </a:rPr>
              <a:t>Ẩn hoặc tùy chỉnh các biểu ngữ</a:t>
            </a:r>
          </a:p>
        </p:txBody>
      </p:sp>
      <p:sp>
        <p:nvSpPr>
          <p:cNvPr id="20" name="TextBox 19"/>
          <p:cNvSpPr txBox="1"/>
          <p:nvPr/>
        </p:nvSpPr>
        <p:spPr>
          <a:xfrm>
            <a:off x="5943600" y="4220474"/>
            <a:ext cx="1371600" cy="523220"/>
          </a:xfrm>
          <a:prstGeom prst="rect">
            <a:avLst/>
          </a:prstGeom>
          <a:noFill/>
        </p:spPr>
        <p:txBody>
          <a:bodyPr wrap="square" rtlCol="0">
            <a:spAutoFit/>
          </a:bodyPr>
          <a:lstStyle/>
          <a:p>
            <a:pPr algn="ctr"/>
            <a:r>
              <a:rPr lang="en-US" sz="1400">
                <a:latin typeface="Tahoma" panose="020B0604030504040204" pitchFamily="34" charset="0"/>
                <a:ea typeface="Tahoma" panose="020B0604030504040204" pitchFamily="34" charset="0"/>
                <a:cs typeface="Tahoma" panose="020B0604030504040204" pitchFamily="34" charset="0"/>
              </a:rPr>
              <a:t>Khắc phục sự cố lỗi cấu hình</a:t>
            </a:r>
          </a:p>
        </p:txBody>
      </p:sp>
      <p:sp>
        <p:nvSpPr>
          <p:cNvPr id="21" name="TextBox 20"/>
          <p:cNvSpPr txBox="1"/>
          <p:nvPr/>
        </p:nvSpPr>
        <p:spPr>
          <a:xfrm>
            <a:off x="7696200" y="4331732"/>
            <a:ext cx="1295400" cy="738664"/>
          </a:xfrm>
          <a:prstGeom prst="rect">
            <a:avLst/>
          </a:prstGeom>
          <a:noFill/>
        </p:spPr>
        <p:txBody>
          <a:bodyPr wrap="square" rtlCol="0">
            <a:spAutoFit/>
          </a:bodyPr>
          <a:lstStyle/>
          <a:p>
            <a:pPr algn="ctr"/>
            <a:r>
              <a:rPr lang="en-US" sz="1400">
                <a:latin typeface="Tahoma" panose="020B0604030504040204" pitchFamily="34" charset="0"/>
                <a:ea typeface="Tahoma" panose="020B0604030504040204" pitchFamily="34" charset="0"/>
                <a:cs typeface="Tahoma" panose="020B0604030504040204" pitchFamily="34" charset="0"/>
              </a:rPr>
              <a:t>Hiệu chỉnh các quy tắc tường lửa</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600" y="4968484"/>
            <a:ext cx="457200" cy="457200"/>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4791974"/>
            <a:ext cx="457200" cy="457200"/>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9400" y="4470898"/>
            <a:ext cx="457200" cy="457200"/>
          </a:xfrm>
          <a:prstGeom prst="rect">
            <a:avLst/>
          </a:prstGeom>
        </p:spPr>
      </p:pic>
      <p:sp>
        <p:nvSpPr>
          <p:cNvPr id="3" name="Rectangle 2"/>
          <p:cNvSpPr/>
          <p:nvPr/>
        </p:nvSpPr>
        <p:spPr>
          <a:xfrm>
            <a:off x="510540" y="1524001"/>
            <a:ext cx="7855070" cy="996375"/>
          </a:xfrm>
          <a:prstGeom prst="rect">
            <a:avLst/>
          </a:prstGeom>
          <a:solidFill>
            <a:schemeClr val="bg1"/>
          </a:solidFill>
          <a:ln>
            <a:noFill/>
          </a:ln>
          <a:effectLst>
            <a:outerShdw blurRad="50800" dist="101600" dir="15600000" sx="99000" sy="99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Clr>
                <a:srgbClr val="FFFF00"/>
              </a:buClr>
              <a:buFont typeface="Times New Roman" panose="02020603050405020304" pitchFamily="18" charset="0"/>
              <a:buChar char="■"/>
            </a:pPr>
            <a:r>
              <a:rPr lang="vi-VN">
                <a:solidFill>
                  <a:schemeClr val="tx1"/>
                </a:solidFill>
                <a:latin typeface="Tahoma" panose="020B0604030504040204" pitchFamily="34" charset="0"/>
                <a:ea typeface="Tahoma" panose="020B0604030504040204" pitchFamily="34" charset="0"/>
                <a:cs typeface="Tahoma" panose="020B0604030504040204" pitchFamily="34" charset="0"/>
              </a:rPr>
              <a:t>Kiểm tra khả năng thâm nhập của quá trình quét mạng giúp xác định </a:t>
            </a:r>
            <a:r>
              <a:rPr lang="vi-VN">
                <a:solidFill>
                  <a:srgbClr val="FF0000"/>
                </a:solidFill>
                <a:latin typeface="Tahoma" panose="020B0604030504040204" pitchFamily="34" charset="0"/>
                <a:ea typeface="Tahoma" panose="020B0604030504040204" pitchFamily="34" charset="0"/>
                <a:cs typeface="Tahoma" panose="020B0604030504040204" pitchFamily="34" charset="0"/>
              </a:rPr>
              <a:t>tình trạng bảo mật</a:t>
            </a:r>
            <a:r>
              <a:rPr lang="vi-VN">
                <a:latin typeface="Tahoma" panose="020B0604030504040204" pitchFamily="34" charset="0"/>
                <a:ea typeface="Tahoma" panose="020B0604030504040204" pitchFamily="34" charset="0"/>
                <a:cs typeface="Tahoma" panose="020B0604030504040204" pitchFamily="34" charset="0"/>
              </a:rPr>
              <a:t> </a:t>
            </a:r>
            <a:r>
              <a:rPr lang="vi-VN">
                <a:solidFill>
                  <a:schemeClr val="tx1"/>
                </a:solidFill>
                <a:latin typeface="Tahoma" panose="020B0604030504040204" pitchFamily="34" charset="0"/>
                <a:ea typeface="Tahoma" panose="020B0604030504040204" pitchFamily="34" charset="0"/>
                <a:cs typeface="Tahoma" panose="020B0604030504040204" pitchFamily="34" charset="0"/>
              </a:rPr>
              <a:t>của mạng bằng cách xác định </a:t>
            </a:r>
            <a:r>
              <a:rPr lang="vi-VN">
                <a:solidFill>
                  <a:srgbClr val="FF0000"/>
                </a:solidFill>
                <a:latin typeface="Tahoma" panose="020B0604030504040204" pitchFamily="34" charset="0"/>
                <a:ea typeface="Tahoma" panose="020B0604030504040204" pitchFamily="34" charset="0"/>
                <a:cs typeface="Tahoma" panose="020B0604030504040204" pitchFamily="34" charset="0"/>
              </a:rPr>
              <a:t>các hệ thống đang hoạt động</a:t>
            </a:r>
            <a:r>
              <a:rPr lang="vi-VN">
                <a:solidFill>
                  <a:schemeClr val="tx1"/>
                </a:solidFill>
                <a:latin typeface="Tahoma" panose="020B0604030504040204" pitchFamily="34" charset="0"/>
                <a:ea typeface="Tahoma" panose="020B0604030504040204" pitchFamily="34" charset="0"/>
                <a:cs typeface="Tahoma" panose="020B0604030504040204" pitchFamily="34" charset="0"/>
              </a:rPr>
              <a:t>, phát hiện </a:t>
            </a:r>
            <a:r>
              <a:rPr lang="vi-VN">
                <a:solidFill>
                  <a:srgbClr val="FF0000"/>
                </a:solidFill>
                <a:latin typeface="Tahoma" panose="020B0604030504040204" pitchFamily="34" charset="0"/>
                <a:ea typeface="Tahoma" panose="020B0604030504040204" pitchFamily="34" charset="0"/>
                <a:cs typeface="Tahoma" panose="020B0604030504040204" pitchFamily="34" charset="0"/>
              </a:rPr>
              <a:t>các cổng đang mở</a:t>
            </a:r>
            <a:r>
              <a:rPr lang="vi-VN">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a:solidFill>
                  <a:srgbClr val="FF0000"/>
                </a:solidFill>
                <a:latin typeface="Tahoma" panose="020B0604030504040204" pitchFamily="34" charset="0"/>
                <a:ea typeface="Tahoma" panose="020B0604030504040204" pitchFamily="34" charset="0"/>
                <a:cs typeface="Tahoma" panose="020B0604030504040204" pitchFamily="34" charset="0"/>
              </a:rPr>
              <a:t>các dịch vụ </a:t>
            </a:r>
            <a:r>
              <a:rPr lang="vi-VN">
                <a:solidFill>
                  <a:schemeClr val="tx1"/>
                </a:solidFill>
                <a:latin typeface="Tahoma" panose="020B0604030504040204" pitchFamily="34" charset="0"/>
                <a:ea typeface="Tahoma" panose="020B0604030504040204" pitchFamily="34" charset="0"/>
                <a:cs typeface="Tahoma" panose="020B0604030504040204" pitchFamily="34" charset="0"/>
              </a:rPr>
              <a:t>liên kết và lấy </a:t>
            </a:r>
            <a:r>
              <a:rPr lang="vi-VN">
                <a:solidFill>
                  <a:srgbClr val="FF0000"/>
                </a:solidFill>
                <a:latin typeface="Tahoma" panose="020B0604030504040204" pitchFamily="34" charset="0"/>
                <a:ea typeface="Tahoma" panose="020B0604030504040204" pitchFamily="34" charset="0"/>
                <a:cs typeface="Tahoma" panose="020B0604030504040204" pitchFamily="34" charset="0"/>
              </a:rPr>
              <a:t>biểu ngữ hệ thống </a:t>
            </a:r>
            <a:r>
              <a:rPr lang="vi-VN">
                <a:solidFill>
                  <a:schemeClr val="tx1"/>
                </a:solidFill>
                <a:latin typeface="Tahoma" panose="020B0604030504040204" pitchFamily="34" charset="0"/>
                <a:ea typeface="Tahoma" panose="020B0604030504040204" pitchFamily="34" charset="0"/>
                <a:cs typeface="Tahoma" panose="020B0604030504040204" pitchFamily="34" charset="0"/>
              </a:rPr>
              <a:t>từ một vị trí từ xa để mô phỏng một nỗ lực tấn công mạng</a:t>
            </a:r>
          </a:p>
        </p:txBody>
      </p:sp>
      <p:sp>
        <p:nvSpPr>
          <p:cNvPr id="5" name="Rectangle 4"/>
          <p:cNvSpPr/>
          <p:nvPr/>
        </p:nvSpPr>
        <p:spPr>
          <a:xfrm>
            <a:off x="488830" y="2830830"/>
            <a:ext cx="7855070" cy="589544"/>
          </a:xfrm>
          <a:prstGeom prst="rect">
            <a:avLst/>
          </a:prstGeom>
          <a:solidFill>
            <a:schemeClr val="bg1"/>
          </a:solidFill>
          <a:ln>
            <a:noFill/>
          </a:ln>
          <a:effectLst>
            <a:outerShdw blurRad="88900" dist="1270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FFFF00"/>
              </a:buClr>
              <a:buFont typeface="Arial" panose="020B0604020202020204" pitchFamily="34" charset="0"/>
              <a:buChar char="■"/>
            </a:pPr>
            <a:r>
              <a:rPr lang="en-US">
                <a:solidFill>
                  <a:schemeClr val="tx1"/>
                </a:solidFill>
                <a:latin typeface="Tahoma" panose="020B0604030504040204" pitchFamily="34" charset="0"/>
                <a:ea typeface="Tahoma" panose="020B0604030504040204" pitchFamily="34" charset="0"/>
                <a:cs typeface="Tahoma" panose="020B0604030504040204" pitchFamily="34" charset="0"/>
              </a:rPr>
              <a:t>Trong quá trình kiểm thử, b</a:t>
            </a:r>
            <a:r>
              <a:rPr lang="vi-VN">
                <a:solidFill>
                  <a:schemeClr val="tx1"/>
                </a:solidFill>
                <a:latin typeface="Tahoma" panose="020B0604030504040204" pitchFamily="34" charset="0"/>
                <a:ea typeface="Tahoma" panose="020B0604030504040204" pitchFamily="34" charset="0"/>
                <a:cs typeface="Tahoma" panose="020B0604030504040204" pitchFamily="34" charset="0"/>
              </a:rPr>
              <a:t>áo cáo thử nghiệm thâm nhập sẽ giúp </a:t>
            </a:r>
            <a:r>
              <a:rPr lang="vi-VN">
                <a:solidFill>
                  <a:srgbClr val="FF0000"/>
                </a:solidFill>
                <a:latin typeface="Tahoma" panose="020B0604030504040204" pitchFamily="34" charset="0"/>
                <a:ea typeface="Tahoma" panose="020B0604030504040204" pitchFamily="34" charset="0"/>
                <a:cs typeface="Tahoma" panose="020B0604030504040204" pitchFamily="34" charset="0"/>
              </a:rPr>
              <a:t>quản trị viên hệ thống</a:t>
            </a:r>
            <a:r>
              <a:rPr lang="en-US">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solidFill>
                  <a:schemeClr val="tx1"/>
                </a:solidFill>
                <a:latin typeface="Tahoma" panose="020B0604030504040204" pitchFamily="34" charset="0"/>
                <a:ea typeface="Tahoma" panose="020B0604030504040204" pitchFamily="34" charset="0"/>
                <a:cs typeface="Tahoma" panose="020B0604030504040204" pitchFamily="34" charset="0"/>
              </a:rPr>
              <a:t>có thể: </a:t>
            </a:r>
          </a:p>
        </p:txBody>
      </p:sp>
      <p:cxnSp>
        <p:nvCxnSpPr>
          <p:cNvPr id="7" name="Straight Connector 6"/>
          <p:cNvCxnSpPr/>
          <p:nvPr/>
        </p:nvCxnSpPr>
        <p:spPr>
          <a:xfrm>
            <a:off x="0" y="762000"/>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77200" y="5139187"/>
            <a:ext cx="457200" cy="45720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0600" y="4305300"/>
            <a:ext cx="457200" cy="457200"/>
          </a:xfrm>
          <a:prstGeom prst="rect">
            <a:avLst/>
          </a:prstGeom>
        </p:spPr>
      </p:pic>
    </p:spTree>
    <p:extLst>
      <p:ext uri="{BB962C8B-B14F-4D97-AF65-F5344CB8AC3E}">
        <p14:creationId xmlns:p14="http://schemas.microsoft.com/office/powerpoint/2010/main" val="395437279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0486" y="1484246"/>
            <a:ext cx="2859657" cy="4383154"/>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39928" y="1484246"/>
            <a:ext cx="2859657" cy="438315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0800000">
            <a:off x="3171644" y="1484246"/>
            <a:ext cx="2868283" cy="4383154"/>
          </a:xfrm>
          <a:custGeom>
            <a:avLst/>
            <a:gdLst>
              <a:gd name="connsiteX0" fmla="*/ 0 w 2859657"/>
              <a:gd name="connsiteY0" fmla="*/ 0 h 4383154"/>
              <a:gd name="connsiteX1" fmla="*/ 2859657 w 2859657"/>
              <a:gd name="connsiteY1" fmla="*/ 0 h 4383154"/>
              <a:gd name="connsiteX2" fmla="*/ 2859657 w 2859657"/>
              <a:gd name="connsiteY2" fmla="*/ 4383154 h 4383154"/>
              <a:gd name="connsiteX3" fmla="*/ 0 w 2859657"/>
              <a:gd name="connsiteY3" fmla="*/ 4383154 h 4383154"/>
              <a:gd name="connsiteX4" fmla="*/ 0 w 2859657"/>
              <a:gd name="connsiteY4" fmla="*/ 0 h 4383154"/>
              <a:gd name="connsiteX0" fmla="*/ 0 w 2868283"/>
              <a:gd name="connsiteY0" fmla="*/ 0 h 4383154"/>
              <a:gd name="connsiteX1" fmla="*/ 2859657 w 2868283"/>
              <a:gd name="connsiteY1" fmla="*/ 0 h 4383154"/>
              <a:gd name="connsiteX2" fmla="*/ 2868283 w 2868283"/>
              <a:gd name="connsiteY2" fmla="*/ 4383154 h 4383154"/>
              <a:gd name="connsiteX3" fmla="*/ 0 w 2868283"/>
              <a:gd name="connsiteY3" fmla="*/ 4383154 h 4383154"/>
              <a:gd name="connsiteX4" fmla="*/ 0 w 2868283"/>
              <a:gd name="connsiteY4" fmla="*/ 0 h 438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8283" h="4383154">
                <a:moveTo>
                  <a:pt x="0" y="0"/>
                </a:moveTo>
                <a:lnTo>
                  <a:pt x="2859657" y="0"/>
                </a:lnTo>
                <a:cubicBezTo>
                  <a:pt x="2862532" y="1461051"/>
                  <a:pt x="2865408" y="2922103"/>
                  <a:pt x="2868283" y="4383154"/>
                </a:cubicBezTo>
                <a:lnTo>
                  <a:pt x="0" y="4383154"/>
                </a:lnTo>
                <a:lnTo>
                  <a:pt x="0" y="0"/>
                </a:lnTo>
                <a:close/>
              </a:path>
            </a:pathLst>
          </a:cu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97377" y="1555271"/>
            <a:ext cx="2209800" cy="609600"/>
          </a:xfrm>
          <a:prstGeom prst="ellipse">
            <a:avLst/>
          </a:prstGeom>
          <a:solidFill>
            <a:srgbClr val="00B0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Khám phá máy chủ</a:t>
            </a:r>
          </a:p>
        </p:txBody>
      </p:sp>
      <p:sp>
        <p:nvSpPr>
          <p:cNvPr id="12" name="Rectangle 11"/>
          <p:cNvSpPr/>
          <p:nvPr/>
        </p:nvSpPr>
        <p:spPr>
          <a:xfrm>
            <a:off x="481642" y="2362201"/>
            <a:ext cx="2493750" cy="488471"/>
          </a:xfrm>
          <a:prstGeom prst="rect">
            <a:avLst/>
          </a:prstGeom>
          <a:solidFill>
            <a:srgbClr val="D7D70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Quét cổng</a:t>
            </a:r>
          </a:p>
        </p:txBody>
      </p:sp>
      <p:sp>
        <p:nvSpPr>
          <p:cNvPr id="13" name="Rectangle 12"/>
          <p:cNvSpPr/>
          <p:nvPr/>
        </p:nvSpPr>
        <p:spPr>
          <a:xfrm>
            <a:off x="462951" y="3048000"/>
            <a:ext cx="2508849" cy="457200"/>
          </a:xfrm>
          <a:prstGeom prst="rect">
            <a:avLst/>
          </a:prstGeom>
          <a:solidFill>
            <a:srgbClr val="D7D70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Quét ngoài IDS và tường lửa</a:t>
            </a:r>
          </a:p>
        </p:txBody>
      </p:sp>
      <p:sp>
        <p:nvSpPr>
          <p:cNvPr id="14" name="Rectangle 13"/>
          <p:cNvSpPr/>
          <p:nvPr/>
        </p:nvSpPr>
        <p:spPr>
          <a:xfrm>
            <a:off x="472295" y="3765071"/>
            <a:ext cx="2490158" cy="457200"/>
          </a:xfrm>
          <a:prstGeom prst="rect">
            <a:avLst/>
          </a:prstGeom>
          <a:solidFill>
            <a:srgbClr val="D7D70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Lấy biểu ngữ hoặc dấu vân tay hệ điều hành</a:t>
            </a:r>
          </a:p>
        </p:txBody>
      </p:sp>
      <p:sp>
        <p:nvSpPr>
          <p:cNvPr id="15" name="Rectangle 14"/>
          <p:cNvSpPr/>
          <p:nvPr/>
        </p:nvSpPr>
        <p:spPr>
          <a:xfrm>
            <a:off x="481642" y="4495800"/>
            <a:ext cx="2493750" cy="457200"/>
          </a:xfrm>
          <a:prstGeom prst="rect">
            <a:avLst/>
          </a:prstGeom>
          <a:solidFill>
            <a:srgbClr val="D7D70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Vẽ sơ đồ mạng</a:t>
            </a:r>
          </a:p>
        </p:txBody>
      </p:sp>
      <p:sp>
        <p:nvSpPr>
          <p:cNvPr id="16" name="Oval 15"/>
          <p:cNvSpPr/>
          <p:nvPr/>
        </p:nvSpPr>
        <p:spPr>
          <a:xfrm>
            <a:off x="625413" y="5181600"/>
            <a:ext cx="2181764" cy="533400"/>
          </a:xfrm>
          <a:prstGeom prst="ellipse">
            <a:avLst/>
          </a:prstGeom>
          <a:solidFill>
            <a:srgbClr val="00B0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Ghi lại tất cả các phát hiện</a:t>
            </a:r>
          </a:p>
        </p:txBody>
      </p:sp>
      <p:cxnSp>
        <p:nvCxnSpPr>
          <p:cNvPr id="19" name="Straight Arrow Connector 18"/>
          <p:cNvCxnSpPr>
            <a:stCxn id="11" idx="4"/>
          </p:cNvCxnSpPr>
          <p:nvPr/>
        </p:nvCxnSpPr>
        <p:spPr>
          <a:xfrm>
            <a:off x="1702277" y="2164872"/>
            <a:ext cx="0" cy="197329"/>
          </a:xfrm>
          <a:prstGeom prst="straightConnector1">
            <a:avLst/>
          </a:prstGeom>
          <a:ln>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693648" y="2850672"/>
            <a:ext cx="0" cy="197329"/>
          </a:xfrm>
          <a:prstGeom prst="straightConnector1">
            <a:avLst/>
          </a:prstGeom>
          <a:ln>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678287" y="3505200"/>
            <a:ext cx="0" cy="228600"/>
          </a:xfrm>
          <a:prstGeom prst="straightConnector1">
            <a:avLst/>
          </a:prstGeom>
          <a:ln>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693648" y="4222272"/>
            <a:ext cx="0" cy="273529"/>
          </a:xfrm>
          <a:prstGeom prst="straightConnector1">
            <a:avLst/>
          </a:prstGeom>
          <a:ln>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707662" y="4979671"/>
            <a:ext cx="0" cy="197329"/>
          </a:xfrm>
          <a:prstGeom prst="straightConnector1">
            <a:avLst/>
          </a:prstGeom>
          <a:ln>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300485" y="1853601"/>
            <a:ext cx="263104" cy="6470"/>
          </a:xfrm>
          <a:prstGeom prst="straightConnector1">
            <a:avLst/>
          </a:prstGeom>
          <a:ln>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3452004" y="1555272"/>
            <a:ext cx="2438400" cy="573207"/>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solidFill>
                  <a:schemeClr val="tx1"/>
                </a:solidFill>
                <a:latin typeface="Tahoma" panose="020B0604030504040204" pitchFamily="34" charset="0"/>
                <a:ea typeface="Tahoma" panose="020B0604030504040204" pitchFamily="34" charset="0"/>
                <a:cs typeface="Tahoma" panose="020B0604030504040204" pitchFamily="34" charset="0"/>
              </a:rPr>
              <a:t>Sử dụng các công cụ như </a:t>
            </a:r>
            <a:r>
              <a:rPr lang="en-US" sz="1300">
                <a:solidFill>
                  <a:srgbClr val="0070C0"/>
                </a:solidFill>
                <a:latin typeface="Tahoma" panose="020B0604030504040204" pitchFamily="34" charset="0"/>
                <a:ea typeface="Tahoma" panose="020B0604030504040204" pitchFamily="34" charset="0"/>
                <a:cs typeface="Tahoma" panose="020B0604030504040204" pitchFamily="34" charset="0"/>
              </a:rPr>
              <a:t>Nmap, Angry IP Scanner</a:t>
            </a:r>
            <a:r>
              <a:rPr lang="en-US" sz="130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37" name="Rectangle 36"/>
          <p:cNvSpPr/>
          <p:nvPr/>
        </p:nvSpPr>
        <p:spPr>
          <a:xfrm>
            <a:off x="3452004" y="3030568"/>
            <a:ext cx="2438400" cy="588933"/>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solidFill>
                  <a:schemeClr val="tx1"/>
                </a:solidFill>
                <a:latin typeface="Tahoma" panose="020B0604030504040204" pitchFamily="34" charset="0"/>
                <a:ea typeface="Tahoma" panose="020B0604030504040204" pitchFamily="34" charset="0"/>
                <a:cs typeface="Tahoma" panose="020B0604030504040204" pitchFamily="34" charset="0"/>
              </a:rPr>
              <a:t>Sử dụng công nghệ như </a:t>
            </a:r>
            <a:r>
              <a:rPr lang="en-US" sz="1300">
                <a:solidFill>
                  <a:srgbClr val="0070C0"/>
                </a:solidFill>
                <a:latin typeface="Tahoma" panose="020B0604030504040204" pitchFamily="34" charset="0"/>
                <a:ea typeface="Tahoma" panose="020B0604030504040204" pitchFamily="34" charset="0"/>
                <a:cs typeface="Tahoma" panose="020B0604030504040204" pitchFamily="34" charset="0"/>
              </a:rPr>
              <a:t>phân mảnh gói, định tuyến nguồn</a:t>
            </a:r>
            <a:r>
              <a:rPr lang="en-US" sz="130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38" name="Rectangle 37"/>
          <p:cNvSpPr/>
          <p:nvPr/>
        </p:nvSpPr>
        <p:spPr>
          <a:xfrm>
            <a:off x="3452004" y="2323921"/>
            <a:ext cx="2438400" cy="526751"/>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solidFill>
                  <a:schemeClr val="tx1"/>
                </a:solidFill>
                <a:latin typeface="Tahoma" panose="020B0604030504040204" pitchFamily="34" charset="0"/>
                <a:ea typeface="Tahoma" panose="020B0604030504040204" pitchFamily="34" charset="0"/>
                <a:cs typeface="Tahoma" panose="020B0604030504040204" pitchFamily="34" charset="0"/>
              </a:rPr>
              <a:t>Sử dụng </a:t>
            </a:r>
            <a:r>
              <a:rPr lang="en-US" sz="1300">
                <a:solidFill>
                  <a:srgbClr val="0070C0"/>
                </a:solidFill>
                <a:latin typeface="Tahoma" panose="020B0604030504040204" pitchFamily="34" charset="0"/>
                <a:ea typeface="Tahoma" panose="020B0604030504040204" pitchFamily="34" charset="0"/>
                <a:cs typeface="Tahoma" panose="020B0604030504040204" pitchFamily="34" charset="0"/>
              </a:rPr>
              <a:t>Nmap, NetScanTools Pro</a:t>
            </a:r>
            <a:r>
              <a:rPr lang="en-US" sz="130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39" name="Rectangle 38"/>
          <p:cNvSpPr/>
          <p:nvPr/>
        </p:nvSpPr>
        <p:spPr>
          <a:xfrm>
            <a:off x="3452004" y="3768665"/>
            <a:ext cx="2438400" cy="590371"/>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solidFill>
                  <a:schemeClr val="tx1"/>
                </a:solidFill>
                <a:latin typeface="Tahoma" panose="020B0604030504040204" pitchFamily="34" charset="0"/>
                <a:ea typeface="Tahoma" panose="020B0604030504040204" pitchFamily="34" charset="0"/>
                <a:cs typeface="Tahoma" panose="020B0604030504040204" pitchFamily="34" charset="0"/>
              </a:rPr>
              <a:t>Gửi </a:t>
            </a:r>
            <a:r>
              <a:rPr lang="en-US" sz="1300">
                <a:solidFill>
                  <a:srgbClr val="0070C0"/>
                </a:solidFill>
                <a:latin typeface="Tahoma" panose="020B0604030504040204" pitchFamily="34" charset="0"/>
                <a:ea typeface="Tahoma" panose="020B0604030504040204" pitchFamily="34" charset="0"/>
                <a:cs typeface="Tahoma" panose="020B0604030504040204" pitchFamily="34" charset="0"/>
              </a:rPr>
              <a:t>các gói được chế tạo đặc biệt </a:t>
            </a:r>
            <a:r>
              <a:rPr lang="en-US" sz="1300">
                <a:solidFill>
                  <a:schemeClr val="tx1"/>
                </a:solidFill>
                <a:latin typeface="Tahoma" panose="020B0604030504040204" pitchFamily="34" charset="0"/>
                <a:ea typeface="Tahoma" panose="020B0604030504040204" pitchFamily="34" charset="0"/>
                <a:cs typeface="Tahoma" panose="020B0604030504040204" pitchFamily="34" charset="0"/>
              </a:rPr>
              <a:t>và so sánh phản hồi với CSDL</a:t>
            </a:r>
          </a:p>
        </p:txBody>
      </p:sp>
      <p:sp>
        <p:nvSpPr>
          <p:cNvPr id="40" name="Rectangle 39"/>
          <p:cNvSpPr/>
          <p:nvPr/>
        </p:nvSpPr>
        <p:spPr>
          <a:xfrm>
            <a:off x="3452004" y="4468736"/>
            <a:ext cx="2438400" cy="609599"/>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solidFill>
                  <a:schemeClr val="tx1"/>
                </a:solidFill>
                <a:latin typeface="Tahoma" panose="020B0604030504040204" pitchFamily="34" charset="0"/>
                <a:ea typeface="Tahoma" panose="020B0604030504040204" pitchFamily="34" charset="0"/>
                <a:cs typeface="Tahoma" panose="020B0604030504040204" pitchFamily="34" charset="0"/>
              </a:rPr>
              <a:t>Sử dụng </a:t>
            </a:r>
            <a:r>
              <a:rPr lang="en-US" sz="1300">
                <a:solidFill>
                  <a:srgbClr val="0070C0"/>
                </a:solidFill>
                <a:latin typeface="Tahoma" panose="020B0604030504040204" pitchFamily="34" charset="0"/>
                <a:ea typeface="Tahoma" panose="020B0604030504040204" pitchFamily="34" charset="0"/>
                <a:cs typeface="Tahoma" panose="020B0604030504040204" pitchFamily="34" charset="0"/>
              </a:rPr>
              <a:t>Network Topolog Mapper, OpManager</a:t>
            </a:r>
            <a:r>
              <a:rPr lang="en-US" sz="130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cxnSp>
        <p:nvCxnSpPr>
          <p:cNvPr id="42" name="Straight Arrow Connector 41"/>
          <p:cNvCxnSpPr>
            <a:stCxn id="11" idx="6"/>
            <a:endCxn id="36" idx="1"/>
          </p:cNvCxnSpPr>
          <p:nvPr/>
        </p:nvCxnSpPr>
        <p:spPr>
          <a:xfrm flipV="1">
            <a:off x="2807178" y="1841875"/>
            <a:ext cx="644827" cy="18196"/>
          </a:xfrm>
          <a:prstGeom prst="straightConnector1">
            <a:avLst/>
          </a:prstGeom>
          <a:ln cap="flat">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2962453" y="2606435"/>
            <a:ext cx="48955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2971800" y="3255302"/>
            <a:ext cx="48955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962452" y="4724202"/>
            <a:ext cx="48955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926867" y="3991694"/>
            <a:ext cx="48955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6098155" y="1555272"/>
            <a:ext cx="2743200" cy="4739759"/>
          </a:xfrm>
          <a:prstGeom prst="rect">
            <a:avLst/>
          </a:prstGeom>
          <a:noFill/>
        </p:spPr>
        <p:txBody>
          <a:bodyPr wrap="square" rtlCol="0">
            <a:spAutoFit/>
          </a:bodyPr>
          <a:lstStyle/>
          <a:p>
            <a:pPr marL="285750" indent="-285750">
              <a:spcAft>
                <a:spcPts val="1200"/>
              </a:spcAft>
              <a:buClr>
                <a:srgbClr val="0070C0"/>
              </a:buClr>
              <a:buFont typeface="Calibri" panose="020F0502020204030204" pitchFamily="34" charset="0"/>
              <a:buChar char="•"/>
            </a:pPr>
            <a:r>
              <a:rPr lang="en-US" sz="1200">
                <a:latin typeface="Tahoma" panose="020B0604030504040204" pitchFamily="34" charset="0"/>
                <a:ea typeface="Tahoma" panose="020B0604030504040204" pitchFamily="34" charset="0"/>
                <a:cs typeface="Tahoma" panose="020B0604030504040204" pitchFamily="34" charset="0"/>
              </a:rPr>
              <a:t>Kiểm tra máy chủ trực tuyến sử dụng </a:t>
            </a:r>
            <a:r>
              <a:rPr lang="en-US" sz="1200">
                <a:solidFill>
                  <a:srgbClr val="FF0000"/>
                </a:solidFill>
                <a:latin typeface="Tahoma" panose="020B0604030504040204" pitchFamily="34" charset="0"/>
                <a:ea typeface="Tahoma" panose="020B0604030504040204" pitchFamily="34" charset="0"/>
                <a:cs typeface="Tahoma" panose="020B0604030504040204" pitchFamily="34" charset="0"/>
              </a:rPr>
              <a:t>Nmap, Angry IP Scanner, SolarWinds Engineer’s toolset..</a:t>
            </a:r>
          </a:p>
          <a:p>
            <a:pPr marL="285750" indent="-285750">
              <a:spcAft>
                <a:spcPts val="1200"/>
              </a:spcAft>
              <a:buClr>
                <a:srgbClr val="0070C0"/>
              </a:buClr>
              <a:buFont typeface="Calibri" panose="020F0502020204030204" pitchFamily="34" charset="0"/>
              <a:buChar char="•"/>
            </a:pPr>
            <a:r>
              <a:rPr lang="en-US" sz="1200">
                <a:latin typeface="Tahoma" panose="020B0604030504040204" pitchFamily="34" charset="0"/>
                <a:ea typeface="Tahoma" panose="020B0604030504040204" pitchFamily="34" charset="0"/>
                <a:cs typeface="Tahoma" panose="020B0604030504040204" pitchFamily="34" charset="0"/>
              </a:rPr>
              <a:t>Kiểm tra các cổng mở sử dụng </a:t>
            </a:r>
            <a:r>
              <a:rPr lang="en-US" sz="1200">
                <a:solidFill>
                  <a:srgbClr val="FF0000"/>
                </a:solidFill>
                <a:latin typeface="Tahoma" panose="020B0604030504040204" pitchFamily="34" charset="0"/>
                <a:ea typeface="Tahoma" panose="020B0604030504040204" pitchFamily="34" charset="0"/>
                <a:cs typeface="Tahoma" panose="020B0604030504040204" pitchFamily="34" charset="0"/>
              </a:rPr>
              <a:t>Nmap, NetScanTools Pro, Hping3, SuperScan,…..</a:t>
            </a:r>
          </a:p>
          <a:p>
            <a:pPr marL="285750" indent="-285750">
              <a:spcAft>
                <a:spcPts val="1200"/>
              </a:spcAft>
              <a:buClr>
                <a:srgbClr val="0070C0"/>
              </a:buClr>
              <a:buFont typeface="Calibri" panose="020F0502020204030204" pitchFamily="34" charset="0"/>
              <a:buChar char="•"/>
            </a:pPr>
            <a:r>
              <a:rPr lang="en-US" sz="1200">
                <a:latin typeface="Tahoma" panose="020B0604030504040204" pitchFamily="34" charset="0"/>
                <a:ea typeface="Tahoma" panose="020B0604030504040204" pitchFamily="34" charset="0"/>
                <a:cs typeface="Tahoma" panose="020B0604030504040204" pitchFamily="34" charset="0"/>
              </a:rPr>
              <a:t>Quét ngoài IDS và tường lửa sử dụng công nghệ </a:t>
            </a:r>
            <a:r>
              <a:rPr lang="en-US" sz="1200">
                <a:solidFill>
                  <a:srgbClr val="FF0000"/>
                </a:solidFill>
                <a:latin typeface="Tahoma" panose="020B0604030504040204" pitchFamily="34" charset="0"/>
                <a:ea typeface="Tahoma" panose="020B0604030504040204" pitchFamily="34" charset="0"/>
                <a:cs typeface="Tahoma" panose="020B0604030504040204" pitchFamily="34" charset="0"/>
              </a:rPr>
              <a:t>phân mảnh gói, định tuyến nguồn, giả mạo địa chỉ IP….</a:t>
            </a:r>
          </a:p>
          <a:p>
            <a:pPr marL="285750" indent="-285750">
              <a:spcAft>
                <a:spcPts val="1200"/>
              </a:spcAft>
              <a:buClr>
                <a:srgbClr val="0070C0"/>
              </a:buClr>
              <a:buFont typeface="Calibri" panose="020F0502020204030204" pitchFamily="34" charset="0"/>
              <a:buChar char="•"/>
            </a:pPr>
            <a:r>
              <a:rPr lang="en-US" sz="1200">
                <a:latin typeface="Tahoma" panose="020B0604030504040204" pitchFamily="34" charset="0"/>
                <a:ea typeface="Tahoma" panose="020B0604030504040204" pitchFamily="34" charset="0"/>
                <a:cs typeface="Tahoma" panose="020B0604030504040204" pitchFamily="34" charset="0"/>
              </a:rPr>
              <a:t>Thực hiện lấy biểu ngữ hoặc dấu vân tay hệ điều hành bằng cách gửi </a:t>
            </a:r>
            <a:r>
              <a:rPr lang="en-US" sz="1200">
                <a:solidFill>
                  <a:srgbClr val="FF0000"/>
                </a:solidFill>
                <a:latin typeface="Tahoma" panose="020B0604030504040204" pitchFamily="34" charset="0"/>
                <a:ea typeface="Tahoma" panose="020B0604030504040204" pitchFamily="34" charset="0"/>
                <a:cs typeface="Tahoma" panose="020B0604030504040204" pitchFamily="34" charset="0"/>
              </a:rPr>
              <a:t>các gói được chế tạo đặc biệt</a:t>
            </a:r>
            <a:r>
              <a:rPr lang="en-US" sz="1200">
                <a:latin typeface="Tahoma" panose="020B0604030504040204" pitchFamily="34" charset="0"/>
                <a:ea typeface="Tahoma" panose="020B0604030504040204" pitchFamily="34" charset="0"/>
                <a:cs typeface="Tahoma" panose="020B0604030504040204" pitchFamily="34" charset="0"/>
              </a:rPr>
              <a:t> và so sánh các phản hồi với CSDL</a:t>
            </a:r>
          </a:p>
          <a:p>
            <a:pPr marL="285750" indent="-285750">
              <a:spcAft>
                <a:spcPts val="1200"/>
              </a:spcAft>
              <a:buClr>
                <a:srgbClr val="0070C0"/>
              </a:buClr>
              <a:buFont typeface="Calibri" panose="020F0502020204030204" pitchFamily="34" charset="0"/>
              <a:buChar char="•"/>
            </a:pPr>
            <a:r>
              <a:rPr lang="en-US" sz="1200">
                <a:latin typeface="Tahoma" panose="020B0604030504040204" pitchFamily="34" charset="0"/>
                <a:ea typeface="Tahoma" panose="020B0604030504040204" pitchFamily="34" charset="0"/>
                <a:cs typeface="Tahoma" panose="020B0604030504040204" pitchFamily="34" charset="0"/>
              </a:rPr>
              <a:t>Vẽ sơ đồ mạng của các máy chủ dễ bị tấn công sử dụng </a:t>
            </a:r>
            <a:r>
              <a:rPr lang="en-US" sz="1200">
                <a:solidFill>
                  <a:srgbClr val="FF0000"/>
                </a:solidFill>
                <a:latin typeface="Tahoma" panose="020B0604030504040204" pitchFamily="34" charset="0"/>
                <a:ea typeface="Tahoma" panose="020B0604030504040204" pitchFamily="34" charset="0"/>
                <a:cs typeface="Tahoma" panose="020B0604030504040204" pitchFamily="34" charset="0"/>
              </a:rPr>
              <a:t>Network Topology Mapper, OpManager, The Dude….</a:t>
            </a:r>
          </a:p>
          <a:p>
            <a:pPr marL="285750" indent="-285750">
              <a:spcAft>
                <a:spcPts val="1200"/>
              </a:spcAft>
              <a:buClr>
                <a:srgbClr val="0070C0"/>
              </a:buClr>
              <a:buFont typeface="Calibri" panose="020F0502020204030204" pitchFamily="34" charset="0"/>
              <a:buChar char="•"/>
            </a:pPr>
            <a:r>
              <a:rPr lang="en-US" sz="1200">
                <a:latin typeface="Tahoma" panose="020B0604030504040204" pitchFamily="34" charset="0"/>
                <a:ea typeface="Tahoma" panose="020B0604030504040204" pitchFamily="34" charset="0"/>
                <a:cs typeface="Tahoma" panose="020B0604030504040204" pitchFamily="34" charset="0"/>
              </a:rPr>
              <a:t>Ghi lại tất cả các phát hiện</a:t>
            </a:r>
          </a:p>
          <a:p>
            <a:pPr marL="285750" indent="-285750">
              <a:buClr>
                <a:srgbClr val="0070C0"/>
              </a:buClr>
              <a:buFont typeface="Calibri" panose="020F0502020204030204" pitchFamily="34" charset="0"/>
              <a:buChar char="•"/>
            </a:pPr>
            <a:endParaRPr lang="en-US" sz="1400"/>
          </a:p>
        </p:txBody>
      </p:sp>
      <p:cxnSp>
        <p:nvCxnSpPr>
          <p:cNvPr id="3" name="Straight Connector 2"/>
          <p:cNvCxnSpPr/>
          <p:nvPr/>
        </p:nvCxnSpPr>
        <p:spPr>
          <a:xfrm>
            <a:off x="33785" y="762000"/>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19100" y="139193"/>
            <a:ext cx="8305800" cy="461665"/>
          </a:xfrm>
          <a:prstGeom prst="rect">
            <a:avLst/>
          </a:prstGeom>
          <a:noFill/>
        </p:spPr>
        <p:txBody>
          <a:bodyPr wrap="square" rtlCol="0">
            <a:spAutoFit/>
          </a:bodyPr>
          <a:lstStyle/>
          <a:p>
            <a:pPr algn="ctr"/>
            <a:r>
              <a:rPr lang="en-US" sz="2400" dirty="0">
                <a:solidFill>
                  <a:srgbClr val="FF0000"/>
                </a:solidFill>
                <a:latin typeface="Arial" panose="020B0604020202020204" pitchFamily="34" charset="0"/>
                <a:cs typeface="Arial" panose="020B0604020202020204" pitchFamily="34" charset="0"/>
              </a:rPr>
              <a:t>KIỂM THỬ XÂM NHẬP (SCANNING PEN TESTING)</a:t>
            </a:r>
          </a:p>
        </p:txBody>
      </p:sp>
    </p:spTree>
    <p:extLst>
      <p:ext uri="{BB962C8B-B14F-4D97-AF65-F5344CB8AC3E}">
        <p14:creationId xmlns:p14="http://schemas.microsoft.com/office/powerpoint/2010/main" val="176585308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3394294368"/>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541184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98772" y="152400"/>
            <a:ext cx="6858000" cy="534888"/>
          </a:xfrm>
        </p:spPr>
        <p:txBody>
          <a:bodyPr/>
          <a:lstStyle/>
          <a:p>
            <a:pPr algn="ctr"/>
            <a:r>
              <a:rPr lang="en-US" dirty="0" err="1"/>
              <a:t>Luồng</a:t>
            </a:r>
            <a:r>
              <a:rPr lang="en-US" dirty="0"/>
              <a:t> Module</a:t>
            </a:r>
          </a:p>
        </p:txBody>
      </p:sp>
      <p:sp>
        <p:nvSpPr>
          <p:cNvPr id="2" name="Slide Number Placeholder 1"/>
          <p:cNvSpPr>
            <a:spLocks noGrp="1"/>
          </p:cNvSpPr>
          <p:nvPr>
            <p:ph type="sldNum" sz="quarter" idx="12"/>
          </p:nvPr>
        </p:nvSpPr>
        <p:spPr/>
        <p:txBody>
          <a:bodyPr/>
          <a:lstStyle/>
          <a:p>
            <a:fld id="{3E15BD7C-E074-4D4A-84C3-500EE5B9C190}" type="slidenum">
              <a:rPr lang="ru-RU" smtClean="0"/>
              <a:pPr/>
              <a:t>133</a:t>
            </a:fld>
            <a:endParaRPr lang="ru-RU" dirty="0"/>
          </a:p>
        </p:txBody>
      </p:sp>
      <p:sp>
        <p:nvSpPr>
          <p:cNvPr id="5" name="Rectangle 4">
            <a:extLst>
              <a:ext uri="{FF2B5EF4-FFF2-40B4-BE49-F238E27FC236}">
                <a16:creationId xmlns:a16="http://schemas.microsoft.com/office/drawing/2014/main" id="{A5720AEF-F0BF-467B-A839-8D4140C53381}"/>
              </a:ext>
            </a:extLst>
          </p:cNvPr>
          <p:cNvSpPr/>
          <p:nvPr/>
        </p:nvSpPr>
        <p:spPr>
          <a:xfrm>
            <a:off x="1257301" y="1992845"/>
            <a:ext cx="2114549" cy="846147"/>
          </a:xfrm>
          <a:prstGeom prst="rect">
            <a:avLst/>
          </a:prstGeom>
          <a:solidFill>
            <a:srgbClr val="FFC000"/>
          </a:solidFill>
          <a:ln/>
        </p:spPr>
        <p:style>
          <a:lnRef idx="1">
            <a:schemeClr val="accent6"/>
          </a:lnRef>
          <a:fillRef idx="3">
            <a:schemeClr val="accent6"/>
          </a:fillRef>
          <a:effectRef idx="2">
            <a:schemeClr val="accent6"/>
          </a:effectRef>
          <a:fontRef idx="minor">
            <a:schemeClr val="lt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Các</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khái</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niệm</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endParaRPr lang="en-US" b="1" dirty="0">
              <a:latin typeface="Tahoma" panose="020B0604030504040204" pitchFamily="34" charset="0"/>
              <a:ea typeface="Tahoma" panose="020B0604030504040204" pitchFamily="34" charset="0"/>
              <a:cs typeface="Tahoma" panose="020B0604030504040204" pitchFamily="34" charset="0"/>
            </a:endParaRPr>
          </a:p>
          <a:p>
            <a:pPr algn="ctr"/>
            <a:endParaRPr lang="en-US" dirty="0"/>
          </a:p>
        </p:txBody>
      </p:sp>
      <p:sp>
        <p:nvSpPr>
          <p:cNvPr id="7" name="Oval 6">
            <a:extLst>
              <a:ext uri="{FF2B5EF4-FFF2-40B4-BE49-F238E27FC236}">
                <a16:creationId xmlns:a16="http://schemas.microsoft.com/office/drawing/2014/main" id="{F090D915-FEF9-42FE-98B2-BC2C299A7649}"/>
              </a:ext>
            </a:extLst>
          </p:cNvPr>
          <p:cNvSpPr/>
          <p:nvPr/>
        </p:nvSpPr>
        <p:spPr>
          <a:xfrm>
            <a:off x="2180612" y="1705216"/>
            <a:ext cx="285750" cy="28575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1</a:t>
            </a:r>
          </a:p>
        </p:txBody>
      </p:sp>
      <p:sp>
        <p:nvSpPr>
          <p:cNvPr id="26" name="Rectangle 25">
            <a:extLst>
              <a:ext uri="{FF2B5EF4-FFF2-40B4-BE49-F238E27FC236}">
                <a16:creationId xmlns:a16="http://schemas.microsoft.com/office/drawing/2014/main" id="{BC4C8F7F-224B-463B-863E-33B01BB040ED}"/>
              </a:ext>
            </a:extLst>
          </p:cNvPr>
          <p:cNvSpPr/>
          <p:nvPr/>
        </p:nvSpPr>
        <p:spPr>
          <a:xfrm>
            <a:off x="3551776" y="1990966"/>
            <a:ext cx="2114550" cy="850548"/>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a:t>
            </a:r>
          </a:p>
          <a:p>
            <a:pPr algn="ctr"/>
            <a:r>
              <a:rPr lang="en-US" b="1" dirty="0">
                <a:latin typeface="Tahoma" panose="020B0604030504040204" pitchFamily="34" charset="0"/>
                <a:ea typeface="Tahoma" panose="020B0604030504040204" pitchFamily="34" charset="0"/>
                <a:cs typeface="Tahoma" panose="020B0604030504040204" pitchFamily="34" charset="0"/>
              </a:rPr>
              <a:t>NetBIOS</a:t>
            </a:r>
          </a:p>
          <a:p>
            <a:pPr algn="ctr"/>
            <a:endParaRPr lang="en-US" dirty="0"/>
          </a:p>
        </p:txBody>
      </p:sp>
      <p:sp>
        <p:nvSpPr>
          <p:cNvPr id="27" name="Oval 26">
            <a:extLst>
              <a:ext uri="{FF2B5EF4-FFF2-40B4-BE49-F238E27FC236}">
                <a16:creationId xmlns:a16="http://schemas.microsoft.com/office/drawing/2014/main" id="{1A2643D5-3C39-489E-B99A-91F99DD7CF6A}"/>
              </a:ext>
            </a:extLst>
          </p:cNvPr>
          <p:cNvSpPr/>
          <p:nvPr/>
        </p:nvSpPr>
        <p:spPr>
          <a:xfrm>
            <a:off x="4427198" y="1707094"/>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2</a:t>
            </a:r>
          </a:p>
        </p:txBody>
      </p:sp>
      <p:sp>
        <p:nvSpPr>
          <p:cNvPr id="30" name="Rectangle 29">
            <a:extLst>
              <a:ext uri="{FF2B5EF4-FFF2-40B4-BE49-F238E27FC236}">
                <a16:creationId xmlns:a16="http://schemas.microsoft.com/office/drawing/2014/main" id="{FF774B5C-3855-4BDD-9410-26EBC250C676}"/>
              </a:ext>
            </a:extLst>
          </p:cNvPr>
          <p:cNvSpPr/>
          <p:nvPr/>
        </p:nvSpPr>
        <p:spPr>
          <a:xfrm>
            <a:off x="1257300" y="3356084"/>
            <a:ext cx="2120972" cy="834916"/>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a:latin typeface="Tahoma" panose="020B0604030504040204" pitchFamily="34" charset="0"/>
                <a:ea typeface="Tahoma" panose="020B0604030504040204" pitchFamily="34" charset="0"/>
                <a:cs typeface="Tahoma" panose="020B0604030504040204" pitchFamily="34" charset="0"/>
              </a:rPr>
              <a:t> LDAP</a:t>
            </a:r>
          </a:p>
          <a:p>
            <a:pPr algn="ctr"/>
            <a:endParaRPr lang="en-US" dirty="0"/>
          </a:p>
        </p:txBody>
      </p:sp>
      <p:sp>
        <p:nvSpPr>
          <p:cNvPr id="31" name="Oval 30">
            <a:extLst>
              <a:ext uri="{FF2B5EF4-FFF2-40B4-BE49-F238E27FC236}">
                <a16:creationId xmlns:a16="http://schemas.microsoft.com/office/drawing/2014/main" id="{36EEEBBF-B69F-4756-9ADB-9E19C1F599A9}"/>
              </a:ext>
            </a:extLst>
          </p:cNvPr>
          <p:cNvSpPr/>
          <p:nvPr/>
        </p:nvSpPr>
        <p:spPr>
          <a:xfrm>
            <a:off x="2169773" y="3069703"/>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4</a:t>
            </a:r>
          </a:p>
        </p:txBody>
      </p:sp>
      <p:sp>
        <p:nvSpPr>
          <p:cNvPr id="32" name="Rectangle 31">
            <a:extLst>
              <a:ext uri="{FF2B5EF4-FFF2-40B4-BE49-F238E27FC236}">
                <a16:creationId xmlns:a16="http://schemas.microsoft.com/office/drawing/2014/main" id="{34ED4F46-EF6B-49B8-BFC8-4824EB64C61E}"/>
              </a:ext>
            </a:extLst>
          </p:cNvPr>
          <p:cNvSpPr/>
          <p:nvPr/>
        </p:nvSpPr>
        <p:spPr>
          <a:xfrm>
            <a:off x="1275127" y="4664622"/>
            <a:ext cx="2096723" cy="831740"/>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Các</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kỹ</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thuật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khác</a:t>
            </a:r>
            <a:endParaRPr lang="en-US" b="1" dirty="0">
              <a:latin typeface="Tahoma" panose="020B0604030504040204" pitchFamily="34" charset="0"/>
              <a:ea typeface="Tahoma" panose="020B0604030504040204" pitchFamily="34" charset="0"/>
              <a:cs typeface="Tahoma" panose="020B0604030504040204" pitchFamily="34" charset="0"/>
            </a:endParaRPr>
          </a:p>
          <a:p>
            <a:pPr algn="ctr"/>
            <a:endParaRPr lang="en-US" dirty="0"/>
          </a:p>
        </p:txBody>
      </p:sp>
      <p:sp>
        <p:nvSpPr>
          <p:cNvPr id="33" name="Oval 32">
            <a:extLst>
              <a:ext uri="{FF2B5EF4-FFF2-40B4-BE49-F238E27FC236}">
                <a16:creationId xmlns:a16="http://schemas.microsoft.com/office/drawing/2014/main" id="{5079BB5C-1C1F-49DA-A169-E5BB59C6D6CC}"/>
              </a:ext>
            </a:extLst>
          </p:cNvPr>
          <p:cNvSpPr/>
          <p:nvPr/>
        </p:nvSpPr>
        <p:spPr>
          <a:xfrm>
            <a:off x="2180612" y="4380366"/>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7</a:t>
            </a:r>
          </a:p>
        </p:txBody>
      </p:sp>
      <p:sp>
        <p:nvSpPr>
          <p:cNvPr id="34" name="Rectangle 33">
            <a:extLst>
              <a:ext uri="{FF2B5EF4-FFF2-40B4-BE49-F238E27FC236}">
                <a16:creationId xmlns:a16="http://schemas.microsoft.com/office/drawing/2014/main" id="{D66FF127-9663-434A-AD68-C3B26EE7C32D}"/>
              </a:ext>
            </a:extLst>
          </p:cNvPr>
          <p:cNvSpPr/>
          <p:nvPr/>
        </p:nvSpPr>
        <p:spPr>
          <a:xfrm>
            <a:off x="3551776" y="3356084"/>
            <a:ext cx="2114550" cy="834916"/>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a:latin typeface="Tahoma" panose="020B0604030504040204" pitchFamily="34" charset="0"/>
                <a:ea typeface="Tahoma" panose="020B0604030504040204" pitchFamily="34" charset="0"/>
                <a:cs typeface="Tahoma" panose="020B0604030504040204" pitchFamily="34" charset="0"/>
              </a:rPr>
              <a:t> NTP</a:t>
            </a:r>
          </a:p>
          <a:p>
            <a:pPr algn="ctr"/>
            <a:endParaRPr lang="en-US" dirty="0"/>
          </a:p>
        </p:txBody>
      </p:sp>
      <p:sp>
        <p:nvSpPr>
          <p:cNvPr id="35" name="Oval 34">
            <a:extLst>
              <a:ext uri="{FF2B5EF4-FFF2-40B4-BE49-F238E27FC236}">
                <a16:creationId xmlns:a16="http://schemas.microsoft.com/office/drawing/2014/main" id="{1CBDA779-3110-4094-A38B-DFB2EFF147D7}"/>
              </a:ext>
            </a:extLst>
          </p:cNvPr>
          <p:cNvSpPr/>
          <p:nvPr/>
        </p:nvSpPr>
        <p:spPr>
          <a:xfrm>
            <a:off x="4442022" y="3068086"/>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5</a:t>
            </a:r>
          </a:p>
        </p:txBody>
      </p:sp>
      <p:sp>
        <p:nvSpPr>
          <p:cNvPr id="36" name="Rectangle 35">
            <a:extLst>
              <a:ext uri="{FF2B5EF4-FFF2-40B4-BE49-F238E27FC236}">
                <a16:creationId xmlns:a16="http://schemas.microsoft.com/office/drawing/2014/main" id="{304646E8-24C9-4654-9692-332AC374B778}"/>
              </a:ext>
            </a:extLst>
          </p:cNvPr>
          <p:cNvSpPr/>
          <p:nvPr/>
        </p:nvSpPr>
        <p:spPr>
          <a:xfrm>
            <a:off x="5801765" y="3356084"/>
            <a:ext cx="2114550" cy="834916"/>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SMTP </a:t>
            </a:r>
            <a:r>
              <a:rPr lang="en-US" b="1" dirty="0" err="1">
                <a:latin typeface="Tahoma" panose="020B0604030504040204" pitchFamily="34" charset="0"/>
                <a:ea typeface="Tahoma" panose="020B0604030504040204" pitchFamily="34" charset="0"/>
                <a:cs typeface="Tahoma" panose="020B0604030504040204" pitchFamily="34" charset="0"/>
              </a:rPr>
              <a:t>và</a:t>
            </a:r>
            <a:r>
              <a:rPr lang="en-US" b="1" dirty="0">
                <a:latin typeface="Tahoma" panose="020B0604030504040204" pitchFamily="34" charset="0"/>
                <a:ea typeface="Tahoma" panose="020B0604030504040204" pitchFamily="34" charset="0"/>
                <a:cs typeface="Tahoma" panose="020B0604030504040204" pitchFamily="34" charset="0"/>
              </a:rPr>
              <a:t> DNS</a:t>
            </a:r>
          </a:p>
          <a:p>
            <a:pPr algn="ctr"/>
            <a:endParaRPr lang="en-US" dirty="0"/>
          </a:p>
        </p:txBody>
      </p:sp>
      <p:sp>
        <p:nvSpPr>
          <p:cNvPr id="37" name="Oval 36">
            <a:extLst>
              <a:ext uri="{FF2B5EF4-FFF2-40B4-BE49-F238E27FC236}">
                <a16:creationId xmlns:a16="http://schemas.microsoft.com/office/drawing/2014/main" id="{5036FD2D-C522-41A7-827A-BE6B7CC2C934}"/>
              </a:ext>
            </a:extLst>
          </p:cNvPr>
          <p:cNvSpPr/>
          <p:nvPr/>
        </p:nvSpPr>
        <p:spPr>
          <a:xfrm>
            <a:off x="6684623" y="3066469"/>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6</a:t>
            </a:r>
          </a:p>
        </p:txBody>
      </p:sp>
      <p:sp>
        <p:nvSpPr>
          <p:cNvPr id="62" name="Rectangle 61">
            <a:extLst>
              <a:ext uri="{FF2B5EF4-FFF2-40B4-BE49-F238E27FC236}">
                <a16:creationId xmlns:a16="http://schemas.microsoft.com/office/drawing/2014/main" id="{BC4C8F7F-224B-463B-863E-33B01BB040ED}"/>
              </a:ext>
            </a:extLst>
          </p:cNvPr>
          <p:cNvSpPr/>
          <p:nvPr/>
        </p:nvSpPr>
        <p:spPr>
          <a:xfrm>
            <a:off x="5801765" y="1992844"/>
            <a:ext cx="2114550" cy="850548"/>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a:t>
            </a:r>
          </a:p>
          <a:p>
            <a:pPr algn="ctr"/>
            <a:r>
              <a:rPr lang="en-US" b="1" dirty="0">
                <a:latin typeface="Tahoma" panose="020B0604030504040204" pitchFamily="34" charset="0"/>
                <a:ea typeface="Tahoma" panose="020B0604030504040204" pitchFamily="34" charset="0"/>
                <a:cs typeface="Tahoma" panose="020B0604030504040204" pitchFamily="34" charset="0"/>
              </a:rPr>
              <a:t>SNMP</a:t>
            </a:r>
          </a:p>
          <a:p>
            <a:pPr algn="ctr"/>
            <a:endParaRPr lang="en-US" dirty="0"/>
          </a:p>
        </p:txBody>
      </p:sp>
      <p:sp>
        <p:nvSpPr>
          <p:cNvPr id="63" name="Oval 62">
            <a:extLst>
              <a:ext uri="{FF2B5EF4-FFF2-40B4-BE49-F238E27FC236}">
                <a16:creationId xmlns:a16="http://schemas.microsoft.com/office/drawing/2014/main" id="{1A2643D5-3C39-489E-B99A-91F99DD7CF6A}"/>
              </a:ext>
            </a:extLst>
          </p:cNvPr>
          <p:cNvSpPr/>
          <p:nvPr/>
        </p:nvSpPr>
        <p:spPr>
          <a:xfrm>
            <a:off x="6680770" y="1708541"/>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3</a:t>
            </a:r>
          </a:p>
        </p:txBody>
      </p:sp>
    </p:spTree>
    <p:extLst>
      <p:ext uri="{BB962C8B-B14F-4D97-AF65-F5344CB8AC3E}">
        <p14:creationId xmlns:p14="http://schemas.microsoft.com/office/powerpoint/2010/main" val="29085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ea typeface="Tahoma" pitchFamily="34" charset="0"/>
                <a:cs typeface="Tahoma" pitchFamily="34" charset="0"/>
              </a:rPr>
              <a:t>Liệt</a:t>
            </a:r>
            <a:r>
              <a:rPr lang="en-US" dirty="0">
                <a:ea typeface="Tahoma" pitchFamily="34" charset="0"/>
                <a:cs typeface="Tahoma" pitchFamily="34" charset="0"/>
              </a:rPr>
              <a:t> </a:t>
            </a:r>
            <a:r>
              <a:rPr lang="en-US" dirty="0" err="1">
                <a:ea typeface="Tahoma" pitchFamily="34" charset="0"/>
                <a:cs typeface="Tahoma" pitchFamily="34" charset="0"/>
              </a:rPr>
              <a:t>kê</a:t>
            </a:r>
            <a:r>
              <a:rPr lang="en-US" dirty="0">
                <a:ea typeface="Tahoma" pitchFamily="34" charset="0"/>
                <a:cs typeface="Tahoma" pitchFamily="34" charset="0"/>
              </a:rPr>
              <a:t> </a:t>
            </a:r>
            <a:r>
              <a:rPr lang="en-US" dirty="0" err="1" smtClean="0">
                <a:ea typeface="Tahoma" pitchFamily="34" charset="0"/>
                <a:cs typeface="Tahoma" pitchFamily="34" charset="0"/>
              </a:rPr>
              <a:t>là</a:t>
            </a:r>
            <a:r>
              <a:rPr lang="en-US" dirty="0" smtClean="0">
                <a:ea typeface="Tahoma" pitchFamily="34" charset="0"/>
                <a:cs typeface="Tahoma" pitchFamily="34" charset="0"/>
              </a:rPr>
              <a:t> </a:t>
            </a:r>
            <a:r>
              <a:rPr lang="en-US" dirty="0" err="1" smtClean="0">
                <a:ea typeface="Tahoma" pitchFamily="34" charset="0"/>
                <a:cs typeface="Tahoma" pitchFamily="34" charset="0"/>
              </a:rPr>
              <a:t>gì</a:t>
            </a:r>
            <a:endParaRPr lang="en-US" dirty="0">
              <a:ea typeface="Tahoma" pitchFamily="34" charset="0"/>
              <a:cs typeface="Tahoma" pitchFamily="34" charset="0"/>
            </a:endParaRPr>
          </a:p>
        </p:txBody>
      </p:sp>
      <p:sp>
        <p:nvSpPr>
          <p:cNvPr id="6" name="Rounded Rectangle 5"/>
          <p:cNvSpPr/>
          <p:nvPr/>
        </p:nvSpPr>
        <p:spPr>
          <a:xfrm>
            <a:off x="196016" y="1513373"/>
            <a:ext cx="4315292" cy="1364502"/>
          </a:xfrm>
          <a:prstGeom prst="roundRect">
            <a:avLst/>
          </a:prstGeom>
          <a:ln>
            <a:noFill/>
          </a:ln>
          <a:effectLst/>
          <a:scene3d>
            <a:camera prst="orthographicFront">
              <a:rot lat="0" lon="0" rev="0"/>
            </a:camera>
            <a:lightRig rig="contrasting" dir="t">
              <a:rot lat="0" lon="0" rev="7800000"/>
            </a:lightRig>
          </a:scene3d>
          <a:sp3d>
            <a:bevelT w="139700" h="139700"/>
          </a:sp3d>
        </p:spPr>
        <p:style>
          <a:lnRef idx="1">
            <a:schemeClr val="dk1"/>
          </a:lnRef>
          <a:fillRef idx="2">
            <a:schemeClr val="dk1"/>
          </a:fillRef>
          <a:effectRef idx="1">
            <a:schemeClr val="dk1"/>
          </a:effectRef>
          <a:fontRef idx="minor">
            <a:schemeClr val="dk1"/>
          </a:fontRef>
        </p:style>
        <p:txBody>
          <a:bodyPr rtlCol="0" anchor="ctr"/>
          <a:lstStyle/>
          <a:p>
            <a:r>
              <a:rPr lang="en-US" sz="1600" dirty="0">
                <a:latin typeface="Tahoma" pitchFamily="34" charset="0"/>
                <a:ea typeface="Tahoma" pitchFamily="34" charset="0"/>
                <a:cs typeface="Tahoma" pitchFamily="34" charset="0"/>
              </a:rPr>
              <a:t>T</a:t>
            </a:r>
            <a:r>
              <a:rPr lang="vi-VN" sz="1600" dirty="0">
                <a:latin typeface="Tahoma" pitchFamily="34" charset="0"/>
                <a:ea typeface="Tahoma" pitchFamily="34" charset="0"/>
                <a:cs typeface="Tahoma" pitchFamily="34" charset="0"/>
              </a:rPr>
              <a:t>rong giai đoạn điều tra, kẻ tấn công </a:t>
            </a:r>
            <a:r>
              <a:rPr lang="vi-VN" sz="1600" dirty="0">
                <a:solidFill>
                  <a:srgbClr val="FF0000"/>
                </a:solidFill>
                <a:latin typeface="Tahoma" pitchFamily="34" charset="0"/>
                <a:ea typeface="Tahoma" pitchFamily="34" charset="0"/>
                <a:cs typeface="Tahoma" pitchFamily="34" charset="0"/>
              </a:rPr>
              <a:t>tạo ra các kết nối tích cực với hệ thống </a:t>
            </a:r>
            <a:r>
              <a:rPr lang="vi-VN" sz="1600" dirty="0">
                <a:latin typeface="Tahoma" pitchFamily="34" charset="0"/>
                <a:ea typeface="Tahoma" pitchFamily="34" charset="0"/>
                <a:cs typeface="Tahoma" pitchFamily="34" charset="0"/>
              </a:rPr>
              <a:t>và </a:t>
            </a:r>
            <a:r>
              <a:rPr lang="vi-VN" sz="1600" dirty="0">
                <a:solidFill>
                  <a:srgbClr val="FF0000"/>
                </a:solidFill>
                <a:latin typeface="Tahoma" pitchFamily="34" charset="0"/>
                <a:ea typeface="Tahoma" pitchFamily="34" charset="0"/>
                <a:cs typeface="Tahoma" pitchFamily="34" charset="0"/>
              </a:rPr>
              <a:t>thực hiện các truy vấn </a:t>
            </a:r>
            <a:r>
              <a:rPr lang="vi-VN" sz="1600" dirty="0">
                <a:latin typeface="Tahoma" pitchFamily="34" charset="0"/>
                <a:ea typeface="Tahoma" pitchFamily="34" charset="0"/>
                <a:cs typeface="Tahoma" pitchFamily="34" charset="0"/>
              </a:rPr>
              <a:t>được định hướng để có thêm thông tin về mục tiêu</a:t>
            </a:r>
            <a:endParaRPr lang="en-US" sz="1600" dirty="0">
              <a:latin typeface="Tahoma" pitchFamily="34" charset="0"/>
              <a:ea typeface="Tahoma" pitchFamily="34" charset="0"/>
              <a:cs typeface="Tahoma" pitchFamily="34" charset="0"/>
            </a:endParaRPr>
          </a:p>
        </p:txBody>
      </p:sp>
      <p:sp>
        <p:nvSpPr>
          <p:cNvPr id="5" name="Rounded Rectangle 4"/>
          <p:cNvSpPr/>
          <p:nvPr/>
        </p:nvSpPr>
        <p:spPr>
          <a:xfrm>
            <a:off x="208716" y="2947982"/>
            <a:ext cx="4315293" cy="1811127"/>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r>
              <a:rPr lang="en-US" sz="1600" dirty="0" err="1">
                <a:latin typeface="Tahoma" pitchFamily="34" charset="0"/>
                <a:ea typeface="Tahoma" pitchFamily="34" charset="0"/>
                <a:cs typeface="Tahoma" pitchFamily="34" charset="0"/>
              </a:rPr>
              <a:t>Những</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kẻ</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tấn</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công</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sử</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dụng</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thông</a:t>
            </a:r>
            <a:r>
              <a:rPr lang="en-US" sz="1600" dirty="0">
                <a:latin typeface="Tahoma" pitchFamily="34" charset="0"/>
                <a:ea typeface="Tahoma" pitchFamily="34" charset="0"/>
                <a:cs typeface="Tahoma" pitchFamily="34" charset="0"/>
              </a:rPr>
              <a:t> tin </a:t>
            </a:r>
            <a:r>
              <a:rPr lang="en-US" sz="1600" dirty="0" err="1">
                <a:solidFill>
                  <a:srgbClr val="FF0000"/>
                </a:solidFill>
                <a:latin typeface="Tahoma" pitchFamily="34" charset="0"/>
                <a:ea typeface="Tahoma" pitchFamily="34" charset="0"/>
                <a:cs typeface="Tahoma" pitchFamily="34" charset="0"/>
              </a:rPr>
              <a:t>trích</a:t>
            </a:r>
            <a:r>
              <a:rPr lang="en-US" sz="1600" dirty="0">
                <a:solidFill>
                  <a:srgbClr val="FF0000"/>
                </a:solidFill>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xuất</a:t>
            </a:r>
            <a:r>
              <a:rPr lang="en-US" sz="1600" dirty="0">
                <a:solidFill>
                  <a:srgbClr val="FF0000"/>
                </a:solidFill>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để</a:t>
            </a:r>
            <a:r>
              <a:rPr lang="en-US" sz="1600" dirty="0">
                <a:solidFill>
                  <a:srgbClr val="FF0000"/>
                </a:solidFill>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xác</a:t>
            </a:r>
            <a:r>
              <a:rPr lang="en-US" sz="1600" dirty="0">
                <a:solidFill>
                  <a:srgbClr val="FF0000"/>
                </a:solidFill>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định</a:t>
            </a:r>
            <a:r>
              <a:rPr lang="en-US" sz="1600" dirty="0">
                <a:solidFill>
                  <a:srgbClr val="FF0000"/>
                </a:solidFill>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các</a:t>
            </a:r>
            <a:r>
              <a:rPr lang="en-US" sz="1600" dirty="0">
                <a:solidFill>
                  <a:srgbClr val="FF0000"/>
                </a:solidFill>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điểm</a:t>
            </a:r>
            <a:r>
              <a:rPr lang="en-US" sz="1600" dirty="0">
                <a:solidFill>
                  <a:srgbClr val="FF0000"/>
                </a:solidFill>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tấn</a:t>
            </a:r>
            <a:r>
              <a:rPr lang="en-US" sz="1600" dirty="0">
                <a:solidFill>
                  <a:srgbClr val="FF0000"/>
                </a:solidFill>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công</a:t>
            </a:r>
            <a:r>
              <a:rPr lang="en-US" sz="1600" dirty="0">
                <a:solidFill>
                  <a:srgbClr val="FF0000"/>
                </a:solidFill>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hệ</a:t>
            </a:r>
            <a:r>
              <a:rPr lang="en-US" sz="1600" dirty="0">
                <a:solidFill>
                  <a:srgbClr val="FF0000"/>
                </a:solidFill>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thống</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và</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thực</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hiện</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các</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cuộc</a:t>
            </a:r>
            <a:r>
              <a:rPr lang="en-US" sz="1600" dirty="0">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tấn</a:t>
            </a:r>
            <a:r>
              <a:rPr lang="en-US" sz="1600" dirty="0">
                <a:solidFill>
                  <a:srgbClr val="FF0000"/>
                </a:solidFill>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công</a:t>
            </a:r>
            <a:r>
              <a:rPr lang="en-US" sz="1600" dirty="0">
                <a:solidFill>
                  <a:srgbClr val="FF0000"/>
                </a:solidFill>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bằng</a:t>
            </a:r>
            <a:r>
              <a:rPr lang="en-US" sz="1600" dirty="0">
                <a:solidFill>
                  <a:srgbClr val="FF0000"/>
                </a:solidFill>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mật</a:t>
            </a:r>
            <a:r>
              <a:rPr lang="en-US" sz="1600" dirty="0">
                <a:solidFill>
                  <a:srgbClr val="FF0000"/>
                </a:solidFill>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khẩu</a:t>
            </a:r>
            <a:r>
              <a:rPr lang="en-US" sz="1600" dirty="0">
                <a:solidFill>
                  <a:srgbClr val="FF0000"/>
                </a:solidFill>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để</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truy</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cập</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trái</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phép</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vào</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tài</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nguyên</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hệ</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thống</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thông</a:t>
            </a:r>
            <a:r>
              <a:rPr lang="en-US" sz="1600" dirty="0">
                <a:latin typeface="Tahoma" pitchFamily="34" charset="0"/>
                <a:ea typeface="Tahoma" pitchFamily="34" charset="0"/>
                <a:cs typeface="Tahoma" pitchFamily="34" charset="0"/>
              </a:rPr>
              <a:t> tin</a:t>
            </a:r>
          </a:p>
        </p:txBody>
      </p:sp>
      <p:sp>
        <p:nvSpPr>
          <p:cNvPr id="7" name="Rounded Rectangle 6"/>
          <p:cNvSpPr/>
          <p:nvPr/>
        </p:nvSpPr>
        <p:spPr>
          <a:xfrm>
            <a:off x="245956" y="4847314"/>
            <a:ext cx="4244715" cy="10588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r>
              <a:rPr lang="en-US" sz="1600" dirty="0">
                <a:latin typeface="Tahoma" pitchFamily="34" charset="0"/>
                <a:ea typeface="Tahoma" pitchFamily="34" charset="0"/>
                <a:cs typeface="Tahoma" pitchFamily="34" charset="0"/>
              </a:rPr>
              <a:t>Enumeration </a:t>
            </a:r>
            <a:r>
              <a:rPr lang="vi-VN" sz="1600" dirty="0">
                <a:latin typeface="Tahoma" pitchFamily="34" charset="0"/>
                <a:ea typeface="Tahoma" pitchFamily="34" charset="0"/>
                <a:cs typeface="Tahoma" pitchFamily="34" charset="0"/>
              </a:rPr>
              <a:t>được thực hiện trong </a:t>
            </a:r>
            <a:r>
              <a:rPr lang="vi-VN" sz="1600" dirty="0">
                <a:solidFill>
                  <a:srgbClr val="FF0000"/>
                </a:solidFill>
                <a:latin typeface="Tahoma" pitchFamily="34" charset="0"/>
                <a:ea typeface="Tahoma" pitchFamily="34" charset="0"/>
                <a:cs typeface="Tahoma" pitchFamily="34" charset="0"/>
              </a:rPr>
              <a:t>môi trường mạng nội bộ</a:t>
            </a:r>
            <a:endParaRPr lang="en-US" sz="1600" dirty="0">
              <a:solidFill>
                <a:srgbClr val="FF0000"/>
              </a:solidFill>
              <a:latin typeface="Tahoma" pitchFamily="34" charset="0"/>
              <a:ea typeface="Tahoma" pitchFamily="34" charset="0"/>
              <a:cs typeface="Tahoma" pitchFamily="34" charset="0"/>
            </a:endParaRPr>
          </a:p>
        </p:txBody>
      </p:sp>
      <p:sp>
        <p:nvSpPr>
          <p:cNvPr id="9" name="Rounded Rectangle 8"/>
          <p:cNvSpPr/>
          <p:nvPr/>
        </p:nvSpPr>
        <p:spPr>
          <a:xfrm>
            <a:off x="5467243" y="2170952"/>
            <a:ext cx="2893103" cy="330692"/>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3"/>
          </a:lnRef>
          <a:fillRef idx="1">
            <a:schemeClr val="lt1"/>
          </a:fillRef>
          <a:effectRef idx="0">
            <a:schemeClr val="accent3"/>
          </a:effectRef>
          <a:fontRef idx="minor">
            <a:schemeClr val="dk1"/>
          </a:fontRef>
        </p:style>
        <p:txBody>
          <a:bodyPr rtlCol="0" anchor="ctr"/>
          <a:lstStyle/>
          <a:p>
            <a:r>
              <a:rPr lang="en-US" dirty="0" err="1">
                <a:latin typeface="Tahoma" pitchFamily="34" charset="0"/>
                <a:ea typeface="Tahoma" pitchFamily="34" charset="0"/>
                <a:cs typeface="Tahoma" pitchFamily="34" charset="0"/>
              </a:rPr>
              <a:t>Tài</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nguyên</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mạng</a:t>
            </a:r>
            <a:endParaRPr lang="en-US" dirty="0">
              <a:latin typeface="Tahoma" pitchFamily="34" charset="0"/>
              <a:ea typeface="Tahoma" pitchFamily="34" charset="0"/>
              <a:cs typeface="Tahoma" pitchFamily="34" charset="0"/>
            </a:endParaRPr>
          </a:p>
        </p:txBody>
      </p:sp>
      <p:sp>
        <p:nvSpPr>
          <p:cNvPr id="10" name="Rounded Rectangle 9"/>
          <p:cNvSpPr/>
          <p:nvPr/>
        </p:nvSpPr>
        <p:spPr>
          <a:xfrm>
            <a:off x="5462249" y="3735637"/>
            <a:ext cx="2893103" cy="330692"/>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3"/>
          </a:lnRef>
          <a:fillRef idx="1">
            <a:schemeClr val="lt1"/>
          </a:fillRef>
          <a:effectRef idx="0">
            <a:schemeClr val="accent3"/>
          </a:effectRef>
          <a:fontRef idx="minor">
            <a:schemeClr val="dk1"/>
          </a:fontRef>
        </p:style>
        <p:txBody>
          <a:bodyPr rtlCol="0" anchor="ctr"/>
          <a:lstStyle/>
          <a:p>
            <a:r>
              <a:rPr lang="en-US" dirty="0" err="1">
                <a:latin typeface="Tahoma" pitchFamily="34" charset="0"/>
                <a:ea typeface="Tahoma" pitchFamily="34" charset="0"/>
                <a:cs typeface="Tahoma" pitchFamily="34" charset="0"/>
              </a:rPr>
              <a:t>Kiểm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tra</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cài</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đặt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dịch</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vụ</a:t>
            </a:r>
            <a:endParaRPr lang="en-US" dirty="0">
              <a:latin typeface="Tahoma" pitchFamily="34" charset="0"/>
              <a:ea typeface="Tahoma" pitchFamily="34" charset="0"/>
              <a:cs typeface="Tahoma" pitchFamily="34" charset="0"/>
            </a:endParaRPr>
          </a:p>
        </p:txBody>
      </p:sp>
      <p:sp>
        <p:nvSpPr>
          <p:cNvPr id="11" name="Rounded Rectangle 10"/>
          <p:cNvSpPr/>
          <p:nvPr/>
        </p:nvSpPr>
        <p:spPr>
          <a:xfrm>
            <a:off x="5467245" y="2697532"/>
            <a:ext cx="2888107" cy="330692"/>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3"/>
          </a:lnRef>
          <a:fillRef idx="1">
            <a:schemeClr val="lt1"/>
          </a:fillRef>
          <a:effectRef idx="0">
            <a:schemeClr val="accent3"/>
          </a:effectRef>
          <a:fontRef idx="minor">
            <a:schemeClr val="dk1"/>
          </a:fontRef>
        </p:style>
        <p:txBody>
          <a:bodyPr rtlCol="0" anchor="ctr"/>
          <a:lstStyle/>
          <a:p>
            <a:r>
              <a:rPr lang="en-US" dirty="0" err="1">
                <a:latin typeface="Tahoma" pitchFamily="34" charset="0"/>
                <a:ea typeface="Tahoma" pitchFamily="34" charset="0"/>
                <a:cs typeface="Tahoma" pitchFamily="34" charset="0"/>
              </a:rPr>
              <a:t>Mạng</a:t>
            </a:r>
            <a:r>
              <a:rPr lang="en-US" dirty="0">
                <a:latin typeface="Tahoma" pitchFamily="34" charset="0"/>
                <a:ea typeface="Tahoma" pitchFamily="34" charset="0"/>
                <a:cs typeface="Tahoma" pitchFamily="34" charset="0"/>
              </a:rPr>
              <a:t> chia sẻ</a:t>
            </a:r>
          </a:p>
        </p:txBody>
      </p:sp>
      <p:sp>
        <p:nvSpPr>
          <p:cNvPr id="12" name="Rounded Rectangle 11"/>
          <p:cNvSpPr/>
          <p:nvPr/>
        </p:nvSpPr>
        <p:spPr>
          <a:xfrm>
            <a:off x="5459751" y="5146877"/>
            <a:ext cx="2895600" cy="330692"/>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3"/>
          </a:lnRef>
          <a:fillRef idx="1">
            <a:schemeClr val="lt1"/>
          </a:fillRef>
          <a:effectRef idx="0">
            <a:schemeClr val="accent3"/>
          </a:effectRef>
          <a:fontRef idx="minor">
            <a:schemeClr val="dk1"/>
          </a:fontRef>
        </p:style>
        <p:txBody>
          <a:bodyPr rtlCol="0" anchor="ctr"/>
          <a:lstStyle/>
          <a:p>
            <a:r>
              <a:rPr lang="en-US" dirty="0" err="1">
                <a:latin typeface="Tahoma" pitchFamily="34" charset="0"/>
                <a:ea typeface="Tahoma" pitchFamily="34" charset="0"/>
                <a:cs typeface="Tahoma" pitchFamily="34" charset="0"/>
              </a:rPr>
              <a:t>Người</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dùng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va</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nhóm</a:t>
            </a:r>
            <a:endParaRPr lang="en-US" dirty="0">
              <a:latin typeface="Tahoma" pitchFamily="34" charset="0"/>
              <a:ea typeface="Tahoma" pitchFamily="34" charset="0"/>
              <a:cs typeface="Tahoma" pitchFamily="34" charset="0"/>
            </a:endParaRPr>
          </a:p>
        </p:txBody>
      </p:sp>
      <p:sp>
        <p:nvSpPr>
          <p:cNvPr id="13" name="Rounded Rectangle 12"/>
          <p:cNvSpPr/>
          <p:nvPr/>
        </p:nvSpPr>
        <p:spPr>
          <a:xfrm>
            <a:off x="5479945" y="3196452"/>
            <a:ext cx="2893103" cy="330692"/>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3"/>
          </a:lnRef>
          <a:fillRef idx="1">
            <a:schemeClr val="lt1"/>
          </a:fillRef>
          <a:effectRef idx="0">
            <a:schemeClr val="accent3"/>
          </a:effectRef>
          <a:fontRef idx="minor">
            <a:schemeClr val="dk1"/>
          </a:fontRef>
        </p:style>
        <p:txBody>
          <a:bodyPr rtlCol="0" anchor="ctr"/>
          <a:lstStyle/>
          <a:p>
            <a:r>
              <a:rPr lang="en-US" dirty="0" err="1">
                <a:latin typeface="Tahoma" pitchFamily="34" charset="0"/>
                <a:ea typeface="Tahoma" pitchFamily="34" charset="0"/>
                <a:cs typeface="Tahoma" pitchFamily="34" charset="0"/>
              </a:rPr>
              <a:t>Bảng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định</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tuyến</a:t>
            </a:r>
            <a:endParaRPr lang="en-US" dirty="0">
              <a:latin typeface="Tahoma" pitchFamily="34" charset="0"/>
              <a:ea typeface="Tahoma" pitchFamily="34" charset="0"/>
              <a:cs typeface="Tahoma" pitchFamily="34" charset="0"/>
            </a:endParaRPr>
          </a:p>
        </p:txBody>
      </p:sp>
      <p:sp>
        <p:nvSpPr>
          <p:cNvPr id="14" name="Rounded Rectangle 13"/>
          <p:cNvSpPr/>
          <p:nvPr/>
        </p:nvSpPr>
        <p:spPr>
          <a:xfrm>
            <a:off x="5467244" y="4253096"/>
            <a:ext cx="2895600" cy="330692"/>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3"/>
          </a:lnRef>
          <a:fillRef idx="1">
            <a:schemeClr val="lt1"/>
          </a:fillRef>
          <a:effectRef idx="0">
            <a:schemeClr val="accent3"/>
          </a:effectRef>
          <a:fontRef idx="minor">
            <a:schemeClr val="dk1"/>
          </a:fontRef>
        </p:style>
        <p:txBody>
          <a:bodyPr rtlCol="0" anchor="ctr"/>
          <a:lstStyle/>
          <a:p>
            <a:r>
              <a:rPr lang="en-US" dirty="0">
                <a:latin typeface="Tahoma" pitchFamily="34" charset="0"/>
                <a:ea typeface="Tahoma" pitchFamily="34" charset="0"/>
                <a:cs typeface="Tahoma" pitchFamily="34" charset="0"/>
              </a:rPr>
              <a:t>Chi </a:t>
            </a:r>
            <a:r>
              <a:rPr lang="en-US" dirty="0" err="1">
                <a:latin typeface="Tahoma" pitchFamily="34" charset="0"/>
                <a:ea typeface="Tahoma" pitchFamily="34" charset="0"/>
                <a:cs typeface="Tahoma" pitchFamily="34" charset="0"/>
              </a:rPr>
              <a:t>tiết</a:t>
            </a:r>
            <a:r>
              <a:rPr lang="en-US" dirty="0">
                <a:latin typeface="Tahoma" pitchFamily="34" charset="0"/>
                <a:ea typeface="Tahoma" pitchFamily="34" charset="0"/>
                <a:cs typeface="Tahoma" pitchFamily="34" charset="0"/>
              </a:rPr>
              <a:t> SNMP </a:t>
            </a:r>
            <a:r>
              <a:rPr lang="en-US" dirty="0" err="1">
                <a:latin typeface="Tahoma" pitchFamily="34" charset="0"/>
                <a:ea typeface="Tahoma" pitchFamily="34" charset="0"/>
                <a:cs typeface="Tahoma" pitchFamily="34" charset="0"/>
              </a:rPr>
              <a:t>va</a:t>
            </a:r>
            <a:r>
              <a:rPr lang="en-US" dirty="0">
                <a:latin typeface="Tahoma" pitchFamily="34" charset="0"/>
                <a:ea typeface="Tahoma" pitchFamily="34" charset="0"/>
                <a:cs typeface="Tahoma" pitchFamily="34" charset="0"/>
              </a:rPr>
              <a:t>̀ FQDN</a:t>
            </a:r>
          </a:p>
        </p:txBody>
      </p:sp>
      <p:sp>
        <p:nvSpPr>
          <p:cNvPr id="15" name="Rounded Rectangle 14"/>
          <p:cNvSpPr/>
          <p:nvPr/>
        </p:nvSpPr>
        <p:spPr>
          <a:xfrm>
            <a:off x="5467244" y="4708865"/>
            <a:ext cx="2895600" cy="330692"/>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3"/>
          </a:lnRef>
          <a:fillRef idx="1">
            <a:schemeClr val="lt1"/>
          </a:fillRef>
          <a:effectRef idx="0">
            <a:schemeClr val="accent3"/>
          </a:effectRef>
          <a:fontRef idx="minor">
            <a:schemeClr val="dk1"/>
          </a:fontRef>
        </p:style>
        <p:txBody>
          <a:bodyPr rtlCol="0" anchor="ctr"/>
          <a:lstStyle/>
          <a:p>
            <a:r>
              <a:rPr lang="en-US" dirty="0" err="1">
                <a:latin typeface="Tahoma" pitchFamily="34" charset="0"/>
                <a:ea typeface="Tahoma" pitchFamily="34" charset="0"/>
                <a:cs typeface="Tahoma" pitchFamily="34" charset="0"/>
              </a:rPr>
              <a:t>Tên</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máy</a:t>
            </a:r>
            <a:endParaRPr lang="en-US" dirty="0">
              <a:latin typeface="Tahoma" pitchFamily="34" charset="0"/>
              <a:ea typeface="Tahoma" pitchFamily="34" charset="0"/>
              <a:cs typeface="Tahoma" pitchFamily="34" charset="0"/>
            </a:endParaRPr>
          </a:p>
        </p:txBody>
      </p:sp>
      <p:sp>
        <p:nvSpPr>
          <p:cNvPr id="16" name="Rounded Rectangle 15"/>
          <p:cNvSpPr/>
          <p:nvPr/>
        </p:nvSpPr>
        <p:spPr>
          <a:xfrm>
            <a:off x="5467244" y="5602378"/>
            <a:ext cx="2895600" cy="330692"/>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3"/>
          </a:lnRef>
          <a:fillRef idx="1">
            <a:schemeClr val="lt1"/>
          </a:fillRef>
          <a:effectRef idx="0">
            <a:schemeClr val="accent3"/>
          </a:effectRef>
          <a:fontRef idx="minor">
            <a:schemeClr val="dk1"/>
          </a:fontRef>
        </p:style>
        <p:txBody>
          <a:bodyPr rtlCol="0" anchor="ctr"/>
          <a:lstStyle/>
          <a:p>
            <a:r>
              <a:rPr lang="vi-VN" dirty="0">
                <a:latin typeface="Tahoma" pitchFamily="34" charset="0"/>
                <a:ea typeface="Tahoma" pitchFamily="34" charset="0"/>
                <a:cs typeface="Tahoma" pitchFamily="34" charset="0"/>
              </a:rPr>
              <a:t>Ư</a:t>
            </a:r>
            <a:r>
              <a:rPr lang="en-US" dirty="0">
                <a:latin typeface="Tahoma" pitchFamily="34" charset="0"/>
                <a:ea typeface="Tahoma" pitchFamily="34" charset="0"/>
                <a:cs typeface="Tahoma" pitchFamily="34" charset="0"/>
              </a:rPr>
              <a:t>́</a:t>
            </a:r>
            <a:r>
              <a:rPr lang="en-US" dirty="0" err="1">
                <a:latin typeface="Tahoma" pitchFamily="34" charset="0"/>
                <a:ea typeface="Tahoma" pitchFamily="34" charset="0"/>
                <a:cs typeface="Tahoma" pitchFamily="34" charset="0"/>
              </a:rPr>
              <a:t>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dụng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va</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biểu</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ngư</a:t>
            </a:r>
            <a:r>
              <a:rPr lang="en-US" dirty="0">
                <a:latin typeface="Tahoma" pitchFamily="34" charset="0"/>
                <a:ea typeface="Tahoma" pitchFamily="34" charset="0"/>
                <a:cs typeface="Tahoma" pitchFamily="34" charset="0"/>
              </a:rPr>
              <a:t>̃</a:t>
            </a:r>
          </a:p>
        </p:txBody>
      </p:sp>
      <p:sp>
        <p:nvSpPr>
          <p:cNvPr id="4" name="TextBox 3"/>
          <p:cNvSpPr txBox="1"/>
          <p:nvPr/>
        </p:nvSpPr>
        <p:spPr>
          <a:xfrm>
            <a:off x="4720926" y="1524001"/>
            <a:ext cx="4266860" cy="307777"/>
          </a:xfrm>
          <a:prstGeom prst="rect">
            <a:avLst/>
          </a:prstGeom>
          <a:noFill/>
        </p:spPr>
        <p:txBody>
          <a:bodyPr wrap="square" rtlCol="0">
            <a:spAutoFit/>
          </a:bodyPr>
          <a:lstStyle/>
          <a:p>
            <a:pPr algn="ctr"/>
            <a:r>
              <a:rPr lang="en-US" sz="1400" b="1" dirty="0" err="1">
                <a:solidFill>
                  <a:schemeClr val="tx2"/>
                </a:solidFill>
                <a:latin typeface="Tahoma" pitchFamily="34" charset="0"/>
                <a:ea typeface="Tahoma" pitchFamily="34" charset="0"/>
                <a:cs typeface="Tahoma" pitchFamily="34" charset="0"/>
              </a:rPr>
              <a:t>Thông</a:t>
            </a:r>
            <a:r>
              <a:rPr lang="en-US" sz="1400" b="1" dirty="0">
                <a:solidFill>
                  <a:schemeClr val="tx2"/>
                </a:solidFill>
                <a:latin typeface="Tahoma" pitchFamily="34" charset="0"/>
                <a:ea typeface="Tahoma" pitchFamily="34" charset="0"/>
                <a:cs typeface="Tahoma" pitchFamily="34" charset="0"/>
              </a:rPr>
              <a:t> tin </a:t>
            </a:r>
            <a:r>
              <a:rPr lang="en-US" sz="1400" b="1" dirty="0" err="1">
                <a:solidFill>
                  <a:schemeClr val="tx2"/>
                </a:solidFill>
                <a:latin typeface="Tahoma" pitchFamily="34" charset="0"/>
                <a:ea typeface="Tahoma" pitchFamily="34" charset="0"/>
                <a:cs typeface="Tahoma" pitchFamily="34" charset="0"/>
              </a:rPr>
              <a:t>được</a:t>
            </a:r>
            <a:r>
              <a:rPr lang="en-US" sz="1400" b="1" dirty="0">
                <a:solidFill>
                  <a:schemeClr val="tx2"/>
                </a:solidFill>
                <a:latin typeface="Tahoma" pitchFamily="34" charset="0"/>
                <a:ea typeface="Tahoma" pitchFamily="34" charset="0"/>
                <a:cs typeface="Tahoma" pitchFamily="34" charset="0"/>
              </a:rPr>
              <a:t> </a:t>
            </a:r>
            <a:r>
              <a:rPr lang="en-US" sz="1400" b="1" dirty="0" err="1">
                <a:solidFill>
                  <a:schemeClr val="tx2"/>
                </a:solidFill>
                <a:latin typeface="Tahoma" pitchFamily="34" charset="0"/>
                <a:ea typeface="Tahoma" pitchFamily="34" charset="0"/>
                <a:cs typeface="Tahoma" pitchFamily="34" charset="0"/>
              </a:rPr>
              <a:t>điều</a:t>
            </a:r>
            <a:r>
              <a:rPr lang="en-US" sz="1400" b="1" dirty="0">
                <a:solidFill>
                  <a:schemeClr val="tx2"/>
                </a:solidFill>
                <a:latin typeface="Tahoma" pitchFamily="34" charset="0"/>
                <a:ea typeface="Tahoma" pitchFamily="34" charset="0"/>
                <a:cs typeface="Tahoma" pitchFamily="34" charset="0"/>
              </a:rPr>
              <a:t> </a:t>
            </a:r>
            <a:r>
              <a:rPr lang="en-US" sz="1400" b="1" dirty="0" err="1">
                <a:solidFill>
                  <a:schemeClr val="tx2"/>
                </a:solidFill>
                <a:latin typeface="Tahoma" pitchFamily="34" charset="0"/>
                <a:ea typeface="Tahoma" pitchFamily="34" charset="0"/>
                <a:cs typeface="Tahoma" pitchFamily="34" charset="0"/>
              </a:rPr>
              <a:t>tra</a:t>
            </a:r>
            <a:r>
              <a:rPr lang="en-US" sz="1400" b="1" dirty="0">
                <a:solidFill>
                  <a:schemeClr val="tx2"/>
                </a:solidFill>
                <a:latin typeface="Tahoma" pitchFamily="34" charset="0"/>
                <a:ea typeface="Tahoma" pitchFamily="34" charset="0"/>
                <a:cs typeface="Tahoma" pitchFamily="34" charset="0"/>
              </a:rPr>
              <a:t> </a:t>
            </a:r>
            <a:r>
              <a:rPr lang="en-US" sz="1400" b="1" dirty="0" err="1">
                <a:solidFill>
                  <a:schemeClr val="tx2"/>
                </a:solidFill>
                <a:latin typeface="Tahoma" pitchFamily="34" charset="0"/>
                <a:ea typeface="Tahoma" pitchFamily="34" charset="0"/>
                <a:cs typeface="Tahoma" pitchFamily="34" charset="0"/>
              </a:rPr>
              <a:t>bởi</a:t>
            </a:r>
            <a:r>
              <a:rPr lang="en-US" sz="1400" b="1" dirty="0">
                <a:solidFill>
                  <a:schemeClr val="tx2"/>
                </a:solidFill>
                <a:latin typeface="Tahoma" pitchFamily="34" charset="0"/>
                <a:ea typeface="Tahoma" pitchFamily="34" charset="0"/>
                <a:cs typeface="Tahoma" pitchFamily="34" charset="0"/>
              </a:rPr>
              <a:t> </a:t>
            </a:r>
            <a:r>
              <a:rPr lang="en-US" sz="1400" b="1" dirty="0" err="1">
                <a:solidFill>
                  <a:schemeClr val="tx2"/>
                </a:solidFill>
                <a:latin typeface="Tahoma" pitchFamily="34" charset="0"/>
                <a:ea typeface="Tahoma" pitchFamily="34" charset="0"/>
                <a:cs typeface="Tahoma" pitchFamily="34" charset="0"/>
              </a:rPr>
              <a:t>kẻ</a:t>
            </a:r>
            <a:r>
              <a:rPr lang="en-US" sz="1400" b="1" dirty="0">
                <a:solidFill>
                  <a:schemeClr val="tx2"/>
                </a:solidFill>
                <a:latin typeface="Tahoma" pitchFamily="34" charset="0"/>
                <a:ea typeface="Tahoma" pitchFamily="34" charset="0"/>
                <a:cs typeface="Tahoma" pitchFamily="34" charset="0"/>
              </a:rPr>
              <a:t> </a:t>
            </a:r>
            <a:r>
              <a:rPr lang="en-US" sz="1400" b="1" dirty="0" err="1">
                <a:solidFill>
                  <a:schemeClr val="tx2"/>
                </a:solidFill>
                <a:latin typeface="Tahoma" pitchFamily="34" charset="0"/>
                <a:ea typeface="Tahoma" pitchFamily="34" charset="0"/>
                <a:cs typeface="Tahoma" pitchFamily="34" charset="0"/>
              </a:rPr>
              <a:t>xâm</a:t>
            </a:r>
            <a:r>
              <a:rPr lang="en-US" sz="1400" b="1" dirty="0">
                <a:solidFill>
                  <a:schemeClr val="tx2"/>
                </a:solidFill>
                <a:latin typeface="Tahoma" pitchFamily="34" charset="0"/>
                <a:ea typeface="Tahoma" pitchFamily="34" charset="0"/>
                <a:cs typeface="Tahoma" pitchFamily="34" charset="0"/>
              </a:rPr>
              <a:t> </a:t>
            </a:r>
            <a:r>
              <a:rPr lang="en-US" sz="1400" b="1" dirty="0" err="1">
                <a:solidFill>
                  <a:schemeClr val="tx2"/>
                </a:solidFill>
                <a:latin typeface="Tahoma" pitchFamily="34" charset="0"/>
                <a:ea typeface="Tahoma" pitchFamily="34" charset="0"/>
                <a:cs typeface="Tahoma" pitchFamily="34" charset="0"/>
              </a:rPr>
              <a:t>nhập</a:t>
            </a:r>
            <a:endParaRPr lang="en-US" sz="1400" b="1" dirty="0">
              <a:solidFill>
                <a:schemeClr val="tx2"/>
              </a:solidFill>
              <a:latin typeface="Tahoma" pitchFamily="34" charset="0"/>
              <a:ea typeface="Tahoma" pitchFamily="34" charset="0"/>
              <a:cs typeface="Tahoma" pitchFamily="34" charset="0"/>
            </a:endParaRPr>
          </a:p>
        </p:txBody>
      </p:sp>
      <p:pic>
        <p:nvPicPr>
          <p:cNvPr id="2050" name="Picture 2" descr="Folder Images | Free Vectors, Stock Photos &amp; PS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3627" y="2065942"/>
            <a:ext cx="592743" cy="5927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hared Drive Icon #382854 - Free Icons Libra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8482" y="2658684"/>
            <a:ext cx="547887" cy="5478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asic Cisco IPv6 EIGRP Configuration - The Routing Tab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8316" y="3259800"/>
            <a:ext cx="476023" cy="3165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ttings Icon Floral Blue Round Button Stock Illustration - Illustration of  service, button: 14318537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8316" y="3697440"/>
            <a:ext cx="476023" cy="4760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nmp Icons - Download Free Vector Icons | Noun Projec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29772" y="4195790"/>
            <a:ext cx="445304" cy="44530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omputer icon on white background Vector Đồ họa - Stock by Pixl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59641" y="4663975"/>
            <a:ext cx="540713" cy="47312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User icon - people, profile, social, avatar, user #icons #iconbros  #freeicons #freeicon #free #icon | Icon, Creative cv template, Truck  accessorie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42537" y="5111818"/>
            <a:ext cx="419774" cy="41977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Company, easy, service, to, use icon - Download on Iconfinde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29772" y="5577966"/>
            <a:ext cx="408642" cy="408642"/>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16"/>
          <p:cNvSpPr>
            <a:spLocks noGrp="1"/>
          </p:cNvSpPr>
          <p:nvPr>
            <p:ph type="sldNum" sz="quarter" idx="12"/>
          </p:nvPr>
        </p:nvSpPr>
        <p:spPr>
          <a:xfrm>
            <a:off x="8532440" y="5537634"/>
            <a:ext cx="611560" cy="463116"/>
          </a:xfrm>
        </p:spPr>
        <p:txBody>
          <a:bodyPr/>
          <a:lstStyle/>
          <a:p>
            <a:r>
              <a:rPr lang="en-US" dirty="0" smtClean="0"/>
              <a:t>4</a:t>
            </a:r>
            <a:endParaRPr lang="ru-RU" dirty="0"/>
          </a:p>
        </p:txBody>
      </p:sp>
    </p:spTree>
    <p:extLst>
      <p:ext uri="{BB962C8B-B14F-4D97-AF65-F5344CB8AC3E}">
        <p14:creationId xmlns:p14="http://schemas.microsoft.com/office/powerpoint/2010/main" val="9984712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ea typeface="Tahoma" pitchFamily="34" charset="0"/>
                <a:cs typeface="Tahoma" pitchFamily="34" charset="0"/>
              </a:rPr>
              <a:t>Các</a:t>
            </a:r>
            <a:r>
              <a:rPr lang="en-US" dirty="0" smtClean="0">
                <a:ea typeface="Tahoma" pitchFamily="34" charset="0"/>
                <a:cs typeface="Tahoma" pitchFamily="34" charset="0"/>
              </a:rPr>
              <a:t> </a:t>
            </a:r>
            <a:r>
              <a:rPr lang="en-US" dirty="0" err="1" smtClean="0">
                <a:ea typeface="Tahoma" pitchFamily="34" charset="0"/>
                <a:cs typeface="Tahoma" pitchFamily="34" charset="0"/>
              </a:rPr>
              <a:t>kĩ</a:t>
            </a:r>
            <a:r>
              <a:rPr lang="en-US" dirty="0" smtClean="0">
                <a:ea typeface="Tahoma" pitchFamily="34" charset="0"/>
                <a:cs typeface="Tahoma" pitchFamily="34" charset="0"/>
              </a:rPr>
              <a:t> </a:t>
            </a:r>
            <a:r>
              <a:rPr lang="en-US" dirty="0" err="1" smtClean="0">
                <a:ea typeface="Tahoma" pitchFamily="34" charset="0"/>
                <a:cs typeface="Tahoma" pitchFamily="34" charset="0"/>
              </a:rPr>
              <a:t>thuật</a:t>
            </a:r>
            <a:r>
              <a:rPr lang="en-US" dirty="0" smtClean="0">
                <a:ea typeface="Tahoma" pitchFamily="34" charset="0"/>
                <a:cs typeface="Tahoma" pitchFamily="34" charset="0"/>
              </a:rPr>
              <a:t> </a:t>
            </a:r>
            <a:r>
              <a:rPr lang="en-US" dirty="0" err="1" smtClean="0">
                <a:ea typeface="Tahoma" pitchFamily="34" charset="0"/>
                <a:cs typeface="Tahoma" pitchFamily="34" charset="0"/>
              </a:rPr>
              <a:t>liệt</a:t>
            </a:r>
            <a:r>
              <a:rPr lang="en-US" dirty="0" smtClean="0">
                <a:ea typeface="Tahoma" pitchFamily="34" charset="0"/>
                <a:cs typeface="Tahoma" pitchFamily="34" charset="0"/>
              </a:rPr>
              <a:t> </a:t>
            </a:r>
            <a:r>
              <a:rPr lang="en-US" dirty="0" err="1">
                <a:ea typeface="Tahoma" pitchFamily="34" charset="0"/>
                <a:cs typeface="Tahoma" pitchFamily="34" charset="0"/>
              </a:rPr>
              <a:t>kê</a:t>
            </a:r>
            <a:endParaRPr lang="en-US" dirty="0">
              <a:ea typeface="Tahoma" pitchFamily="34" charset="0"/>
              <a:cs typeface="Tahoma" pitchFamily="34" charset="0"/>
            </a:endParaRPr>
          </a:p>
        </p:txBody>
      </p:sp>
      <p:sp>
        <p:nvSpPr>
          <p:cNvPr id="3" name="Slide Number Placeholder 2"/>
          <p:cNvSpPr>
            <a:spLocks noGrp="1"/>
          </p:cNvSpPr>
          <p:nvPr>
            <p:ph type="sldNum" sz="quarter" idx="12"/>
          </p:nvPr>
        </p:nvSpPr>
        <p:spPr/>
        <p:txBody>
          <a:bodyPr/>
          <a:lstStyle/>
          <a:p>
            <a:fld id="{3E15BD7C-E074-4D4A-84C3-500EE5B9C190}" type="slidenum">
              <a:rPr lang="ru-RU" smtClean="0">
                <a:latin typeface="Tahoma" pitchFamily="34" charset="0"/>
                <a:ea typeface="Tahoma" pitchFamily="34" charset="0"/>
                <a:cs typeface="Tahoma" pitchFamily="34" charset="0"/>
              </a:rPr>
              <a:pPr/>
              <a:t>135</a:t>
            </a:fld>
            <a:endParaRPr lang="ru-RU" dirty="0">
              <a:latin typeface="Tahoma" pitchFamily="34" charset="0"/>
              <a:ea typeface="Tahoma" pitchFamily="34" charset="0"/>
              <a:cs typeface="Tahoma" pitchFamily="34" charset="0"/>
            </a:endParaRPr>
          </a:p>
        </p:txBody>
      </p:sp>
      <p:sp>
        <p:nvSpPr>
          <p:cNvPr id="4" name="Round Diagonal Corner Rectangle 3"/>
          <p:cNvSpPr/>
          <p:nvPr/>
        </p:nvSpPr>
        <p:spPr>
          <a:xfrm>
            <a:off x="342900" y="1828800"/>
            <a:ext cx="4076700" cy="1066800"/>
          </a:xfrm>
          <a:prstGeom prst="round2DiagRect">
            <a:avLst/>
          </a:prstGeom>
          <a:solidFill>
            <a:schemeClr val="accent1">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Trích</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xuất</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tên</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người</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dùng</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bằngcách</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sử</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dụng</a:t>
            </a:r>
            <a:r>
              <a:rPr lang="en-US" dirty="0">
                <a:solidFill>
                  <a:schemeClr val="tx1"/>
                </a:solidFill>
                <a:latin typeface="Tahoma" pitchFamily="34" charset="0"/>
                <a:ea typeface="Tahoma" pitchFamily="34" charset="0"/>
                <a:cs typeface="Tahoma" pitchFamily="34" charset="0"/>
              </a:rPr>
              <a:t> </a:t>
            </a:r>
            <a:r>
              <a:rPr lang="en-US" dirty="0">
                <a:solidFill>
                  <a:srgbClr val="FF0000"/>
                </a:solidFill>
                <a:latin typeface="Tahoma" pitchFamily="34" charset="0"/>
                <a:ea typeface="Tahoma" pitchFamily="34" charset="0"/>
                <a:cs typeface="Tahoma" pitchFamily="34" charset="0"/>
              </a:rPr>
              <a:t>email ID</a:t>
            </a:r>
          </a:p>
          <a:p>
            <a:pPr algn="ctr"/>
            <a:endParaRPr lang="en-US" dirty="0">
              <a:latin typeface="Tahoma" pitchFamily="34" charset="0"/>
              <a:ea typeface="Tahoma" pitchFamily="34" charset="0"/>
              <a:cs typeface="Tahoma" pitchFamily="34" charset="0"/>
            </a:endParaRPr>
          </a:p>
        </p:txBody>
      </p:sp>
      <p:sp>
        <p:nvSpPr>
          <p:cNvPr id="5" name="Round Diagonal Corner Rectangle 4"/>
          <p:cNvSpPr/>
          <p:nvPr/>
        </p:nvSpPr>
        <p:spPr>
          <a:xfrm>
            <a:off x="381000" y="3124200"/>
            <a:ext cx="4025900" cy="1066800"/>
          </a:xfrm>
          <a:prstGeom prst="round2DiagRect">
            <a:avLst/>
          </a:prstGeom>
          <a:solidFill>
            <a:schemeClr val="tx2">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latin typeface="Tahoma" pitchFamily="34" charset="0"/>
                <a:ea typeface="Tahoma" pitchFamily="34" charset="0"/>
                <a:cs typeface="Tahoma" pitchFamily="34" charset="0"/>
              </a:rPr>
              <a:t>      Brute force </a:t>
            </a:r>
            <a:r>
              <a:rPr lang="en-US" dirty="0">
                <a:solidFill>
                  <a:srgbClr val="FF0000"/>
                </a:solidFill>
                <a:latin typeface="Tahoma" pitchFamily="34" charset="0"/>
                <a:ea typeface="Tahoma" pitchFamily="34" charset="0"/>
                <a:cs typeface="Tahoma" pitchFamily="34" charset="0"/>
              </a:rPr>
              <a:t>Active Directory</a:t>
            </a:r>
          </a:p>
        </p:txBody>
      </p:sp>
      <p:sp>
        <p:nvSpPr>
          <p:cNvPr id="6" name="Round Diagonal Corner Rectangle 5"/>
          <p:cNvSpPr/>
          <p:nvPr/>
        </p:nvSpPr>
        <p:spPr>
          <a:xfrm>
            <a:off x="355600" y="4413250"/>
            <a:ext cx="4064000" cy="1066800"/>
          </a:xfrm>
          <a:prstGeom prst="round2DiagRect">
            <a:avLst/>
          </a:prstGeom>
          <a:solidFill>
            <a:schemeClr val="tx2">
              <a:lumMod val="20000"/>
              <a:lumOff val="8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Trích</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xuất</a:t>
            </a:r>
            <a:r>
              <a:rPr lang="en-US" dirty="0">
                <a:solidFill>
                  <a:schemeClr val="tx1"/>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nhóm</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người</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dùng</a:t>
            </a:r>
            <a:r>
              <a:rPr lang="en-US" dirty="0">
                <a:solidFill>
                  <a:srgbClr val="FF0000"/>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từ</a:t>
            </a:r>
            <a:r>
              <a:rPr lang="en-US" dirty="0">
                <a:solidFill>
                  <a:schemeClr val="tx1"/>
                </a:solidFill>
                <a:latin typeface="Tahoma" pitchFamily="34" charset="0"/>
                <a:ea typeface="Tahoma" pitchFamily="34" charset="0"/>
                <a:cs typeface="Tahoma" pitchFamily="34" charset="0"/>
              </a:rPr>
              <a:t> windows</a:t>
            </a:r>
          </a:p>
        </p:txBody>
      </p:sp>
      <p:sp>
        <p:nvSpPr>
          <p:cNvPr id="11" name="Round Diagonal Corner Rectangle 10"/>
          <p:cNvSpPr/>
          <p:nvPr/>
        </p:nvSpPr>
        <p:spPr>
          <a:xfrm>
            <a:off x="4724400" y="1828800"/>
            <a:ext cx="4114800" cy="1066800"/>
          </a:xfrm>
          <a:prstGeom prst="round2DiagRect">
            <a:avLst/>
          </a:prstGeom>
          <a:solidFill>
            <a:schemeClr val="accent1">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Trích</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xuất</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thông</a:t>
            </a:r>
            <a:r>
              <a:rPr lang="en-US" dirty="0">
                <a:solidFill>
                  <a:schemeClr val="tx1"/>
                </a:solidFill>
                <a:latin typeface="Tahoma" pitchFamily="34" charset="0"/>
                <a:ea typeface="Tahoma" pitchFamily="34" charset="0"/>
                <a:cs typeface="Tahoma" pitchFamily="34" charset="0"/>
              </a:rPr>
              <a:t> tin </a:t>
            </a:r>
            <a:r>
              <a:rPr lang="en-US" dirty="0" err="1">
                <a:solidFill>
                  <a:schemeClr val="tx1"/>
                </a:solidFill>
                <a:latin typeface="Tahoma" pitchFamily="34" charset="0"/>
                <a:ea typeface="Tahoma" pitchFamily="34" charset="0"/>
                <a:cs typeface="Tahoma" pitchFamily="34" charset="0"/>
              </a:rPr>
              <a:t>bằng</a:t>
            </a:r>
            <a:r>
              <a:rPr lang="en-US" dirty="0">
                <a:solidFill>
                  <a:schemeClr val="tx1"/>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mật</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khẩu</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mặc</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định</a:t>
            </a:r>
            <a:endParaRPr lang="en-US" dirty="0">
              <a:solidFill>
                <a:srgbClr val="FF0000"/>
              </a:solidFill>
              <a:latin typeface="Tahoma" pitchFamily="34" charset="0"/>
              <a:ea typeface="Tahoma" pitchFamily="34" charset="0"/>
              <a:cs typeface="Tahoma" pitchFamily="34" charset="0"/>
            </a:endParaRPr>
          </a:p>
        </p:txBody>
      </p:sp>
      <p:sp>
        <p:nvSpPr>
          <p:cNvPr id="12" name="Round Diagonal Corner Rectangle 11"/>
          <p:cNvSpPr/>
          <p:nvPr/>
        </p:nvSpPr>
        <p:spPr>
          <a:xfrm>
            <a:off x="4724400" y="3124200"/>
            <a:ext cx="4114800" cy="1066800"/>
          </a:xfrm>
          <a:prstGeom prst="round2DiagRect">
            <a:avLst/>
          </a:prstGeom>
          <a:solidFill>
            <a:schemeClr val="accent1">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chemeClr val="tx1"/>
                </a:solidFill>
                <a:latin typeface="Tahoma" pitchFamily="34" charset="0"/>
                <a:ea typeface="Tahoma" pitchFamily="34" charset="0"/>
                <a:cs typeface="Tahoma" pitchFamily="34" charset="0"/>
              </a:rPr>
              <a:t>         </a:t>
            </a:r>
            <a:r>
              <a:rPr lang="en-US" sz="1600" dirty="0" err="1">
                <a:solidFill>
                  <a:schemeClr val="tx1"/>
                </a:solidFill>
                <a:latin typeface="Tahoma" pitchFamily="34" charset="0"/>
                <a:ea typeface="Tahoma" pitchFamily="34" charset="0"/>
                <a:cs typeface="Tahoma" pitchFamily="34" charset="0"/>
              </a:rPr>
              <a:t>Trích</a:t>
            </a:r>
            <a:r>
              <a:rPr lang="en-US" sz="1600" dirty="0">
                <a:solidFill>
                  <a:schemeClr val="tx1"/>
                </a:solidFill>
                <a:latin typeface="Tahoma" pitchFamily="34" charset="0"/>
                <a:ea typeface="Tahoma" pitchFamily="34" charset="0"/>
                <a:cs typeface="Tahoma" pitchFamily="34" charset="0"/>
              </a:rPr>
              <a:t> </a:t>
            </a:r>
            <a:r>
              <a:rPr lang="en-US" sz="1600" dirty="0" err="1">
                <a:solidFill>
                  <a:schemeClr val="tx1"/>
                </a:solidFill>
                <a:latin typeface="Tahoma" pitchFamily="34" charset="0"/>
                <a:ea typeface="Tahoma" pitchFamily="34" charset="0"/>
                <a:cs typeface="Tahoma" pitchFamily="34" charset="0"/>
              </a:rPr>
              <a:t>xuất</a:t>
            </a:r>
            <a:r>
              <a:rPr lang="en-US" sz="1600" dirty="0">
                <a:solidFill>
                  <a:schemeClr val="tx1"/>
                </a:solidFill>
                <a:latin typeface="Tahoma" pitchFamily="34" charset="0"/>
                <a:ea typeface="Tahoma" pitchFamily="34" charset="0"/>
                <a:cs typeface="Tahoma" pitchFamily="34" charset="0"/>
              </a:rPr>
              <a:t> </a:t>
            </a:r>
            <a:r>
              <a:rPr lang="en-US" sz="1600" dirty="0" err="1">
                <a:solidFill>
                  <a:schemeClr val="tx1"/>
                </a:solidFill>
                <a:latin typeface="Tahoma" pitchFamily="34" charset="0"/>
                <a:ea typeface="Tahoma" pitchFamily="34" charset="0"/>
                <a:cs typeface="Tahoma" pitchFamily="34" charset="0"/>
              </a:rPr>
              <a:t>thông</a:t>
            </a:r>
            <a:r>
              <a:rPr lang="en-US" sz="1600" dirty="0">
                <a:solidFill>
                  <a:schemeClr val="tx1"/>
                </a:solidFill>
                <a:latin typeface="Tahoma" pitchFamily="34" charset="0"/>
                <a:ea typeface="Tahoma" pitchFamily="34" charset="0"/>
                <a:cs typeface="Tahoma" pitchFamily="34" charset="0"/>
              </a:rPr>
              <a:t> tin </a:t>
            </a:r>
            <a:r>
              <a:rPr lang="en-US" sz="1600" dirty="0" err="1">
                <a:solidFill>
                  <a:schemeClr val="tx1"/>
                </a:solidFill>
                <a:latin typeface="Tahoma" pitchFamily="34" charset="0"/>
                <a:ea typeface="Tahoma" pitchFamily="34" charset="0"/>
                <a:cs typeface="Tahoma" pitchFamily="34" charset="0"/>
              </a:rPr>
              <a:t>bằng</a:t>
            </a:r>
            <a:r>
              <a:rPr lang="en-US" sz="1600" dirty="0">
                <a:solidFill>
                  <a:schemeClr val="tx1"/>
                </a:solidFill>
                <a:latin typeface="Tahoma" pitchFamily="34" charset="0"/>
                <a:ea typeface="Tahoma" pitchFamily="34" charset="0"/>
                <a:cs typeface="Tahoma" pitchFamily="34" charset="0"/>
              </a:rPr>
              <a:t> </a:t>
            </a:r>
            <a:r>
              <a:rPr lang="en-US" sz="1600" dirty="0" err="1">
                <a:solidFill>
                  <a:schemeClr val="tx1"/>
                </a:solidFill>
                <a:latin typeface="Tahoma" pitchFamily="34" charset="0"/>
                <a:ea typeface="Tahoma" pitchFamily="34" charset="0"/>
                <a:cs typeface="Tahoma" pitchFamily="34" charset="0"/>
              </a:rPr>
              <a:t>cách</a:t>
            </a:r>
            <a:r>
              <a:rPr lang="en-US" sz="1600" dirty="0">
                <a:solidFill>
                  <a:schemeClr val="tx1"/>
                </a:solidFill>
                <a:latin typeface="Tahoma" pitchFamily="34" charset="0"/>
                <a:ea typeface="Tahoma" pitchFamily="34" charset="0"/>
                <a:cs typeface="Tahoma" pitchFamily="34" charset="0"/>
              </a:rPr>
              <a:t> </a:t>
            </a:r>
            <a:r>
              <a:rPr lang="en-US" sz="1600" dirty="0" err="1">
                <a:solidFill>
                  <a:schemeClr val="tx1"/>
                </a:solidFill>
                <a:latin typeface="Tahoma" pitchFamily="34" charset="0"/>
                <a:ea typeface="Tahoma" pitchFamily="34" charset="0"/>
                <a:cs typeface="Tahoma" pitchFamily="34" charset="0"/>
              </a:rPr>
              <a:t>sử</a:t>
            </a:r>
            <a:r>
              <a:rPr lang="en-US" sz="1600" dirty="0">
                <a:solidFill>
                  <a:schemeClr val="tx1"/>
                </a:solidFill>
                <a:latin typeface="Tahoma" pitchFamily="34" charset="0"/>
                <a:ea typeface="Tahoma" pitchFamily="34" charset="0"/>
                <a:cs typeface="Tahoma" pitchFamily="34" charset="0"/>
              </a:rPr>
              <a:t> </a:t>
            </a:r>
            <a:r>
              <a:rPr lang="en-US" sz="1600" dirty="0" err="1">
                <a:solidFill>
                  <a:schemeClr val="tx1"/>
                </a:solidFill>
                <a:latin typeface="Tahoma" pitchFamily="34" charset="0"/>
                <a:ea typeface="Tahoma" pitchFamily="34" charset="0"/>
                <a:cs typeface="Tahoma" pitchFamily="34" charset="0"/>
              </a:rPr>
              <a:t>dụng</a:t>
            </a:r>
            <a:r>
              <a:rPr lang="en-US" sz="1600" dirty="0">
                <a:solidFill>
                  <a:schemeClr val="tx1"/>
                </a:solidFill>
                <a:latin typeface="Tahoma" pitchFamily="34" charset="0"/>
                <a:ea typeface="Tahoma" pitchFamily="34" charset="0"/>
                <a:cs typeface="Tahoma" pitchFamily="34" charset="0"/>
              </a:rPr>
              <a:t> </a:t>
            </a:r>
            <a:r>
              <a:rPr lang="en-US" sz="1600" dirty="0">
                <a:solidFill>
                  <a:srgbClr val="FF0000"/>
                </a:solidFill>
                <a:latin typeface="Tahoma" pitchFamily="34" charset="0"/>
                <a:ea typeface="Tahoma" pitchFamily="34" charset="0"/>
                <a:cs typeface="Tahoma" pitchFamily="34" charset="0"/>
              </a:rPr>
              <a:t>DNS Zone Transfer</a:t>
            </a:r>
          </a:p>
        </p:txBody>
      </p:sp>
      <p:sp>
        <p:nvSpPr>
          <p:cNvPr id="13" name="Round Diagonal Corner Rectangle 12"/>
          <p:cNvSpPr/>
          <p:nvPr/>
        </p:nvSpPr>
        <p:spPr>
          <a:xfrm>
            <a:off x="4724400" y="4413250"/>
            <a:ext cx="4114800" cy="1066800"/>
          </a:xfrm>
          <a:prstGeom prst="round2DiagRect">
            <a:avLst/>
          </a:prstGeom>
          <a:solidFill>
            <a:schemeClr val="accent1">
              <a:lumMod val="20000"/>
              <a:lumOff val="8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Trích</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xuất</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tên</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người</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dùng</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bằng</a:t>
            </a:r>
            <a:r>
              <a:rPr lang="en-US" dirty="0">
                <a:solidFill>
                  <a:schemeClr val="tx1"/>
                </a:solidFill>
                <a:latin typeface="Tahoma" pitchFamily="34" charset="0"/>
                <a:ea typeface="Tahoma" pitchFamily="34" charset="0"/>
                <a:cs typeface="Tahoma" pitchFamily="34" charset="0"/>
              </a:rPr>
              <a:t> </a:t>
            </a:r>
            <a:r>
              <a:rPr lang="en-US" dirty="0">
                <a:solidFill>
                  <a:srgbClr val="FF0000"/>
                </a:solidFill>
                <a:latin typeface="Tahoma" pitchFamily="34" charset="0"/>
                <a:ea typeface="Tahoma" pitchFamily="34" charset="0"/>
                <a:cs typeface="Tahoma" pitchFamily="34" charset="0"/>
              </a:rPr>
              <a:t>SNMP</a:t>
            </a:r>
          </a:p>
        </p:txBody>
      </p:sp>
      <p:sp>
        <p:nvSpPr>
          <p:cNvPr id="16" name="Round Same Side Corner Rectangle 15"/>
          <p:cNvSpPr/>
          <p:nvPr/>
        </p:nvSpPr>
        <p:spPr>
          <a:xfrm>
            <a:off x="3662362" y="2514600"/>
            <a:ext cx="685800" cy="304800"/>
          </a:xfrm>
          <a:prstGeom prst="round2SameRect">
            <a:avLst/>
          </a:prstGeom>
          <a:solidFill>
            <a:schemeClr val="accent1">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latin typeface="Tahoma" pitchFamily="34" charset="0"/>
                <a:ea typeface="Tahoma" pitchFamily="34" charset="0"/>
                <a:cs typeface="Tahoma" pitchFamily="34" charset="0"/>
              </a:rPr>
              <a:t>01</a:t>
            </a:r>
          </a:p>
        </p:txBody>
      </p:sp>
      <p:sp>
        <p:nvSpPr>
          <p:cNvPr id="17" name="Round Same Side Corner Rectangle 16"/>
          <p:cNvSpPr/>
          <p:nvPr/>
        </p:nvSpPr>
        <p:spPr>
          <a:xfrm>
            <a:off x="3662362" y="3810000"/>
            <a:ext cx="685800" cy="304800"/>
          </a:xfrm>
          <a:prstGeom prst="round2SameRect">
            <a:avLst/>
          </a:prstGeom>
          <a:solidFill>
            <a:schemeClr val="accent1">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latin typeface="Tahoma" pitchFamily="34" charset="0"/>
                <a:ea typeface="Tahoma" pitchFamily="34" charset="0"/>
                <a:cs typeface="Tahoma" pitchFamily="34" charset="0"/>
              </a:rPr>
              <a:t>02</a:t>
            </a:r>
          </a:p>
        </p:txBody>
      </p:sp>
      <p:sp>
        <p:nvSpPr>
          <p:cNvPr id="18" name="Round Same Side Corner Rectangle 17"/>
          <p:cNvSpPr/>
          <p:nvPr/>
        </p:nvSpPr>
        <p:spPr>
          <a:xfrm>
            <a:off x="3662362" y="5103019"/>
            <a:ext cx="685800" cy="304800"/>
          </a:xfrm>
          <a:prstGeom prst="round2SameRect">
            <a:avLst/>
          </a:prstGeom>
          <a:solidFill>
            <a:schemeClr val="accent1">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latin typeface="Tahoma" pitchFamily="34" charset="0"/>
                <a:ea typeface="Tahoma" pitchFamily="34" charset="0"/>
                <a:cs typeface="Tahoma" pitchFamily="34" charset="0"/>
              </a:rPr>
              <a:t>03</a:t>
            </a:r>
          </a:p>
        </p:txBody>
      </p:sp>
      <p:sp>
        <p:nvSpPr>
          <p:cNvPr id="19" name="Round Same Side Corner Rectangle 18"/>
          <p:cNvSpPr/>
          <p:nvPr/>
        </p:nvSpPr>
        <p:spPr>
          <a:xfrm>
            <a:off x="8060531" y="2514600"/>
            <a:ext cx="685800" cy="304800"/>
          </a:xfrm>
          <a:prstGeom prst="round2SameRect">
            <a:avLst/>
          </a:prstGeom>
          <a:solidFill>
            <a:schemeClr val="accent1">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latin typeface="Tahoma" pitchFamily="34" charset="0"/>
                <a:ea typeface="Tahoma" pitchFamily="34" charset="0"/>
                <a:cs typeface="Tahoma" pitchFamily="34" charset="0"/>
              </a:rPr>
              <a:t>04</a:t>
            </a:r>
          </a:p>
        </p:txBody>
      </p:sp>
      <p:sp>
        <p:nvSpPr>
          <p:cNvPr id="20" name="Round Same Side Corner Rectangle 19"/>
          <p:cNvSpPr/>
          <p:nvPr/>
        </p:nvSpPr>
        <p:spPr>
          <a:xfrm>
            <a:off x="8060531" y="3805237"/>
            <a:ext cx="685800" cy="304800"/>
          </a:xfrm>
          <a:prstGeom prst="round2SameRect">
            <a:avLst/>
          </a:prstGeom>
          <a:solidFill>
            <a:schemeClr val="accent1">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latin typeface="Tahoma" pitchFamily="34" charset="0"/>
                <a:ea typeface="Tahoma" pitchFamily="34" charset="0"/>
                <a:cs typeface="Tahoma" pitchFamily="34" charset="0"/>
              </a:rPr>
              <a:t>05</a:t>
            </a:r>
          </a:p>
        </p:txBody>
      </p:sp>
      <p:sp>
        <p:nvSpPr>
          <p:cNvPr id="21" name="Round Same Side Corner Rectangle 20"/>
          <p:cNvSpPr/>
          <p:nvPr/>
        </p:nvSpPr>
        <p:spPr>
          <a:xfrm>
            <a:off x="8060531" y="5117306"/>
            <a:ext cx="685800" cy="304800"/>
          </a:xfrm>
          <a:prstGeom prst="round2SameRect">
            <a:avLst/>
          </a:prstGeom>
          <a:solidFill>
            <a:schemeClr val="accent1">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latin typeface="Tahoma" pitchFamily="34" charset="0"/>
                <a:ea typeface="Tahoma" pitchFamily="34" charset="0"/>
                <a:cs typeface="Tahoma" pitchFamily="34" charset="0"/>
              </a:rPr>
              <a:t>06</a:t>
            </a:r>
          </a:p>
        </p:txBody>
      </p:sp>
      <p:sp>
        <p:nvSpPr>
          <p:cNvPr id="22" name="AutoShape 6" descr="Email Symbol icon PNG and SVG Vector Free Download"/>
          <p:cNvSpPr>
            <a:spLocks noChangeAspect="1" noChangeArrowheads="1"/>
          </p:cNvSpPr>
          <p:nvPr/>
        </p:nvSpPr>
        <p:spPr bwMode="auto">
          <a:xfrm>
            <a:off x="155575" y="7127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ahoma" pitchFamily="34" charset="0"/>
              <a:ea typeface="Tahoma" pitchFamily="34" charset="0"/>
              <a:cs typeface="Tahoma" pitchFamily="34" charset="0"/>
            </a:endParaRPr>
          </a:p>
        </p:txBody>
      </p:sp>
      <p:sp>
        <p:nvSpPr>
          <p:cNvPr id="23" name="AutoShape 8" descr="Email Symbol icon PNG and SVG Vector Free Download"/>
          <p:cNvSpPr>
            <a:spLocks noChangeAspect="1" noChangeArrowheads="1"/>
          </p:cNvSpPr>
          <p:nvPr/>
        </p:nvSpPr>
        <p:spPr bwMode="auto">
          <a:xfrm>
            <a:off x="307975" y="8651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ahoma" pitchFamily="34" charset="0"/>
              <a:ea typeface="Tahoma" pitchFamily="34" charset="0"/>
              <a:cs typeface="Tahoma" pitchFamily="34" charset="0"/>
            </a:endParaRPr>
          </a:p>
        </p:txBody>
      </p:sp>
      <p:sp>
        <p:nvSpPr>
          <p:cNvPr id="24" name="AutoShape 10" descr="Email Symbol icon PNG and SVG Vector Free Download"/>
          <p:cNvSpPr>
            <a:spLocks noChangeAspect="1" noChangeArrowheads="1"/>
          </p:cNvSpPr>
          <p:nvPr/>
        </p:nvSpPr>
        <p:spPr bwMode="auto">
          <a:xfrm>
            <a:off x="460375" y="10175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ahoma" pitchFamily="34" charset="0"/>
              <a:ea typeface="Tahoma" pitchFamily="34" charset="0"/>
              <a:cs typeface="Tahoma" pitchFamily="34" charset="0"/>
            </a:endParaRPr>
          </a:p>
        </p:txBody>
      </p:sp>
      <p:sp>
        <p:nvSpPr>
          <p:cNvPr id="25" name="AutoShape 12" descr="Email Symbol icon PNG and SVG Vector Free Download"/>
          <p:cNvSpPr>
            <a:spLocks noChangeAspect="1" noChangeArrowheads="1"/>
          </p:cNvSpPr>
          <p:nvPr/>
        </p:nvSpPr>
        <p:spPr bwMode="auto">
          <a:xfrm>
            <a:off x="612775" y="11699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ahoma" pitchFamily="34" charset="0"/>
              <a:ea typeface="Tahoma" pitchFamily="34" charset="0"/>
              <a:cs typeface="Tahoma" pitchFamily="34" charset="0"/>
            </a:endParaRPr>
          </a:p>
        </p:txBody>
      </p:sp>
      <p:sp>
        <p:nvSpPr>
          <p:cNvPr id="26" name="AutoShape 14" descr="Email Symbol icon PNG and SVG Vector Free Download"/>
          <p:cNvSpPr>
            <a:spLocks noChangeAspect="1" noChangeArrowheads="1"/>
          </p:cNvSpPr>
          <p:nvPr/>
        </p:nvSpPr>
        <p:spPr bwMode="auto">
          <a:xfrm>
            <a:off x="765175" y="13223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ahoma" pitchFamily="34" charset="0"/>
              <a:ea typeface="Tahoma" pitchFamily="34" charset="0"/>
              <a:cs typeface="Tahoma" pitchFamily="34" charset="0"/>
            </a:endParaRPr>
          </a:p>
        </p:txBody>
      </p:sp>
      <p:pic>
        <p:nvPicPr>
          <p:cNvPr id="3090" name="Picture 18" descr="Free Email Icon of Line style - Available in SVG, PNG, EPS, AI &amp; Icon fon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575" y="2012950"/>
            <a:ext cx="495300" cy="49530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User icon - people, profile, social, avatar, user #icons #iconbros  #freeicons #freeicon #free #icon | Icon, Creative cv template, Truck  accessori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375" y="3417887"/>
            <a:ext cx="479426" cy="47942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6" descr="Computer icon on white background Vector Đồ họa - Stock by Pixl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2751" y="4697364"/>
            <a:ext cx="540713" cy="473124"/>
          </a:xfrm>
          <a:prstGeom prst="rect">
            <a:avLst/>
          </a:prstGeom>
          <a:noFill/>
          <a:extLst>
            <a:ext uri="{909E8E84-426E-40DD-AFC4-6F175D3DCCD1}">
              <a14:hiddenFill xmlns:a14="http://schemas.microsoft.com/office/drawing/2010/main">
                <a:solidFill>
                  <a:srgbClr val="FFFFFF"/>
                </a:solidFill>
              </a14:hiddenFill>
            </a:ext>
          </a:extLst>
        </p:spPr>
      </p:pic>
      <p:sp>
        <p:nvSpPr>
          <p:cNvPr id="27" name="AutoShape 22" descr="Click Icon. Cursor Icon. Computer Mouse Click Cursor Black Arrow Icons  Stock Vector - Illustration of concept, icons: 185130678"/>
          <p:cNvSpPr>
            <a:spLocks noChangeAspect="1" noChangeArrowheads="1"/>
          </p:cNvSpPr>
          <p:nvPr/>
        </p:nvSpPr>
        <p:spPr bwMode="auto">
          <a:xfrm>
            <a:off x="917575" y="14747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ahoma" pitchFamily="34" charset="0"/>
              <a:ea typeface="Tahoma" pitchFamily="34" charset="0"/>
              <a:cs typeface="Tahoma" pitchFamily="34" charset="0"/>
            </a:endParaRPr>
          </a:p>
        </p:txBody>
      </p:sp>
      <p:sp>
        <p:nvSpPr>
          <p:cNvPr id="28" name="AutoShape 24" descr="Click Icon. Cursor Icon. Computer Mouse Click Cursor Black Arrow Icons  Stock Vector - Illustration of concept, icons: 185130678"/>
          <p:cNvSpPr>
            <a:spLocks noChangeAspect="1" noChangeArrowheads="1"/>
          </p:cNvSpPr>
          <p:nvPr/>
        </p:nvSpPr>
        <p:spPr bwMode="auto">
          <a:xfrm>
            <a:off x="1069975" y="16271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ahoma" pitchFamily="34" charset="0"/>
              <a:ea typeface="Tahoma" pitchFamily="34" charset="0"/>
              <a:cs typeface="Tahoma" pitchFamily="34" charset="0"/>
            </a:endParaRPr>
          </a:p>
        </p:txBody>
      </p:sp>
      <p:pic>
        <p:nvPicPr>
          <p:cNvPr id="3098" name="Picture 26" descr="Click Icon. Cursor Icon. Computer Mouse Click Cursor Black Arrow Icons  Stock Vector - Illustration of concept, icons: 18513067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53001" y="2080419"/>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29" name="AutoShape 28" descr="Folder 2 Icon - Free Icons"/>
          <p:cNvSpPr>
            <a:spLocks noChangeAspect="1" noChangeArrowheads="1"/>
          </p:cNvSpPr>
          <p:nvPr/>
        </p:nvSpPr>
        <p:spPr bwMode="auto">
          <a:xfrm>
            <a:off x="1222375" y="17795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ahoma" pitchFamily="34" charset="0"/>
              <a:ea typeface="Tahoma" pitchFamily="34" charset="0"/>
              <a:cs typeface="Tahoma" pitchFamily="34" charset="0"/>
            </a:endParaRPr>
          </a:p>
        </p:txBody>
      </p:sp>
      <p:pic>
        <p:nvPicPr>
          <p:cNvPr id="3102" name="Picture 30" descr="Folder 2 Icon - Free Icon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78401" y="344011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descr="global Icon - Free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92676" y="4657725"/>
            <a:ext cx="57785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4851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err="1">
                <a:ea typeface="Tahoma" pitchFamily="34" charset="0"/>
                <a:cs typeface="Tahoma" pitchFamily="34" charset="0"/>
              </a:rPr>
              <a:t>Dịch</a:t>
            </a:r>
            <a:r>
              <a:rPr lang="en-US" sz="3800" dirty="0">
                <a:ea typeface="Tahoma" pitchFamily="34" charset="0"/>
                <a:cs typeface="Tahoma" pitchFamily="34" charset="0"/>
              </a:rPr>
              <a:t> </a:t>
            </a:r>
            <a:r>
              <a:rPr lang="en-US" sz="3800" dirty="0" err="1">
                <a:ea typeface="Tahoma" pitchFamily="34" charset="0"/>
                <a:cs typeface="Tahoma" pitchFamily="34" charset="0"/>
              </a:rPr>
              <a:t>vụ</a:t>
            </a:r>
            <a:r>
              <a:rPr lang="en-US" sz="3800" dirty="0">
                <a:ea typeface="Tahoma" pitchFamily="34" charset="0"/>
                <a:cs typeface="Tahoma" pitchFamily="34" charset="0"/>
              </a:rPr>
              <a:t> </a:t>
            </a:r>
            <a:r>
              <a:rPr lang="en-US" sz="3800" dirty="0" err="1">
                <a:ea typeface="Tahoma" pitchFamily="34" charset="0"/>
                <a:cs typeface="Tahoma" pitchFamily="34" charset="0"/>
              </a:rPr>
              <a:t>và</a:t>
            </a:r>
            <a:r>
              <a:rPr lang="en-US" sz="3800" dirty="0">
                <a:ea typeface="Tahoma" pitchFamily="34" charset="0"/>
                <a:cs typeface="Tahoma" pitchFamily="34" charset="0"/>
              </a:rPr>
              <a:t> </a:t>
            </a:r>
            <a:r>
              <a:rPr lang="en-US" sz="3800" dirty="0" err="1">
                <a:ea typeface="Tahoma" pitchFamily="34" charset="0"/>
                <a:cs typeface="Tahoma" pitchFamily="34" charset="0"/>
              </a:rPr>
              <a:t>cổng</a:t>
            </a:r>
            <a:r>
              <a:rPr lang="en-US" sz="3800" dirty="0">
                <a:ea typeface="Tahoma" pitchFamily="34" charset="0"/>
                <a:cs typeface="Tahoma" pitchFamily="34" charset="0"/>
              </a:rPr>
              <a:t> </a:t>
            </a:r>
            <a:r>
              <a:rPr lang="en-US" sz="3800" dirty="0" err="1">
                <a:ea typeface="Tahoma" pitchFamily="34" charset="0"/>
                <a:cs typeface="Tahoma" pitchFamily="34" charset="0"/>
              </a:rPr>
              <a:t>để</a:t>
            </a:r>
            <a:r>
              <a:rPr lang="en-US" sz="3800" dirty="0">
                <a:ea typeface="Tahoma" pitchFamily="34" charset="0"/>
                <a:cs typeface="Tahoma" pitchFamily="34" charset="0"/>
              </a:rPr>
              <a:t> </a:t>
            </a:r>
            <a:r>
              <a:rPr lang="en-US" sz="3800" dirty="0" err="1">
                <a:ea typeface="Tahoma" pitchFamily="34" charset="0"/>
                <a:cs typeface="Tahoma" pitchFamily="34" charset="0"/>
              </a:rPr>
              <a:t>liệt</a:t>
            </a:r>
            <a:r>
              <a:rPr lang="en-US" sz="3800" dirty="0">
                <a:ea typeface="Tahoma" pitchFamily="34" charset="0"/>
                <a:cs typeface="Tahoma" pitchFamily="34" charset="0"/>
              </a:rPr>
              <a:t> </a:t>
            </a:r>
            <a:r>
              <a:rPr lang="en-US" sz="3800" dirty="0" err="1">
                <a:ea typeface="Tahoma" pitchFamily="34" charset="0"/>
                <a:cs typeface="Tahoma" pitchFamily="34" charset="0"/>
              </a:rPr>
              <a:t>kê</a:t>
            </a:r>
            <a:endParaRPr lang="en-US" sz="3800" dirty="0">
              <a:ea typeface="Tahoma" pitchFamily="34" charset="0"/>
              <a:cs typeface="Tahoma" pitchFamily="34" charset="0"/>
            </a:endParaRPr>
          </a:p>
        </p:txBody>
      </p:sp>
      <p:sp>
        <p:nvSpPr>
          <p:cNvPr id="3" name="Slide Number Placeholder 2"/>
          <p:cNvSpPr>
            <a:spLocks noGrp="1"/>
          </p:cNvSpPr>
          <p:nvPr>
            <p:ph type="sldNum" sz="quarter" idx="12"/>
          </p:nvPr>
        </p:nvSpPr>
        <p:spPr/>
        <p:txBody>
          <a:bodyPr/>
          <a:lstStyle/>
          <a:p>
            <a:fld id="{3E15BD7C-E074-4D4A-84C3-500EE5B9C190}" type="slidenum">
              <a:rPr lang="ru-RU" smtClean="0">
                <a:latin typeface="Tahoma" pitchFamily="34" charset="0"/>
                <a:ea typeface="Tahoma" pitchFamily="34" charset="0"/>
                <a:cs typeface="Tahoma" pitchFamily="34" charset="0"/>
              </a:rPr>
              <a:pPr/>
              <a:t>136</a:t>
            </a:fld>
            <a:endParaRPr lang="ru-RU" dirty="0">
              <a:latin typeface="Tahoma" pitchFamily="34" charset="0"/>
              <a:ea typeface="Tahoma" pitchFamily="34" charset="0"/>
              <a:cs typeface="Tahoma" pitchFamily="34" charset="0"/>
            </a:endParaRPr>
          </a:p>
        </p:txBody>
      </p:sp>
      <p:sp>
        <p:nvSpPr>
          <p:cNvPr id="4" name="Rounded Rectangle 3"/>
          <p:cNvSpPr/>
          <p:nvPr/>
        </p:nvSpPr>
        <p:spPr>
          <a:xfrm>
            <a:off x="990601" y="1657350"/>
            <a:ext cx="2209800" cy="260232"/>
          </a:xfrm>
          <a:prstGeom prst="round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rtlCol="0" anchor="ctr"/>
          <a:lstStyle/>
          <a:p>
            <a:r>
              <a:rPr lang="en-US" dirty="0">
                <a:solidFill>
                  <a:srgbClr val="FF0000"/>
                </a:solidFill>
                <a:latin typeface="Tahoma" pitchFamily="34" charset="0"/>
                <a:ea typeface="Tahoma" pitchFamily="34" charset="0"/>
                <a:cs typeface="Tahoma" pitchFamily="34" charset="0"/>
              </a:rPr>
              <a:t>TCP/UDP 53</a:t>
            </a:r>
          </a:p>
        </p:txBody>
      </p:sp>
      <p:sp>
        <p:nvSpPr>
          <p:cNvPr id="5" name="Rounded Rectangle 4"/>
          <p:cNvSpPr/>
          <p:nvPr/>
        </p:nvSpPr>
        <p:spPr>
          <a:xfrm>
            <a:off x="1003300" y="2384484"/>
            <a:ext cx="2184400" cy="260232"/>
          </a:xfrm>
          <a:prstGeom prst="round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dirty="0">
                <a:solidFill>
                  <a:srgbClr val="FF0000"/>
                </a:solidFill>
                <a:latin typeface="Tahoma" pitchFamily="34" charset="0"/>
                <a:ea typeface="Tahoma" pitchFamily="34" charset="0"/>
                <a:cs typeface="Tahoma" pitchFamily="34" charset="0"/>
              </a:rPr>
              <a:t>TCP/UDP 135</a:t>
            </a:r>
          </a:p>
        </p:txBody>
      </p:sp>
      <p:sp>
        <p:nvSpPr>
          <p:cNvPr id="17" name="Rounded Rectangle 16"/>
          <p:cNvSpPr/>
          <p:nvPr/>
        </p:nvSpPr>
        <p:spPr>
          <a:xfrm>
            <a:off x="1003300" y="1955682"/>
            <a:ext cx="2667000" cy="237948"/>
          </a:xfrm>
          <a:prstGeom prst="round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sz="1100" dirty="0">
                <a:latin typeface="Tahoma" pitchFamily="34" charset="0"/>
                <a:ea typeface="Tahoma" pitchFamily="34" charset="0"/>
                <a:cs typeface="Tahoma" pitchFamily="34" charset="0"/>
              </a:rPr>
              <a:t>DNS</a:t>
            </a:r>
          </a:p>
        </p:txBody>
      </p:sp>
      <p:sp>
        <p:nvSpPr>
          <p:cNvPr id="19" name="Rounded Rectangle 18"/>
          <p:cNvSpPr/>
          <p:nvPr/>
        </p:nvSpPr>
        <p:spPr>
          <a:xfrm>
            <a:off x="1003300" y="2665088"/>
            <a:ext cx="2667000" cy="237948"/>
          </a:xfrm>
          <a:prstGeom prst="round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sz="1200" dirty="0" err="1">
                <a:latin typeface="Tahoma" pitchFamily="34" charset="0"/>
                <a:ea typeface="Tahoma" pitchFamily="34" charset="0"/>
                <a:cs typeface="Tahoma" pitchFamily="34" charset="0"/>
              </a:rPr>
              <a:t>Mcrosoft</a:t>
            </a:r>
            <a:r>
              <a:rPr lang="en-US" sz="1200" dirty="0">
                <a:latin typeface="Tahoma" pitchFamily="34" charset="0"/>
                <a:ea typeface="Tahoma" pitchFamily="34" charset="0"/>
                <a:cs typeface="Tahoma" pitchFamily="34" charset="0"/>
              </a:rPr>
              <a:t> RPC Endpoint Mapper </a:t>
            </a:r>
          </a:p>
        </p:txBody>
      </p:sp>
      <p:sp>
        <p:nvSpPr>
          <p:cNvPr id="24" name="Rounded Rectangle 23"/>
          <p:cNvSpPr/>
          <p:nvPr/>
        </p:nvSpPr>
        <p:spPr>
          <a:xfrm>
            <a:off x="990599" y="3098800"/>
            <a:ext cx="2209801" cy="260232"/>
          </a:xfrm>
          <a:prstGeom prst="round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dirty="0">
                <a:solidFill>
                  <a:srgbClr val="FF0000"/>
                </a:solidFill>
                <a:latin typeface="Tahoma" pitchFamily="34" charset="0"/>
                <a:ea typeface="Tahoma" pitchFamily="34" charset="0"/>
                <a:cs typeface="Tahoma" pitchFamily="34" charset="0"/>
              </a:rPr>
              <a:t>UDP 137</a:t>
            </a:r>
          </a:p>
        </p:txBody>
      </p:sp>
      <p:sp>
        <p:nvSpPr>
          <p:cNvPr id="25" name="Rounded Rectangle 24"/>
          <p:cNvSpPr/>
          <p:nvPr/>
        </p:nvSpPr>
        <p:spPr>
          <a:xfrm>
            <a:off x="990600" y="3781366"/>
            <a:ext cx="2209801" cy="260232"/>
          </a:xfrm>
          <a:prstGeom prst="round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dirty="0">
                <a:solidFill>
                  <a:srgbClr val="FF0000"/>
                </a:solidFill>
                <a:latin typeface="Tahoma" pitchFamily="34" charset="0"/>
                <a:ea typeface="Tahoma" pitchFamily="34" charset="0"/>
                <a:cs typeface="Tahoma" pitchFamily="34" charset="0"/>
              </a:rPr>
              <a:t>TCP 139 </a:t>
            </a:r>
          </a:p>
        </p:txBody>
      </p:sp>
      <p:sp>
        <p:nvSpPr>
          <p:cNvPr id="26" name="Rounded Rectangle 25"/>
          <p:cNvSpPr/>
          <p:nvPr/>
        </p:nvSpPr>
        <p:spPr>
          <a:xfrm>
            <a:off x="1003300" y="4427154"/>
            <a:ext cx="2184402" cy="260232"/>
          </a:xfrm>
          <a:prstGeom prst="round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dirty="0">
                <a:solidFill>
                  <a:srgbClr val="FF0000"/>
                </a:solidFill>
                <a:latin typeface="Tahoma" pitchFamily="34" charset="0"/>
                <a:ea typeface="Tahoma" pitchFamily="34" charset="0"/>
                <a:cs typeface="Tahoma" pitchFamily="34" charset="0"/>
              </a:rPr>
              <a:t>TCP/UDP 445 </a:t>
            </a:r>
          </a:p>
        </p:txBody>
      </p:sp>
      <p:sp>
        <p:nvSpPr>
          <p:cNvPr id="27" name="Rounded Rectangle 26"/>
          <p:cNvSpPr/>
          <p:nvPr/>
        </p:nvSpPr>
        <p:spPr>
          <a:xfrm>
            <a:off x="5410201" y="1679634"/>
            <a:ext cx="2209801" cy="260232"/>
          </a:xfrm>
          <a:prstGeom prst="round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dirty="0">
                <a:solidFill>
                  <a:srgbClr val="FF0000"/>
                </a:solidFill>
                <a:latin typeface="Tahoma" pitchFamily="34" charset="0"/>
                <a:ea typeface="Tahoma" pitchFamily="34" charset="0"/>
                <a:cs typeface="Tahoma" pitchFamily="34" charset="0"/>
              </a:rPr>
              <a:t>TCP/UDP 389 </a:t>
            </a:r>
          </a:p>
        </p:txBody>
      </p:sp>
      <p:sp>
        <p:nvSpPr>
          <p:cNvPr id="28" name="Rounded Rectangle 27"/>
          <p:cNvSpPr/>
          <p:nvPr/>
        </p:nvSpPr>
        <p:spPr>
          <a:xfrm>
            <a:off x="5397501" y="2384484"/>
            <a:ext cx="2260601" cy="260232"/>
          </a:xfrm>
          <a:prstGeom prst="round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dirty="0">
                <a:solidFill>
                  <a:srgbClr val="FF0000"/>
                </a:solidFill>
                <a:latin typeface="Tahoma" pitchFamily="34" charset="0"/>
                <a:ea typeface="Tahoma" pitchFamily="34" charset="0"/>
                <a:cs typeface="Tahoma" pitchFamily="34" charset="0"/>
              </a:rPr>
              <a:t>TCP/UDP 3268 </a:t>
            </a:r>
          </a:p>
        </p:txBody>
      </p:sp>
      <p:sp>
        <p:nvSpPr>
          <p:cNvPr id="29" name="Rounded Rectangle 28"/>
          <p:cNvSpPr/>
          <p:nvPr/>
        </p:nvSpPr>
        <p:spPr>
          <a:xfrm>
            <a:off x="5397501" y="3131754"/>
            <a:ext cx="2260601" cy="260232"/>
          </a:xfrm>
          <a:prstGeom prst="round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dirty="0">
                <a:solidFill>
                  <a:srgbClr val="FF0000"/>
                </a:solidFill>
                <a:latin typeface="Tahoma" pitchFamily="34" charset="0"/>
                <a:ea typeface="Tahoma" pitchFamily="34" charset="0"/>
                <a:cs typeface="Tahoma" pitchFamily="34" charset="0"/>
              </a:rPr>
              <a:t>TCP 25 </a:t>
            </a:r>
          </a:p>
        </p:txBody>
      </p:sp>
      <p:sp>
        <p:nvSpPr>
          <p:cNvPr id="30" name="Rounded Rectangle 29"/>
          <p:cNvSpPr/>
          <p:nvPr/>
        </p:nvSpPr>
        <p:spPr>
          <a:xfrm>
            <a:off x="5397501" y="3762434"/>
            <a:ext cx="2209801" cy="260232"/>
          </a:xfrm>
          <a:prstGeom prst="round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dirty="0">
                <a:solidFill>
                  <a:srgbClr val="FF0000"/>
                </a:solidFill>
                <a:latin typeface="Tahoma" pitchFamily="34" charset="0"/>
                <a:ea typeface="Tahoma" pitchFamily="34" charset="0"/>
                <a:cs typeface="Tahoma" pitchFamily="34" charset="0"/>
              </a:rPr>
              <a:t>TCP/UDP 162 </a:t>
            </a:r>
          </a:p>
        </p:txBody>
      </p:sp>
      <p:sp>
        <p:nvSpPr>
          <p:cNvPr id="31" name="Rounded Rectangle 30"/>
          <p:cNvSpPr/>
          <p:nvPr/>
        </p:nvSpPr>
        <p:spPr>
          <a:xfrm>
            <a:off x="5397501" y="4461548"/>
            <a:ext cx="2235201" cy="260232"/>
          </a:xfrm>
          <a:prstGeom prst="round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dirty="0">
                <a:solidFill>
                  <a:srgbClr val="FF0000"/>
                </a:solidFill>
                <a:latin typeface="Tahoma" pitchFamily="34" charset="0"/>
                <a:ea typeface="Tahoma" pitchFamily="34" charset="0"/>
                <a:cs typeface="Tahoma" pitchFamily="34" charset="0"/>
              </a:rPr>
              <a:t>UDP  500</a:t>
            </a:r>
          </a:p>
        </p:txBody>
      </p:sp>
      <p:sp>
        <p:nvSpPr>
          <p:cNvPr id="32" name="Rounded Rectangle 31"/>
          <p:cNvSpPr/>
          <p:nvPr/>
        </p:nvSpPr>
        <p:spPr>
          <a:xfrm>
            <a:off x="1003300" y="3381316"/>
            <a:ext cx="2667001" cy="237948"/>
          </a:xfrm>
          <a:prstGeom prst="round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sz="1100" dirty="0">
                <a:latin typeface="Tahoma" pitchFamily="34" charset="0"/>
                <a:ea typeface="Tahoma" pitchFamily="34" charset="0"/>
                <a:cs typeface="Tahoma" pitchFamily="34" charset="0"/>
              </a:rPr>
              <a:t> </a:t>
            </a:r>
            <a:r>
              <a:rPr lang="en-US" sz="1100" dirty="0" err="1">
                <a:latin typeface="Tahoma" pitchFamily="34" charset="0"/>
                <a:ea typeface="Tahoma" pitchFamily="34" charset="0"/>
                <a:cs typeface="Tahoma" pitchFamily="34" charset="0"/>
              </a:rPr>
              <a:t>Dịch</a:t>
            </a:r>
            <a:r>
              <a:rPr lang="en-US" sz="1100" dirty="0">
                <a:latin typeface="Tahoma" pitchFamily="34" charset="0"/>
                <a:ea typeface="Tahoma" pitchFamily="34" charset="0"/>
                <a:cs typeface="Tahoma" pitchFamily="34" charset="0"/>
              </a:rPr>
              <a:t> vụ </a:t>
            </a:r>
            <a:r>
              <a:rPr lang="en-US" sz="1100" dirty="0" err="1">
                <a:latin typeface="Tahoma" pitchFamily="34" charset="0"/>
                <a:ea typeface="Tahoma" pitchFamily="34" charset="0"/>
                <a:cs typeface="Tahoma" pitchFamily="34" charset="0"/>
              </a:rPr>
              <a:t>tên</a:t>
            </a:r>
            <a:r>
              <a:rPr lang="en-US" sz="1100" dirty="0">
                <a:latin typeface="Tahoma" pitchFamily="34" charset="0"/>
                <a:ea typeface="Tahoma" pitchFamily="34" charset="0"/>
                <a:cs typeface="Tahoma" pitchFamily="34" charset="0"/>
              </a:rPr>
              <a:t> NetBIOS( NB NS ) </a:t>
            </a:r>
          </a:p>
        </p:txBody>
      </p:sp>
      <p:sp>
        <p:nvSpPr>
          <p:cNvPr id="33" name="Rounded Rectangle 32"/>
          <p:cNvSpPr/>
          <p:nvPr/>
        </p:nvSpPr>
        <p:spPr>
          <a:xfrm>
            <a:off x="1003300" y="4044950"/>
            <a:ext cx="2667001" cy="237948"/>
          </a:xfrm>
          <a:prstGeom prst="round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sz="1100" dirty="0" err="1">
                <a:latin typeface="Tahoma" pitchFamily="34" charset="0"/>
                <a:ea typeface="Tahoma" pitchFamily="34" charset="0"/>
                <a:cs typeface="Tahoma" pitchFamily="34" charset="0"/>
              </a:rPr>
              <a:t>Dịch</a:t>
            </a:r>
            <a:r>
              <a:rPr lang="en-US" sz="1100" dirty="0">
                <a:latin typeface="Tahoma" pitchFamily="34" charset="0"/>
                <a:ea typeface="Tahoma" pitchFamily="34" charset="0"/>
                <a:cs typeface="Tahoma" pitchFamily="34" charset="0"/>
              </a:rPr>
              <a:t> vụ </a:t>
            </a:r>
            <a:r>
              <a:rPr lang="en-US" sz="1100" dirty="0" err="1">
                <a:latin typeface="Tahoma" pitchFamily="34" charset="0"/>
                <a:ea typeface="Tahoma" pitchFamily="34" charset="0"/>
                <a:cs typeface="Tahoma" pitchFamily="34" charset="0"/>
              </a:rPr>
              <a:t>phiênNetBIOS</a:t>
            </a:r>
            <a:r>
              <a:rPr lang="en-US" sz="1100" dirty="0">
                <a:latin typeface="Tahoma" pitchFamily="34" charset="0"/>
                <a:ea typeface="Tahoma" pitchFamily="34" charset="0"/>
                <a:cs typeface="Tahoma" pitchFamily="34" charset="0"/>
              </a:rPr>
              <a:t> </a:t>
            </a:r>
          </a:p>
        </p:txBody>
      </p:sp>
      <p:sp>
        <p:nvSpPr>
          <p:cNvPr id="34" name="Rounded Rectangle 33"/>
          <p:cNvSpPr/>
          <p:nvPr/>
        </p:nvSpPr>
        <p:spPr>
          <a:xfrm>
            <a:off x="990601" y="4687386"/>
            <a:ext cx="2679699" cy="237948"/>
          </a:xfrm>
          <a:prstGeom prst="round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sz="1100" dirty="0">
                <a:latin typeface="Tahoma" pitchFamily="34" charset="0"/>
                <a:ea typeface="Tahoma" pitchFamily="34" charset="0"/>
                <a:cs typeface="Tahoma" pitchFamily="34" charset="0"/>
              </a:rPr>
              <a:t>SMB qua TCP (</a:t>
            </a:r>
            <a:r>
              <a:rPr lang="en-US" sz="1100" dirty="0" err="1">
                <a:latin typeface="Tahoma" pitchFamily="34" charset="0"/>
                <a:ea typeface="Tahoma" pitchFamily="34" charset="0"/>
                <a:cs typeface="Tahoma" pitchFamily="34" charset="0"/>
              </a:rPr>
              <a:t>máy</a:t>
            </a:r>
            <a:r>
              <a:rPr lang="en-US" sz="1100" dirty="0">
                <a:latin typeface="Tahoma" pitchFamily="34" charset="0"/>
                <a:ea typeface="Tahoma" pitchFamily="34" charset="0"/>
                <a:cs typeface="Tahoma" pitchFamily="34" charset="0"/>
              </a:rPr>
              <a:t> </a:t>
            </a:r>
            <a:r>
              <a:rPr lang="en-US" sz="1100" dirty="0" err="1">
                <a:latin typeface="Tahoma" pitchFamily="34" charset="0"/>
                <a:ea typeface="Tahoma" pitchFamily="34" charset="0"/>
                <a:cs typeface="Tahoma" pitchFamily="34" charset="0"/>
              </a:rPr>
              <a:t>chủ</a:t>
            </a:r>
            <a:r>
              <a:rPr lang="en-US" sz="1100" dirty="0">
                <a:latin typeface="Tahoma" pitchFamily="34" charset="0"/>
                <a:ea typeface="Tahoma" pitchFamily="34" charset="0"/>
                <a:cs typeface="Tahoma" pitchFamily="34" charset="0"/>
              </a:rPr>
              <a:t> </a:t>
            </a:r>
            <a:r>
              <a:rPr lang="en-US" sz="1100" dirty="0" err="1">
                <a:latin typeface="Tahoma" pitchFamily="34" charset="0"/>
                <a:ea typeface="Tahoma" pitchFamily="34" charset="0"/>
                <a:cs typeface="Tahoma" pitchFamily="34" charset="0"/>
              </a:rPr>
              <a:t>trực</a:t>
            </a:r>
            <a:r>
              <a:rPr lang="en-US" sz="1100" dirty="0">
                <a:latin typeface="Tahoma" pitchFamily="34" charset="0"/>
                <a:ea typeface="Tahoma" pitchFamily="34" charset="0"/>
                <a:cs typeface="Tahoma" pitchFamily="34" charset="0"/>
              </a:rPr>
              <a:t> </a:t>
            </a:r>
            <a:r>
              <a:rPr lang="en-US" sz="1100" dirty="0" err="1">
                <a:latin typeface="Tahoma" pitchFamily="34" charset="0"/>
                <a:ea typeface="Tahoma" pitchFamily="34" charset="0"/>
                <a:cs typeface="Tahoma" pitchFamily="34" charset="0"/>
              </a:rPr>
              <a:t>tiếp</a:t>
            </a:r>
            <a:r>
              <a:rPr lang="en-US" sz="1100" dirty="0">
                <a:latin typeface="Tahoma" pitchFamily="34" charset="0"/>
                <a:ea typeface="Tahoma" pitchFamily="34" charset="0"/>
                <a:cs typeface="Tahoma" pitchFamily="34" charset="0"/>
              </a:rPr>
              <a:t> )</a:t>
            </a:r>
          </a:p>
        </p:txBody>
      </p:sp>
      <p:sp>
        <p:nvSpPr>
          <p:cNvPr id="35" name="Rounded Rectangle 34"/>
          <p:cNvSpPr/>
          <p:nvPr/>
        </p:nvSpPr>
        <p:spPr>
          <a:xfrm>
            <a:off x="5410200" y="1955682"/>
            <a:ext cx="2705100" cy="237948"/>
          </a:xfrm>
          <a:prstGeom prst="round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sz="1050" dirty="0" err="1">
                <a:latin typeface="Tahoma" pitchFamily="34" charset="0"/>
                <a:ea typeface="Tahoma" pitchFamily="34" charset="0"/>
                <a:cs typeface="Tahoma" pitchFamily="34" charset="0"/>
              </a:rPr>
              <a:t>Giao</a:t>
            </a:r>
            <a:r>
              <a:rPr lang="en-US" sz="1050" dirty="0">
                <a:latin typeface="Tahoma" pitchFamily="34" charset="0"/>
                <a:ea typeface="Tahoma" pitchFamily="34" charset="0"/>
                <a:cs typeface="Tahoma" pitchFamily="34" charset="0"/>
              </a:rPr>
              <a:t> </a:t>
            </a:r>
            <a:r>
              <a:rPr lang="en-US" sz="1050" dirty="0" err="1">
                <a:latin typeface="Tahoma" pitchFamily="34" charset="0"/>
                <a:ea typeface="Tahoma" pitchFamily="34" charset="0"/>
                <a:cs typeface="Tahoma" pitchFamily="34" charset="0"/>
              </a:rPr>
              <a:t>thức</a:t>
            </a:r>
            <a:r>
              <a:rPr lang="en-US" sz="1050" dirty="0">
                <a:latin typeface="Tahoma" pitchFamily="34" charset="0"/>
                <a:ea typeface="Tahoma" pitchFamily="34" charset="0"/>
                <a:cs typeface="Tahoma" pitchFamily="34" charset="0"/>
              </a:rPr>
              <a:t> </a:t>
            </a:r>
            <a:r>
              <a:rPr lang="en-US" sz="1050" dirty="0" err="1">
                <a:latin typeface="Tahoma" pitchFamily="34" charset="0"/>
                <a:ea typeface="Tahoma" pitchFamily="34" charset="0"/>
                <a:cs typeface="Tahoma" pitchFamily="34" charset="0"/>
              </a:rPr>
              <a:t>truy</a:t>
            </a:r>
            <a:r>
              <a:rPr lang="en-US" sz="1050" dirty="0">
                <a:latin typeface="Tahoma" pitchFamily="34" charset="0"/>
                <a:ea typeface="Tahoma" pitchFamily="34" charset="0"/>
                <a:cs typeface="Tahoma" pitchFamily="34" charset="0"/>
              </a:rPr>
              <a:t> </a:t>
            </a:r>
            <a:r>
              <a:rPr lang="en-US" sz="1050" dirty="0" err="1">
                <a:latin typeface="Tahoma" pitchFamily="34" charset="0"/>
                <a:ea typeface="Tahoma" pitchFamily="34" charset="0"/>
                <a:cs typeface="Tahoma" pitchFamily="34" charset="0"/>
              </a:rPr>
              <a:t>cập</a:t>
            </a:r>
            <a:r>
              <a:rPr lang="en-US" sz="1050" dirty="0">
                <a:latin typeface="Tahoma" pitchFamily="34" charset="0"/>
                <a:ea typeface="Tahoma" pitchFamily="34" charset="0"/>
                <a:cs typeface="Tahoma" pitchFamily="34" charset="0"/>
              </a:rPr>
              <a:t> </a:t>
            </a:r>
            <a:r>
              <a:rPr lang="en-US" sz="1050" dirty="0" err="1">
                <a:latin typeface="Tahoma" pitchFamily="34" charset="0"/>
                <a:ea typeface="Tahoma" pitchFamily="34" charset="0"/>
                <a:cs typeface="Tahoma" pitchFamily="34" charset="0"/>
              </a:rPr>
              <a:t>thư</a:t>
            </a:r>
            <a:r>
              <a:rPr lang="en-US" sz="1050" dirty="0">
                <a:latin typeface="Tahoma" pitchFamily="34" charset="0"/>
                <a:ea typeface="Tahoma" pitchFamily="34" charset="0"/>
                <a:cs typeface="Tahoma" pitchFamily="34" charset="0"/>
              </a:rPr>
              <a:t> </a:t>
            </a:r>
            <a:r>
              <a:rPr lang="en-US" sz="1050" dirty="0" err="1">
                <a:latin typeface="Tahoma" pitchFamily="34" charset="0"/>
                <a:ea typeface="Tahoma" pitchFamily="34" charset="0"/>
                <a:cs typeface="Tahoma" pitchFamily="34" charset="0"/>
              </a:rPr>
              <a:t>mục</a:t>
            </a:r>
            <a:r>
              <a:rPr lang="en-US" sz="1050" dirty="0">
                <a:latin typeface="Tahoma" pitchFamily="34" charset="0"/>
                <a:ea typeface="Tahoma" pitchFamily="34" charset="0"/>
                <a:cs typeface="Tahoma" pitchFamily="34" charset="0"/>
              </a:rPr>
              <a:t> </a:t>
            </a:r>
            <a:r>
              <a:rPr lang="en-US" sz="1050" dirty="0" err="1">
                <a:latin typeface="Tahoma" pitchFamily="34" charset="0"/>
                <a:ea typeface="Tahoma" pitchFamily="34" charset="0"/>
                <a:cs typeface="Tahoma" pitchFamily="34" charset="0"/>
              </a:rPr>
              <a:t>nhe</a:t>
            </a:r>
            <a:r>
              <a:rPr lang="en-US" sz="1050" dirty="0">
                <a:latin typeface="Tahoma" pitchFamily="34" charset="0"/>
                <a:ea typeface="Tahoma" pitchFamily="34" charset="0"/>
                <a:cs typeface="Tahoma" pitchFamily="34" charset="0"/>
              </a:rPr>
              <a:t>̣ (LDAP )</a:t>
            </a:r>
          </a:p>
        </p:txBody>
      </p:sp>
      <p:sp>
        <p:nvSpPr>
          <p:cNvPr id="36" name="Rounded Rectangle 35"/>
          <p:cNvSpPr/>
          <p:nvPr/>
        </p:nvSpPr>
        <p:spPr>
          <a:xfrm>
            <a:off x="5410200" y="2665088"/>
            <a:ext cx="2705100" cy="237948"/>
          </a:xfrm>
          <a:prstGeom prst="round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sz="1100" dirty="0" err="1">
                <a:latin typeface="Tahoma" pitchFamily="34" charset="0"/>
                <a:ea typeface="Tahoma" pitchFamily="34" charset="0"/>
                <a:cs typeface="Tahoma" pitchFamily="34" charset="0"/>
              </a:rPr>
              <a:t>Dịch</a:t>
            </a:r>
            <a:r>
              <a:rPr lang="en-US" sz="1100" dirty="0">
                <a:latin typeface="Tahoma" pitchFamily="34" charset="0"/>
                <a:ea typeface="Tahoma" pitchFamily="34" charset="0"/>
                <a:cs typeface="Tahoma" pitchFamily="34" charset="0"/>
              </a:rPr>
              <a:t> vụ </a:t>
            </a:r>
            <a:r>
              <a:rPr lang="en-US" sz="1100" dirty="0" err="1">
                <a:latin typeface="Tahoma" pitchFamily="34" charset="0"/>
                <a:ea typeface="Tahoma" pitchFamily="34" charset="0"/>
                <a:cs typeface="Tahoma" pitchFamily="34" charset="0"/>
              </a:rPr>
              <a:t>danh</a:t>
            </a:r>
            <a:r>
              <a:rPr lang="en-US" sz="1100" dirty="0">
                <a:latin typeface="Tahoma" pitchFamily="34" charset="0"/>
                <a:ea typeface="Tahoma" pitchFamily="34" charset="0"/>
                <a:cs typeface="Tahoma" pitchFamily="34" charset="0"/>
              </a:rPr>
              <a:t> </a:t>
            </a:r>
            <a:r>
              <a:rPr lang="en-US" sz="1100" dirty="0" err="1">
                <a:latin typeface="Tahoma" pitchFamily="34" charset="0"/>
                <a:ea typeface="Tahoma" pitchFamily="34" charset="0"/>
                <a:cs typeface="Tahoma" pitchFamily="34" charset="0"/>
              </a:rPr>
              <a:t>mục</a:t>
            </a:r>
            <a:r>
              <a:rPr lang="en-US" sz="1100" dirty="0">
                <a:latin typeface="Tahoma" pitchFamily="34" charset="0"/>
                <a:ea typeface="Tahoma" pitchFamily="34" charset="0"/>
                <a:cs typeface="Tahoma" pitchFamily="34" charset="0"/>
              </a:rPr>
              <a:t> </a:t>
            </a:r>
            <a:r>
              <a:rPr lang="en-US" sz="1100" dirty="0" err="1">
                <a:latin typeface="Tahoma" pitchFamily="34" charset="0"/>
                <a:ea typeface="Tahoma" pitchFamily="34" charset="0"/>
                <a:cs typeface="Tahoma" pitchFamily="34" charset="0"/>
              </a:rPr>
              <a:t>toàn</a:t>
            </a:r>
            <a:r>
              <a:rPr lang="en-US" sz="1100" dirty="0">
                <a:latin typeface="Tahoma" pitchFamily="34" charset="0"/>
                <a:ea typeface="Tahoma" pitchFamily="34" charset="0"/>
                <a:cs typeface="Tahoma" pitchFamily="34" charset="0"/>
              </a:rPr>
              <a:t> </a:t>
            </a:r>
            <a:r>
              <a:rPr lang="en-US" sz="1100" dirty="0" err="1">
                <a:latin typeface="Tahoma" pitchFamily="34" charset="0"/>
                <a:ea typeface="Tahoma" pitchFamily="34" charset="0"/>
                <a:cs typeface="Tahoma" pitchFamily="34" charset="0"/>
              </a:rPr>
              <a:t>cầu</a:t>
            </a:r>
            <a:endParaRPr lang="en-US" sz="1100" dirty="0">
              <a:latin typeface="Tahoma" pitchFamily="34" charset="0"/>
              <a:ea typeface="Tahoma" pitchFamily="34" charset="0"/>
              <a:cs typeface="Tahoma" pitchFamily="34" charset="0"/>
            </a:endParaRPr>
          </a:p>
        </p:txBody>
      </p:sp>
      <p:sp>
        <p:nvSpPr>
          <p:cNvPr id="37" name="Rounded Rectangle 36"/>
          <p:cNvSpPr/>
          <p:nvPr/>
        </p:nvSpPr>
        <p:spPr>
          <a:xfrm>
            <a:off x="5397500" y="3391986"/>
            <a:ext cx="2717800" cy="227278"/>
          </a:xfrm>
          <a:prstGeom prst="round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sz="1050" dirty="0" err="1">
                <a:latin typeface="Tahoma" pitchFamily="34" charset="0"/>
                <a:ea typeface="Tahoma" pitchFamily="34" charset="0"/>
                <a:cs typeface="Tahoma" pitchFamily="34" charset="0"/>
              </a:rPr>
              <a:t>Giao</a:t>
            </a:r>
            <a:r>
              <a:rPr lang="en-US" sz="1050" dirty="0">
                <a:latin typeface="Tahoma" pitchFamily="34" charset="0"/>
                <a:ea typeface="Tahoma" pitchFamily="34" charset="0"/>
                <a:cs typeface="Tahoma" pitchFamily="34" charset="0"/>
              </a:rPr>
              <a:t> </a:t>
            </a:r>
            <a:r>
              <a:rPr lang="en-US" sz="1050" dirty="0" err="1">
                <a:latin typeface="Tahoma" pitchFamily="34" charset="0"/>
                <a:ea typeface="Tahoma" pitchFamily="34" charset="0"/>
                <a:cs typeface="Tahoma" pitchFamily="34" charset="0"/>
              </a:rPr>
              <a:t>thức</a:t>
            </a:r>
            <a:r>
              <a:rPr lang="en-US" sz="1050" dirty="0">
                <a:latin typeface="Tahoma" pitchFamily="34" charset="0"/>
                <a:ea typeface="Tahoma" pitchFamily="34" charset="0"/>
                <a:cs typeface="Tahoma" pitchFamily="34" charset="0"/>
              </a:rPr>
              <a:t> </a:t>
            </a:r>
            <a:r>
              <a:rPr lang="en-US" sz="1050" dirty="0" err="1">
                <a:latin typeface="Tahoma" pitchFamily="34" charset="0"/>
                <a:ea typeface="Tahoma" pitchFamily="34" charset="0"/>
                <a:cs typeface="Tahoma" pitchFamily="34" charset="0"/>
              </a:rPr>
              <a:t>chuyển</a:t>
            </a:r>
            <a:r>
              <a:rPr lang="en-US" sz="1050" dirty="0">
                <a:latin typeface="Tahoma" pitchFamily="34" charset="0"/>
                <a:ea typeface="Tahoma" pitchFamily="34" charset="0"/>
                <a:cs typeface="Tahoma" pitchFamily="34" charset="0"/>
              </a:rPr>
              <a:t> </a:t>
            </a:r>
            <a:r>
              <a:rPr lang="en-US" sz="1050" dirty="0" err="1">
                <a:latin typeface="Tahoma" pitchFamily="34" charset="0"/>
                <a:ea typeface="Tahoma" pitchFamily="34" charset="0"/>
                <a:cs typeface="Tahoma" pitchFamily="34" charset="0"/>
              </a:rPr>
              <a:t>thư</a:t>
            </a:r>
            <a:r>
              <a:rPr lang="en-US" sz="1050" dirty="0">
                <a:latin typeface="Tahoma" pitchFamily="34" charset="0"/>
                <a:ea typeface="Tahoma" pitchFamily="34" charset="0"/>
                <a:cs typeface="Tahoma" pitchFamily="34" charset="0"/>
              </a:rPr>
              <a:t> </a:t>
            </a:r>
            <a:r>
              <a:rPr lang="en-US" sz="1050" dirty="0" err="1">
                <a:latin typeface="Tahoma" pitchFamily="34" charset="0"/>
                <a:ea typeface="Tahoma" pitchFamily="34" charset="0"/>
                <a:cs typeface="Tahoma" pitchFamily="34" charset="0"/>
              </a:rPr>
              <a:t>đơn</a:t>
            </a:r>
            <a:r>
              <a:rPr lang="en-US" sz="1050" dirty="0">
                <a:latin typeface="Tahoma" pitchFamily="34" charset="0"/>
                <a:ea typeface="Tahoma" pitchFamily="34" charset="0"/>
                <a:cs typeface="Tahoma" pitchFamily="34" charset="0"/>
              </a:rPr>
              <a:t> </a:t>
            </a:r>
            <a:r>
              <a:rPr lang="en-US" sz="1050" dirty="0" err="1">
                <a:latin typeface="Tahoma" pitchFamily="34" charset="0"/>
                <a:ea typeface="Tahoma" pitchFamily="34" charset="0"/>
                <a:cs typeface="Tahoma" pitchFamily="34" charset="0"/>
              </a:rPr>
              <a:t>giản</a:t>
            </a:r>
            <a:r>
              <a:rPr lang="en-US" sz="1050" dirty="0">
                <a:latin typeface="Tahoma" pitchFamily="34" charset="0"/>
                <a:ea typeface="Tahoma" pitchFamily="34" charset="0"/>
                <a:cs typeface="Tahoma" pitchFamily="34" charset="0"/>
              </a:rPr>
              <a:t> ( SMTP )</a:t>
            </a:r>
          </a:p>
        </p:txBody>
      </p:sp>
      <p:sp>
        <p:nvSpPr>
          <p:cNvPr id="38" name="Rounded Rectangle 37"/>
          <p:cNvSpPr/>
          <p:nvPr/>
        </p:nvSpPr>
        <p:spPr>
          <a:xfrm>
            <a:off x="5397500" y="4041096"/>
            <a:ext cx="2717800" cy="237948"/>
          </a:xfrm>
          <a:prstGeom prst="round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sz="1100" dirty="0">
                <a:latin typeface="Tahoma" pitchFamily="34" charset="0"/>
                <a:ea typeface="Tahoma" pitchFamily="34" charset="0"/>
                <a:cs typeface="Tahoma" pitchFamily="34" charset="0"/>
              </a:rPr>
              <a:t>SNMP Trap</a:t>
            </a:r>
          </a:p>
        </p:txBody>
      </p:sp>
      <p:sp>
        <p:nvSpPr>
          <p:cNvPr id="40" name="Rounded Rectangle 39"/>
          <p:cNvSpPr/>
          <p:nvPr/>
        </p:nvSpPr>
        <p:spPr>
          <a:xfrm>
            <a:off x="5397500" y="4721780"/>
            <a:ext cx="2717800" cy="237948"/>
          </a:xfrm>
          <a:prstGeom prst="round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sz="1100" dirty="0">
                <a:latin typeface="Tahoma" pitchFamily="34" charset="0"/>
                <a:ea typeface="Tahoma" pitchFamily="34" charset="0"/>
                <a:cs typeface="Tahoma" pitchFamily="34" charset="0"/>
              </a:rPr>
              <a:t>ISAKMP / internet key Exchange (IKE)</a:t>
            </a:r>
          </a:p>
        </p:txBody>
      </p:sp>
      <p:sp>
        <p:nvSpPr>
          <p:cNvPr id="41" name="Rounded Rectangle 40"/>
          <p:cNvSpPr/>
          <p:nvPr/>
        </p:nvSpPr>
        <p:spPr>
          <a:xfrm>
            <a:off x="1003301" y="5149968"/>
            <a:ext cx="2184401" cy="260232"/>
          </a:xfrm>
          <a:prstGeom prst="round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dirty="0">
                <a:solidFill>
                  <a:srgbClr val="FF0000"/>
                </a:solidFill>
                <a:latin typeface="Tahoma" pitchFamily="34" charset="0"/>
                <a:ea typeface="Tahoma" pitchFamily="34" charset="0"/>
                <a:cs typeface="Tahoma" pitchFamily="34" charset="0"/>
              </a:rPr>
              <a:t>UDP 161 </a:t>
            </a:r>
          </a:p>
        </p:txBody>
      </p:sp>
      <p:sp>
        <p:nvSpPr>
          <p:cNvPr id="42" name="Rounded Rectangle 41"/>
          <p:cNvSpPr/>
          <p:nvPr/>
        </p:nvSpPr>
        <p:spPr>
          <a:xfrm>
            <a:off x="1003300" y="5428778"/>
            <a:ext cx="2628900" cy="260232"/>
          </a:xfrm>
          <a:prstGeom prst="round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sz="1100" dirty="0" err="1">
                <a:latin typeface="Tahoma" pitchFamily="34" charset="0"/>
                <a:ea typeface="Tahoma" pitchFamily="34" charset="0"/>
                <a:cs typeface="Tahoma" pitchFamily="34" charset="0"/>
              </a:rPr>
              <a:t>Giao</a:t>
            </a:r>
            <a:r>
              <a:rPr lang="en-US" sz="1100" dirty="0">
                <a:latin typeface="Tahoma" pitchFamily="34" charset="0"/>
                <a:ea typeface="Tahoma" pitchFamily="34" charset="0"/>
                <a:cs typeface="Tahoma" pitchFamily="34" charset="0"/>
              </a:rPr>
              <a:t> </a:t>
            </a:r>
            <a:r>
              <a:rPr lang="en-US" sz="1100" dirty="0" err="1">
                <a:latin typeface="Tahoma" pitchFamily="34" charset="0"/>
                <a:ea typeface="Tahoma" pitchFamily="34" charset="0"/>
                <a:cs typeface="Tahoma" pitchFamily="34" charset="0"/>
              </a:rPr>
              <a:t>thức</a:t>
            </a:r>
            <a:r>
              <a:rPr lang="en-US" sz="1100" dirty="0">
                <a:latin typeface="Tahoma" pitchFamily="34" charset="0"/>
                <a:ea typeface="Tahoma" pitchFamily="34" charset="0"/>
                <a:cs typeface="Tahoma" pitchFamily="34" charset="0"/>
              </a:rPr>
              <a:t> </a:t>
            </a:r>
            <a:r>
              <a:rPr lang="en-US" sz="1100" dirty="0" err="1">
                <a:latin typeface="Tahoma" pitchFamily="34" charset="0"/>
                <a:ea typeface="Tahoma" pitchFamily="34" charset="0"/>
                <a:cs typeface="Tahoma" pitchFamily="34" charset="0"/>
              </a:rPr>
              <a:t>mạng</a:t>
            </a:r>
            <a:r>
              <a:rPr lang="en-US" sz="1100" dirty="0">
                <a:latin typeface="Tahoma" pitchFamily="34" charset="0"/>
                <a:ea typeface="Tahoma" pitchFamily="34" charset="0"/>
                <a:cs typeface="Tahoma" pitchFamily="34" charset="0"/>
              </a:rPr>
              <a:t> </a:t>
            </a:r>
            <a:r>
              <a:rPr lang="en-US" sz="1100" dirty="0" err="1">
                <a:latin typeface="Tahoma" pitchFamily="34" charset="0"/>
                <a:ea typeface="Tahoma" pitchFamily="34" charset="0"/>
                <a:cs typeface="Tahoma" pitchFamily="34" charset="0"/>
              </a:rPr>
              <a:t>quản</a:t>
            </a:r>
            <a:r>
              <a:rPr lang="en-US" sz="1100" dirty="0">
                <a:latin typeface="Tahoma" pitchFamily="34" charset="0"/>
                <a:ea typeface="Tahoma" pitchFamily="34" charset="0"/>
                <a:cs typeface="Tahoma" pitchFamily="34" charset="0"/>
              </a:rPr>
              <a:t> </a:t>
            </a:r>
            <a:r>
              <a:rPr lang="en-US" sz="1100" dirty="0" err="1">
                <a:latin typeface="Tahoma" pitchFamily="34" charset="0"/>
                <a:ea typeface="Tahoma" pitchFamily="34" charset="0"/>
                <a:cs typeface="Tahoma" pitchFamily="34" charset="0"/>
              </a:rPr>
              <a:t>ly</a:t>
            </a:r>
            <a:r>
              <a:rPr lang="en-US" sz="1100" dirty="0">
                <a:latin typeface="Tahoma" pitchFamily="34" charset="0"/>
                <a:ea typeface="Tahoma" pitchFamily="34" charset="0"/>
                <a:cs typeface="Tahoma" pitchFamily="34" charset="0"/>
              </a:rPr>
              <a:t>́ </a:t>
            </a:r>
            <a:r>
              <a:rPr lang="en-US" sz="1100" dirty="0" err="1">
                <a:latin typeface="Tahoma" pitchFamily="34" charset="0"/>
                <a:ea typeface="Tahoma" pitchFamily="34" charset="0"/>
                <a:cs typeface="Tahoma" pitchFamily="34" charset="0"/>
              </a:rPr>
              <a:t>đơn</a:t>
            </a:r>
            <a:r>
              <a:rPr lang="en-US" sz="1100" dirty="0">
                <a:latin typeface="Tahoma" pitchFamily="34" charset="0"/>
                <a:ea typeface="Tahoma" pitchFamily="34" charset="0"/>
                <a:cs typeface="Tahoma" pitchFamily="34" charset="0"/>
              </a:rPr>
              <a:t> </a:t>
            </a:r>
            <a:r>
              <a:rPr lang="en-US" sz="1100" dirty="0" err="1">
                <a:latin typeface="Tahoma" pitchFamily="34" charset="0"/>
                <a:ea typeface="Tahoma" pitchFamily="34" charset="0"/>
                <a:cs typeface="Tahoma" pitchFamily="34" charset="0"/>
              </a:rPr>
              <a:t>giản</a:t>
            </a:r>
            <a:r>
              <a:rPr lang="en-US" sz="1100" dirty="0">
                <a:latin typeface="Tahoma" pitchFamily="34" charset="0"/>
                <a:ea typeface="Tahoma" pitchFamily="34" charset="0"/>
                <a:cs typeface="Tahoma" pitchFamily="34" charset="0"/>
              </a:rPr>
              <a:t> </a:t>
            </a:r>
          </a:p>
        </p:txBody>
      </p:sp>
      <p:sp>
        <p:nvSpPr>
          <p:cNvPr id="43" name="Rounded Rectangle 42"/>
          <p:cNvSpPr/>
          <p:nvPr/>
        </p:nvSpPr>
        <p:spPr>
          <a:xfrm>
            <a:off x="5397501" y="5149968"/>
            <a:ext cx="2222500" cy="260232"/>
          </a:xfrm>
          <a:prstGeom prst="round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sz="1600" dirty="0">
                <a:solidFill>
                  <a:srgbClr val="FF0000"/>
                </a:solidFill>
                <a:latin typeface="Tahoma" pitchFamily="34" charset="0"/>
                <a:ea typeface="Tahoma" pitchFamily="34" charset="0"/>
                <a:cs typeface="Tahoma" pitchFamily="34" charset="0"/>
              </a:rPr>
              <a:t>TCP/UDP 5060, 5061</a:t>
            </a:r>
          </a:p>
        </p:txBody>
      </p:sp>
      <p:sp>
        <p:nvSpPr>
          <p:cNvPr id="44" name="Rounded Rectangle 43"/>
          <p:cNvSpPr/>
          <p:nvPr/>
        </p:nvSpPr>
        <p:spPr>
          <a:xfrm>
            <a:off x="5410200" y="5428778"/>
            <a:ext cx="2705100" cy="260232"/>
          </a:xfrm>
          <a:prstGeom prst="round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tlCol="0" anchor="ctr"/>
          <a:lstStyle/>
          <a:p>
            <a:r>
              <a:rPr lang="en-US" sz="1100" dirty="0" err="1">
                <a:latin typeface="Tahoma" pitchFamily="34" charset="0"/>
                <a:ea typeface="Tahoma" pitchFamily="34" charset="0"/>
                <a:cs typeface="Tahoma" pitchFamily="34" charset="0"/>
              </a:rPr>
              <a:t>Giao</a:t>
            </a:r>
            <a:r>
              <a:rPr lang="en-US" sz="1100" dirty="0">
                <a:latin typeface="Tahoma" pitchFamily="34" charset="0"/>
                <a:ea typeface="Tahoma" pitchFamily="34" charset="0"/>
                <a:cs typeface="Tahoma" pitchFamily="34" charset="0"/>
              </a:rPr>
              <a:t> </a:t>
            </a:r>
            <a:r>
              <a:rPr lang="en-US" sz="1100" dirty="0" err="1">
                <a:latin typeface="Tahoma" pitchFamily="34" charset="0"/>
                <a:ea typeface="Tahoma" pitchFamily="34" charset="0"/>
                <a:cs typeface="Tahoma" pitchFamily="34" charset="0"/>
              </a:rPr>
              <a:t>thức</a:t>
            </a:r>
            <a:r>
              <a:rPr lang="en-US" sz="1100" dirty="0">
                <a:latin typeface="Tahoma" pitchFamily="34" charset="0"/>
                <a:ea typeface="Tahoma" pitchFamily="34" charset="0"/>
                <a:cs typeface="Tahoma" pitchFamily="34" charset="0"/>
              </a:rPr>
              <a:t> </a:t>
            </a:r>
            <a:r>
              <a:rPr lang="en-US" sz="1100" dirty="0" err="1">
                <a:latin typeface="Tahoma" pitchFamily="34" charset="0"/>
                <a:ea typeface="Tahoma" pitchFamily="34" charset="0"/>
                <a:cs typeface="Tahoma" pitchFamily="34" charset="0"/>
              </a:rPr>
              <a:t>bắt</a:t>
            </a:r>
            <a:r>
              <a:rPr lang="en-US" sz="1100" dirty="0">
                <a:latin typeface="Tahoma" pitchFamily="34" charset="0"/>
                <a:ea typeface="Tahoma" pitchFamily="34" charset="0"/>
                <a:cs typeface="Tahoma" pitchFamily="34" charset="0"/>
              </a:rPr>
              <a:t> </a:t>
            </a:r>
            <a:r>
              <a:rPr lang="en-US" sz="1100" dirty="0" err="1">
                <a:latin typeface="Tahoma" pitchFamily="34" charset="0"/>
                <a:ea typeface="Tahoma" pitchFamily="34" charset="0"/>
                <a:cs typeface="Tahoma" pitchFamily="34" charset="0"/>
              </a:rPr>
              <a:t>đầuphiên</a:t>
            </a:r>
            <a:r>
              <a:rPr lang="en-US" sz="1100" dirty="0">
                <a:latin typeface="Tahoma" pitchFamily="34" charset="0"/>
                <a:ea typeface="Tahoma" pitchFamily="34" charset="0"/>
                <a:cs typeface="Tahoma" pitchFamily="34" charset="0"/>
              </a:rPr>
              <a:t> SIP</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1701741"/>
            <a:ext cx="6000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2" y="2436488"/>
            <a:ext cx="476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144336"/>
            <a:ext cx="5715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1" y="3781367"/>
            <a:ext cx="56197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6" y="4461548"/>
            <a:ext cx="5619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4312" y="5167313"/>
            <a:ext cx="51435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1" y="1701741"/>
            <a:ext cx="5429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1525" y="2416116"/>
            <a:ext cx="523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7"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00575" y="3205164"/>
            <a:ext cx="51435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8"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00574" y="3866561"/>
            <a:ext cx="48577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9"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3748" y="4474130"/>
            <a:ext cx="4953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0"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03748" y="5199033"/>
            <a:ext cx="5143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60641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childTnLst>
                          </p:cTn>
                        </p:par>
                        <p:par>
                          <p:cTn id="92" fill="hold">
                            <p:stCondLst>
                              <p:cond delay="11000"/>
                            </p:stCondLst>
                            <p:childTnLst>
                              <p:par>
                                <p:cTn id="93" presetID="10" presetClass="entr" presetSubtype="0"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childTnLst>
                          </p:cTn>
                        </p:par>
                        <p:par>
                          <p:cTn id="96" fill="hold">
                            <p:stCondLst>
                              <p:cond delay="11500"/>
                            </p:stCondLst>
                            <p:childTnLst>
                              <p:par>
                                <p:cTn id="97" presetID="10" presetClass="entr" presetSubtype="0" fill="hold" grpId="0"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7" grpId="0" animBg="1"/>
      <p:bldP spid="19"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40" grpId="0" animBg="1"/>
      <p:bldP spid="41" grpId="0" animBg="1"/>
      <p:bldP spid="42" grpId="0" animBg="1"/>
      <p:bldP spid="43" grpId="0" animBg="1"/>
      <p:bldP spid="44"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36821" y="857250"/>
            <a:ext cx="6858000" cy="534888"/>
          </a:xfrm>
        </p:spPr>
        <p:txBody>
          <a:bodyPr/>
          <a:lstStyle/>
          <a:p>
            <a:pPr algn="ctr"/>
            <a:r>
              <a:rPr lang="en-US" dirty="0" err="1"/>
              <a:t>Luồng</a:t>
            </a:r>
            <a:r>
              <a:rPr lang="en-US" dirty="0"/>
              <a:t> Module</a:t>
            </a:r>
          </a:p>
        </p:txBody>
      </p:sp>
      <p:sp>
        <p:nvSpPr>
          <p:cNvPr id="2" name="Slide Number Placeholder 1"/>
          <p:cNvSpPr>
            <a:spLocks noGrp="1"/>
          </p:cNvSpPr>
          <p:nvPr>
            <p:ph type="sldNum" sz="quarter" idx="12"/>
          </p:nvPr>
        </p:nvSpPr>
        <p:spPr/>
        <p:txBody>
          <a:bodyPr/>
          <a:lstStyle/>
          <a:p>
            <a:fld id="{3E15BD7C-E074-4D4A-84C3-500EE5B9C190}" type="slidenum">
              <a:rPr lang="ru-RU" smtClean="0"/>
              <a:pPr/>
              <a:t>137</a:t>
            </a:fld>
            <a:endParaRPr lang="ru-RU" dirty="0"/>
          </a:p>
        </p:txBody>
      </p:sp>
      <p:sp>
        <p:nvSpPr>
          <p:cNvPr id="5" name="Rectangle 4">
            <a:extLst>
              <a:ext uri="{FF2B5EF4-FFF2-40B4-BE49-F238E27FC236}">
                <a16:creationId xmlns:a16="http://schemas.microsoft.com/office/drawing/2014/main" id="{A5720AEF-F0BF-467B-A839-8D4140C53381}"/>
              </a:ext>
            </a:extLst>
          </p:cNvPr>
          <p:cNvSpPr/>
          <p:nvPr/>
        </p:nvSpPr>
        <p:spPr>
          <a:xfrm>
            <a:off x="1257301" y="1992845"/>
            <a:ext cx="2114549" cy="846147"/>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Các</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khái</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niệm</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endParaRPr lang="en-US" b="1" dirty="0">
              <a:latin typeface="Tahoma" panose="020B0604030504040204" pitchFamily="34" charset="0"/>
              <a:ea typeface="Tahoma" panose="020B0604030504040204" pitchFamily="34" charset="0"/>
              <a:cs typeface="Tahoma" panose="020B0604030504040204" pitchFamily="34" charset="0"/>
            </a:endParaRPr>
          </a:p>
          <a:p>
            <a:pPr algn="ctr"/>
            <a:endParaRPr lang="en-US" dirty="0"/>
          </a:p>
        </p:txBody>
      </p:sp>
      <p:sp>
        <p:nvSpPr>
          <p:cNvPr id="7" name="Oval 6">
            <a:extLst>
              <a:ext uri="{FF2B5EF4-FFF2-40B4-BE49-F238E27FC236}">
                <a16:creationId xmlns:a16="http://schemas.microsoft.com/office/drawing/2014/main" id="{F090D915-FEF9-42FE-98B2-BC2C299A7649}"/>
              </a:ext>
            </a:extLst>
          </p:cNvPr>
          <p:cNvSpPr/>
          <p:nvPr/>
        </p:nvSpPr>
        <p:spPr>
          <a:xfrm>
            <a:off x="2180612" y="1705216"/>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1</a:t>
            </a:r>
          </a:p>
        </p:txBody>
      </p:sp>
      <p:sp>
        <p:nvSpPr>
          <p:cNvPr id="26" name="Rectangle 25">
            <a:extLst>
              <a:ext uri="{FF2B5EF4-FFF2-40B4-BE49-F238E27FC236}">
                <a16:creationId xmlns:a16="http://schemas.microsoft.com/office/drawing/2014/main" id="{BC4C8F7F-224B-463B-863E-33B01BB040ED}"/>
              </a:ext>
            </a:extLst>
          </p:cNvPr>
          <p:cNvSpPr/>
          <p:nvPr/>
        </p:nvSpPr>
        <p:spPr>
          <a:xfrm>
            <a:off x="3551776" y="1990966"/>
            <a:ext cx="2114550" cy="850548"/>
          </a:xfrm>
          <a:prstGeom prst="rect">
            <a:avLst/>
          </a:prstGeom>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a:t>
            </a:r>
          </a:p>
          <a:p>
            <a:pPr algn="ctr"/>
            <a:r>
              <a:rPr lang="en-US" b="1" dirty="0">
                <a:latin typeface="Tahoma" panose="020B0604030504040204" pitchFamily="34" charset="0"/>
                <a:ea typeface="Tahoma" panose="020B0604030504040204" pitchFamily="34" charset="0"/>
                <a:cs typeface="Tahoma" panose="020B0604030504040204" pitchFamily="34" charset="0"/>
              </a:rPr>
              <a:t>NetBIOS</a:t>
            </a:r>
          </a:p>
          <a:p>
            <a:pPr algn="ctr"/>
            <a:endParaRPr lang="en-US" dirty="0"/>
          </a:p>
        </p:txBody>
      </p:sp>
      <p:sp>
        <p:nvSpPr>
          <p:cNvPr id="27" name="Oval 26">
            <a:extLst>
              <a:ext uri="{FF2B5EF4-FFF2-40B4-BE49-F238E27FC236}">
                <a16:creationId xmlns:a16="http://schemas.microsoft.com/office/drawing/2014/main" id="{1A2643D5-3C39-489E-B99A-91F99DD7CF6A}"/>
              </a:ext>
            </a:extLst>
          </p:cNvPr>
          <p:cNvSpPr/>
          <p:nvPr/>
        </p:nvSpPr>
        <p:spPr>
          <a:xfrm>
            <a:off x="4427198" y="1707094"/>
            <a:ext cx="285750" cy="28575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2</a:t>
            </a:r>
          </a:p>
        </p:txBody>
      </p:sp>
      <p:sp>
        <p:nvSpPr>
          <p:cNvPr id="30" name="Rectangle 29">
            <a:extLst>
              <a:ext uri="{FF2B5EF4-FFF2-40B4-BE49-F238E27FC236}">
                <a16:creationId xmlns:a16="http://schemas.microsoft.com/office/drawing/2014/main" id="{FF774B5C-3855-4BDD-9410-26EBC250C676}"/>
              </a:ext>
            </a:extLst>
          </p:cNvPr>
          <p:cNvSpPr/>
          <p:nvPr/>
        </p:nvSpPr>
        <p:spPr>
          <a:xfrm>
            <a:off x="1257300" y="3356084"/>
            <a:ext cx="2120972" cy="834916"/>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a:latin typeface="Tahoma" panose="020B0604030504040204" pitchFamily="34" charset="0"/>
                <a:ea typeface="Tahoma" panose="020B0604030504040204" pitchFamily="34" charset="0"/>
                <a:cs typeface="Tahoma" panose="020B0604030504040204" pitchFamily="34" charset="0"/>
              </a:rPr>
              <a:t> LDAP</a:t>
            </a:r>
          </a:p>
          <a:p>
            <a:pPr algn="ctr"/>
            <a:endParaRPr lang="en-US" dirty="0"/>
          </a:p>
        </p:txBody>
      </p:sp>
      <p:sp>
        <p:nvSpPr>
          <p:cNvPr id="31" name="Oval 30">
            <a:extLst>
              <a:ext uri="{FF2B5EF4-FFF2-40B4-BE49-F238E27FC236}">
                <a16:creationId xmlns:a16="http://schemas.microsoft.com/office/drawing/2014/main" id="{36EEEBBF-B69F-4756-9ADB-9E19C1F599A9}"/>
              </a:ext>
            </a:extLst>
          </p:cNvPr>
          <p:cNvSpPr/>
          <p:nvPr/>
        </p:nvSpPr>
        <p:spPr>
          <a:xfrm>
            <a:off x="2169773" y="3069703"/>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4</a:t>
            </a:r>
          </a:p>
        </p:txBody>
      </p:sp>
      <p:sp>
        <p:nvSpPr>
          <p:cNvPr id="32" name="Rectangle 31">
            <a:extLst>
              <a:ext uri="{FF2B5EF4-FFF2-40B4-BE49-F238E27FC236}">
                <a16:creationId xmlns:a16="http://schemas.microsoft.com/office/drawing/2014/main" id="{34ED4F46-EF6B-49B8-BFC8-4824EB64C61E}"/>
              </a:ext>
            </a:extLst>
          </p:cNvPr>
          <p:cNvSpPr/>
          <p:nvPr/>
        </p:nvSpPr>
        <p:spPr>
          <a:xfrm>
            <a:off x="1275127" y="4664622"/>
            <a:ext cx="2096723" cy="831740"/>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Các</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kỹ</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thuật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khác</a:t>
            </a:r>
            <a:endParaRPr lang="en-US" b="1" dirty="0">
              <a:latin typeface="Tahoma" panose="020B0604030504040204" pitchFamily="34" charset="0"/>
              <a:ea typeface="Tahoma" panose="020B0604030504040204" pitchFamily="34" charset="0"/>
              <a:cs typeface="Tahoma" panose="020B0604030504040204" pitchFamily="34" charset="0"/>
            </a:endParaRPr>
          </a:p>
          <a:p>
            <a:pPr algn="ctr"/>
            <a:endParaRPr lang="en-US" dirty="0"/>
          </a:p>
        </p:txBody>
      </p:sp>
      <p:sp>
        <p:nvSpPr>
          <p:cNvPr id="33" name="Oval 32">
            <a:extLst>
              <a:ext uri="{FF2B5EF4-FFF2-40B4-BE49-F238E27FC236}">
                <a16:creationId xmlns:a16="http://schemas.microsoft.com/office/drawing/2014/main" id="{5079BB5C-1C1F-49DA-A169-E5BB59C6D6CC}"/>
              </a:ext>
            </a:extLst>
          </p:cNvPr>
          <p:cNvSpPr/>
          <p:nvPr/>
        </p:nvSpPr>
        <p:spPr>
          <a:xfrm>
            <a:off x="2180612" y="4380366"/>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7</a:t>
            </a:r>
          </a:p>
        </p:txBody>
      </p:sp>
      <p:sp>
        <p:nvSpPr>
          <p:cNvPr id="34" name="Rectangle 33">
            <a:extLst>
              <a:ext uri="{FF2B5EF4-FFF2-40B4-BE49-F238E27FC236}">
                <a16:creationId xmlns:a16="http://schemas.microsoft.com/office/drawing/2014/main" id="{D66FF127-9663-434A-AD68-C3B26EE7C32D}"/>
              </a:ext>
            </a:extLst>
          </p:cNvPr>
          <p:cNvSpPr/>
          <p:nvPr/>
        </p:nvSpPr>
        <p:spPr>
          <a:xfrm>
            <a:off x="3551776" y="3356084"/>
            <a:ext cx="2114550" cy="834916"/>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a:latin typeface="Tahoma" panose="020B0604030504040204" pitchFamily="34" charset="0"/>
                <a:ea typeface="Tahoma" panose="020B0604030504040204" pitchFamily="34" charset="0"/>
                <a:cs typeface="Tahoma" panose="020B0604030504040204" pitchFamily="34" charset="0"/>
              </a:rPr>
              <a:t> NTP</a:t>
            </a:r>
          </a:p>
          <a:p>
            <a:pPr algn="ctr"/>
            <a:endParaRPr lang="en-US" dirty="0"/>
          </a:p>
        </p:txBody>
      </p:sp>
      <p:sp>
        <p:nvSpPr>
          <p:cNvPr id="35" name="Oval 34">
            <a:extLst>
              <a:ext uri="{FF2B5EF4-FFF2-40B4-BE49-F238E27FC236}">
                <a16:creationId xmlns:a16="http://schemas.microsoft.com/office/drawing/2014/main" id="{1CBDA779-3110-4094-A38B-DFB2EFF147D7}"/>
              </a:ext>
            </a:extLst>
          </p:cNvPr>
          <p:cNvSpPr/>
          <p:nvPr/>
        </p:nvSpPr>
        <p:spPr>
          <a:xfrm>
            <a:off x="4442022" y="3068086"/>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5</a:t>
            </a:r>
          </a:p>
        </p:txBody>
      </p:sp>
      <p:sp>
        <p:nvSpPr>
          <p:cNvPr id="36" name="Rectangle 35">
            <a:extLst>
              <a:ext uri="{FF2B5EF4-FFF2-40B4-BE49-F238E27FC236}">
                <a16:creationId xmlns:a16="http://schemas.microsoft.com/office/drawing/2014/main" id="{304646E8-24C9-4654-9692-332AC374B778}"/>
              </a:ext>
            </a:extLst>
          </p:cNvPr>
          <p:cNvSpPr/>
          <p:nvPr/>
        </p:nvSpPr>
        <p:spPr>
          <a:xfrm>
            <a:off x="5801765" y="3356084"/>
            <a:ext cx="2114550" cy="834916"/>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SMTP </a:t>
            </a:r>
            <a:r>
              <a:rPr lang="en-US" b="1" dirty="0" err="1">
                <a:latin typeface="Tahoma" panose="020B0604030504040204" pitchFamily="34" charset="0"/>
                <a:ea typeface="Tahoma" panose="020B0604030504040204" pitchFamily="34" charset="0"/>
                <a:cs typeface="Tahoma" panose="020B0604030504040204" pitchFamily="34" charset="0"/>
              </a:rPr>
              <a:t>và</a:t>
            </a:r>
            <a:r>
              <a:rPr lang="en-US" b="1" dirty="0">
                <a:latin typeface="Tahoma" panose="020B0604030504040204" pitchFamily="34" charset="0"/>
                <a:ea typeface="Tahoma" panose="020B0604030504040204" pitchFamily="34" charset="0"/>
                <a:cs typeface="Tahoma" panose="020B0604030504040204" pitchFamily="34" charset="0"/>
              </a:rPr>
              <a:t> DNS</a:t>
            </a:r>
          </a:p>
          <a:p>
            <a:pPr algn="ctr"/>
            <a:endParaRPr lang="en-US" dirty="0"/>
          </a:p>
        </p:txBody>
      </p:sp>
      <p:sp>
        <p:nvSpPr>
          <p:cNvPr id="37" name="Oval 36">
            <a:extLst>
              <a:ext uri="{FF2B5EF4-FFF2-40B4-BE49-F238E27FC236}">
                <a16:creationId xmlns:a16="http://schemas.microsoft.com/office/drawing/2014/main" id="{5036FD2D-C522-41A7-827A-BE6B7CC2C934}"/>
              </a:ext>
            </a:extLst>
          </p:cNvPr>
          <p:cNvSpPr/>
          <p:nvPr/>
        </p:nvSpPr>
        <p:spPr>
          <a:xfrm>
            <a:off x="6684623" y="3066469"/>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6</a:t>
            </a:r>
          </a:p>
        </p:txBody>
      </p:sp>
      <p:sp>
        <p:nvSpPr>
          <p:cNvPr id="62" name="Rectangle 61">
            <a:extLst>
              <a:ext uri="{FF2B5EF4-FFF2-40B4-BE49-F238E27FC236}">
                <a16:creationId xmlns:a16="http://schemas.microsoft.com/office/drawing/2014/main" id="{BC4C8F7F-224B-463B-863E-33B01BB040ED}"/>
              </a:ext>
            </a:extLst>
          </p:cNvPr>
          <p:cNvSpPr/>
          <p:nvPr/>
        </p:nvSpPr>
        <p:spPr>
          <a:xfrm>
            <a:off x="5801765" y="1992844"/>
            <a:ext cx="2114550" cy="850548"/>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a:t>
            </a:r>
          </a:p>
          <a:p>
            <a:pPr algn="ctr"/>
            <a:r>
              <a:rPr lang="en-US" b="1" dirty="0">
                <a:latin typeface="Tahoma" panose="020B0604030504040204" pitchFamily="34" charset="0"/>
                <a:ea typeface="Tahoma" panose="020B0604030504040204" pitchFamily="34" charset="0"/>
                <a:cs typeface="Tahoma" panose="020B0604030504040204" pitchFamily="34" charset="0"/>
              </a:rPr>
              <a:t>SNMP</a:t>
            </a:r>
          </a:p>
          <a:p>
            <a:pPr algn="ctr"/>
            <a:endParaRPr lang="en-US" dirty="0"/>
          </a:p>
        </p:txBody>
      </p:sp>
      <p:sp>
        <p:nvSpPr>
          <p:cNvPr id="63" name="Oval 62">
            <a:extLst>
              <a:ext uri="{FF2B5EF4-FFF2-40B4-BE49-F238E27FC236}">
                <a16:creationId xmlns:a16="http://schemas.microsoft.com/office/drawing/2014/main" id="{1A2643D5-3C39-489E-B99A-91F99DD7CF6A}"/>
              </a:ext>
            </a:extLst>
          </p:cNvPr>
          <p:cNvSpPr/>
          <p:nvPr/>
        </p:nvSpPr>
        <p:spPr>
          <a:xfrm>
            <a:off x="6680770" y="1708541"/>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3</a:t>
            </a:r>
          </a:p>
        </p:txBody>
      </p:sp>
    </p:spTree>
    <p:extLst>
      <p:ext uri="{BB962C8B-B14F-4D97-AF65-F5344CB8AC3E}">
        <p14:creationId xmlns:p14="http://schemas.microsoft.com/office/powerpoint/2010/main" val="509999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ea typeface="Tahoma" pitchFamily="34" charset="0"/>
                <a:cs typeface="Tahoma" pitchFamily="34" charset="0"/>
              </a:rPr>
              <a:t>Liệt</a:t>
            </a:r>
            <a:r>
              <a:rPr lang="en-US" dirty="0">
                <a:ea typeface="Tahoma" pitchFamily="34" charset="0"/>
                <a:cs typeface="Tahoma" pitchFamily="34" charset="0"/>
              </a:rPr>
              <a:t> </a:t>
            </a:r>
            <a:r>
              <a:rPr lang="en-US" dirty="0" err="1">
                <a:ea typeface="Tahoma" pitchFamily="34" charset="0"/>
                <a:cs typeface="Tahoma" pitchFamily="34" charset="0"/>
              </a:rPr>
              <a:t>kê</a:t>
            </a:r>
            <a:r>
              <a:rPr lang="en-US" dirty="0">
                <a:ea typeface="Tahoma" pitchFamily="34" charset="0"/>
                <a:cs typeface="Tahoma" pitchFamily="34" charset="0"/>
              </a:rPr>
              <a:t> NetBIOS</a:t>
            </a:r>
          </a:p>
        </p:txBody>
      </p:sp>
      <p:sp>
        <p:nvSpPr>
          <p:cNvPr id="4" name="Slide Number Placeholder 3"/>
          <p:cNvSpPr>
            <a:spLocks noGrp="1"/>
          </p:cNvSpPr>
          <p:nvPr>
            <p:ph type="sldNum" sz="quarter" idx="12"/>
          </p:nvPr>
        </p:nvSpPr>
        <p:spPr/>
        <p:txBody>
          <a:bodyPr/>
          <a:lstStyle/>
          <a:p>
            <a:fld id="{3E15BD7C-E074-4D4A-84C3-500EE5B9C190}" type="slidenum">
              <a:rPr lang="ru-RU" smtClean="0">
                <a:latin typeface="Tahoma" pitchFamily="34" charset="0"/>
                <a:ea typeface="Tahoma" pitchFamily="34" charset="0"/>
                <a:cs typeface="Tahoma" pitchFamily="34" charset="0"/>
              </a:rPr>
              <a:pPr/>
              <a:t>138</a:t>
            </a:fld>
            <a:endParaRPr lang="ru-RU">
              <a:latin typeface="Tahoma" pitchFamily="34" charset="0"/>
              <a:ea typeface="Tahoma" pitchFamily="34" charset="0"/>
              <a:cs typeface="Tahoma" pitchFamily="34" charset="0"/>
            </a:endParaRPr>
          </a:p>
        </p:txBody>
      </p:sp>
      <p:sp>
        <p:nvSpPr>
          <p:cNvPr id="8" name="Rounded Rectangle 7"/>
          <p:cNvSpPr/>
          <p:nvPr/>
        </p:nvSpPr>
        <p:spPr>
          <a:xfrm>
            <a:off x="254001" y="2482334"/>
            <a:ext cx="2505783" cy="3352800"/>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1">
            <a:schemeClr val="dk1"/>
          </a:lnRef>
          <a:fillRef idx="2">
            <a:schemeClr val="dk1"/>
          </a:fillRef>
          <a:effectRef idx="1">
            <a:schemeClr val="dk1"/>
          </a:effectRef>
          <a:fontRef idx="minor">
            <a:schemeClr val="dk1"/>
          </a:fontRef>
        </p:style>
        <p:txBody>
          <a:bodyPr rtlCol="0" anchor="ctr"/>
          <a:lstStyle/>
          <a:p>
            <a:r>
              <a:rPr lang="en-US" sz="1600" b="1" dirty="0" err="1">
                <a:solidFill>
                  <a:schemeClr val="accent1">
                    <a:lumMod val="75000"/>
                  </a:schemeClr>
                </a:solidFill>
                <a:latin typeface="Tahoma" pitchFamily="34" charset="0"/>
                <a:ea typeface="Tahoma" pitchFamily="34" charset="0"/>
                <a:cs typeface="Tahoma" pitchFamily="34" charset="0"/>
              </a:rPr>
              <a:t>Những</a:t>
            </a:r>
            <a:r>
              <a:rPr lang="en-US" sz="1600" b="1" dirty="0">
                <a:solidFill>
                  <a:schemeClr val="accent1">
                    <a:lumMod val="75000"/>
                  </a:schemeClr>
                </a:solidFill>
                <a:latin typeface="Tahoma" pitchFamily="34" charset="0"/>
                <a:ea typeface="Tahoma" pitchFamily="34" charset="0"/>
                <a:cs typeface="Tahoma" pitchFamily="34" charset="0"/>
              </a:rPr>
              <a:t> </a:t>
            </a:r>
            <a:r>
              <a:rPr lang="en-US" sz="1600" b="1" dirty="0" err="1">
                <a:solidFill>
                  <a:schemeClr val="accent1">
                    <a:lumMod val="75000"/>
                  </a:schemeClr>
                </a:solidFill>
                <a:latin typeface="Tahoma" pitchFamily="34" charset="0"/>
                <a:ea typeface="Tahoma" pitchFamily="34" charset="0"/>
                <a:cs typeface="Tahoma" pitchFamily="34" charset="0"/>
              </a:rPr>
              <a:t>kẻ</a:t>
            </a:r>
            <a:r>
              <a:rPr lang="en-US" sz="1600" b="1" dirty="0">
                <a:solidFill>
                  <a:schemeClr val="accent1">
                    <a:lumMod val="75000"/>
                  </a:schemeClr>
                </a:solidFill>
                <a:latin typeface="Tahoma" pitchFamily="34" charset="0"/>
                <a:ea typeface="Tahoma" pitchFamily="34" charset="0"/>
                <a:cs typeface="Tahoma" pitchFamily="34" charset="0"/>
              </a:rPr>
              <a:t>̉ </a:t>
            </a:r>
            <a:r>
              <a:rPr lang="en-US" sz="1600" b="1" dirty="0" err="1">
                <a:solidFill>
                  <a:schemeClr val="accent1">
                    <a:lumMod val="75000"/>
                  </a:schemeClr>
                </a:solidFill>
                <a:latin typeface="Tahoma" pitchFamily="34" charset="0"/>
                <a:ea typeface="Tahoma" pitchFamily="34" charset="0"/>
                <a:cs typeface="Tahoma" pitchFamily="34" charset="0"/>
              </a:rPr>
              <a:t>tấn</a:t>
            </a:r>
            <a:r>
              <a:rPr lang="en-US" sz="1600" b="1" dirty="0">
                <a:solidFill>
                  <a:schemeClr val="accent1">
                    <a:lumMod val="75000"/>
                  </a:schemeClr>
                </a:solidFill>
                <a:latin typeface="Tahoma" pitchFamily="34" charset="0"/>
                <a:ea typeface="Tahoma" pitchFamily="34" charset="0"/>
                <a:cs typeface="Tahoma" pitchFamily="34" charset="0"/>
              </a:rPr>
              <a:t> </a:t>
            </a:r>
            <a:r>
              <a:rPr lang="en-US" sz="1600" b="1" dirty="0" err="1">
                <a:solidFill>
                  <a:schemeClr val="accent1">
                    <a:lumMod val="75000"/>
                  </a:schemeClr>
                </a:solidFill>
                <a:latin typeface="Tahoma" pitchFamily="34" charset="0"/>
                <a:ea typeface="Tahoma" pitchFamily="34" charset="0"/>
                <a:cs typeface="Tahoma" pitchFamily="34" charset="0"/>
              </a:rPr>
              <a:t>công</a:t>
            </a:r>
            <a:r>
              <a:rPr lang="en-US" sz="1600" b="1" dirty="0">
                <a:solidFill>
                  <a:schemeClr val="accent1">
                    <a:lumMod val="75000"/>
                  </a:schemeClr>
                </a:solidFill>
                <a:latin typeface="Tahoma" pitchFamily="34" charset="0"/>
                <a:ea typeface="Tahoma" pitchFamily="34" charset="0"/>
                <a:cs typeface="Tahoma" pitchFamily="34" charset="0"/>
              </a:rPr>
              <a:t> </a:t>
            </a:r>
            <a:r>
              <a:rPr lang="en-US" sz="1600" b="1" dirty="0" err="1">
                <a:solidFill>
                  <a:schemeClr val="accent1">
                    <a:lumMod val="75000"/>
                  </a:schemeClr>
                </a:solidFill>
                <a:latin typeface="Tahoma" pitchFamily="34" charset="0"/>
                <a:ea typeface="Tahoma" pitchFamily="34" charset="0"/>
                <a:cs typeface="Tahoma" pitchFamily="34" charset="0"/>
              </a:rPr>
              <a:t>sử</a:t>
            </a:r>
            <a:r>
              <a:rPr lang="en-US" sz="1600" b="1" dirty="0">
                <a:solidFill>
                  <a:schemeClr val="accent1">
                    <a:lumMod val="75000"/>
                  </a:schemeClr>
                </a:solidFill>
                <a:latin typeface="Tahoma" pitchFamily="34" charset="0"/>
                <a:ea typeface="Tahoma" pitchFamily="34" charset="0"/>
                <a:cs typeface="Tahoma" pitchFamily="34" charset="0"/>
              </a:rPr>
              <a:t> </a:t>
            </a:r>
            <a:r>
              <a:rPr lang="en-US" sz="1600" b="1" dirty="0" err="1">
                <a:solidFill>
                  <a:schemeClr val="accent1">
                    <a:lumMod val="75000"/>
                  </a:schemeClr>
                </a:solidFill>
                <a:latin typeface="Tahoma" pitchFamily="34" charset="0"/>
                <a:ea typeface="Tahoma" pitchFamily="34" charset="0"/>
                <a:cs typeface="Tahoma" pitchFamily="34" charset="0"/>
              </a:rPr>
              <a:t>dụng</a:t>
            </a:r>
            <a:r>
              <a:rPr lang="en-US" sz="1600" b="1" dirty="0">
                <a:solidFill>
                  <a:schemeClr val="accent1">
                    <a:lumMod val="75000"/>
                  </a:schemeClr>
                </a:solidFill>
                <a:latin typeface="Tahoma" pitchFamily="34" charset="0"/>
                <a:ea typeface="Tahoma" pitchFamily="34" charset="0"/>
                <a:cs typeface="Tahoma" pitchFamily="34" charset="0"/>
              </a:rPr>
              <a:t> </a:t>
            </a:r>
            <a:r>
              <a:rPr lang="en-US" sz="1600" b="1" dirty="0" err="1">
                <a:solidFill>
                  <a:schemeClr val="accent1">
                    <a:lumMod val="75000"/>
                  </a:schemeClr>
                </a:solidFill>
                <a:latin typeface="Tahoma" pitchFamily="34" charset="0"/>
                <a:ea typeface="Tahoma" pitchFamily="34" charset="0"/>
                <a:cs typeface="Tahoma" pitchFamily="34" charset="0"/>
              </a:rPr>
              <a:t>bảng</a:t>
            </a:r>
            <a:r>
              <a:rPr lang="en-US" sz="1600" b="1" dirty="0">
                <a:solidFill>
                  <a:schemeClr val="accent1">
                    <a:lumMod val="75000"/>
                  </a:schemeClr>
                </a:solidFill>
                <a:latin typeface="Tahoma" pitchFamily="34" charset="0"/>
                <a:ea typeface="Tahoma" pitchFamily="34" charset="0"/>
                <a:cs typeface="Tahoma" pitchFamily="34" charset="0"/>
              </a:rPr>
              <a:t> </a:t>
            </a:r>
            <a:r>
              <a:rPr lang="en-US" sz="1600" b="1" dirty="0" err="1">
                <a:solidFill>
                  <a:schemeClr val="accent1">
                    <a:lumMod val="75000"/>
                  </a:schemeClr>
                </a:solidFill>
                <a:latin typeface="Tahoma" pitchFamily="34" charset="0"/>
                <a:ea typeface="Tahoma" pitchFamily="34" charset="0"/>
                <a:cs typeface="Tahoma" pitchFamily="34" charset="0"/>
              </a:rPr>
              <a:t>liệt</a:t>
            </a:r>
            <a:r>
              <a:rPr lang="en-US" sz="1600" b="1" dirty="0">
                <a:solidFill>
                  <a:schemeClr val="accent1">
                    <a:lumMod val="75000"/>
                  </a:schemeClr>
                </a:solidFill>
                <a:latin typeface="Tahoma" pitchFamily="34" charset="0"/>
                <a:ea typeface="Tahoma" pitchFamily="34" charset="0"/>
                <a:cs typeface="Tahoma" pitchFamily="34" charset="0"/>
              </a:rPr>
              <a:t> </a:t>
            </a:r>
            <a:r>
              <a:rPr lang="en-US" sz="1600" b="1" dirty="0" err="1">
                <a:solidFill>
                  <a:schemeClr val="accent1">
                    <a:lumMod val="75000"/>
                  </a:schemeClr>
                </a:solidFill>
                <a:latin typeface="Tahoma" pitchFamily="34" charset="0"/>
                <a:ea typeface="Tahoma" pitchFamily="34" charset="0"/>
                <a:cs typeface="Tahoma" pitchFamily="34" charset="0"/>
              </a:rPr>
              <a:t>kê</a:t>
            </a:r>
            <a:r>
              <a:rPr lang="en-US" sz="1600" b="1" dirty="0">
                <a:solidFill>
                  <a:schemeClr val="accent1">
                    <a:lumMod val="75000"/>
                  </a:schemeClr>
                </a:solidFill>
                <a:latin typeface="Tahoma" pitchFamily="34" charset="0"/>
                <a:ea typeface="Tahoma" pitchFamily="34" charset="0"/>
                <a:cs typeface="Tahoma" pitchFamily="34" charset="0"/>
              </a:rPr>
              <a:t> NetBIOS </a:t>
            </a:r>
            <a:r>
              <a:rPr lang="en-US" sz="1600" b="1" dirty="0" err="1">
                <a:solidFill>
                  <a:schemeClr val="accent1">
                    <a:lumMod val="75000"/>
                  </a:schemeClr>
                </a:solidFill>
                <a:latin typeface="Tahoma" pitchFamily="34" charset="0"/>
                <a:ea typeface="Tahoma" pitchFamily="34" charset="0"/>
                <a:cs typeface="Tahoma" pitchFamily="34" charset="0"/>
              </a:rPr>
              <a:t>để</a:t>
            </a:r>
            <a:r>
              <a:rPr lang="en-US" sz="1600" b="1" dirty="0">
                <a:solidFill>
                  <a:schemeClr val="accent1">
                    <a:lumMod val="75000"/>
                  </a:schemeClr>
                </a:solidFill>
                <a:latin typeface="Tahoma" pitchFamily="34" charset="0"/>
                <a:ea typeface="Tahoma" pitchFamily="34" charset="0"/>
                <a:cs typeface="Tahoma" pitchFamily="34" charset="0"/>
              </a:rPr>
              <a:t> </a:t>
            </a:r>
            <a:r>
              <a:rPr lang="en-US" sz="1600" b="1" dirty="0" err="1">
                <a:solidFill>
                  <a:schemeClr val="accent1">
                    <a:lumMod val="75000"/>
                  </a:schemeClr>
                </a:solidFill>
                <a:latin typeface="Tahoma" pitchFamily="34" charset="0"/>
                <a:ea typeface="Tahoma" pitchFamily="34" charset="0"/>
                <a:cs typeface="Tahoma" pitchFamily="34" charset="0"/>
              </a:rPr>
              <a:t>lấy</a:t>
            </a:r>
            <a:r>
              <a:rPr lang="en-US" sz="1600" b="1" dirty="0">
                <a:solidFill>
                  <a:schemeClr val="accent1">
                    <a:lumMod val="75000"/>
                  </a:schemeClr>
                </a:solidFill>
                <a:latin typeface="Tahoma" pitchFamily="34" charset="0"/>
                <a:ea typeface="Tahoma" pitchFamily="34" charset="0"/>
                <a:cs typeface="Tahoma" pitchFamily="34" charset="0"/>
              </a:rPr>
              <a:t> :</a:t>
            </a:r>
          </a:p>
          <a:p>
            <a:pPr marL="285750" indent="-285750">
              <a:buFont typeface="Arial" panose="020B0604020202020204" pitchFamily="34" charset="0"/>
              <a:buChar char="•"/>
            </a:pPr>
            <a:r>
              <a:rPr lang="en-US" sz="1600" dirty="0" err="1">
                <a:latin typeface="Tahoma" pitchFamily="34" charset="0"/>
                <a:ea typeface="Tahoma" pitchFamily="34" charset="0"/>
                <a:cs typeface="Tahoma" pitchFamily="34" charset="0"/>
              </a:rPr>
              <a:t>Danh</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sách</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các</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máy</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tính</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thuộc</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một</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miền</a:t>
            </a:r>
            <a:endParaRPr lang="en-US" sz="1600" dirty="0">
              <a:latin typeface="Tahoma" pitchFamily="34" charset="0"/>
              <a:ea typeface="Tahoma" pitchFamily="34" charset="0"/>
              <a:cs typeface="Tahoma" pitchFamily="34" charset="0"/>
            </a:endParaRPr>
          </a:p>
          <a:p>
            <a:pPr marL="285750" indent="-285750">
              <a:buFont typeface="Arial" panose="020B0604020202020204" pitchFamily="34" charset="0"/>
              <a:buChar char="•"/>
            </a:pPr>
            <a:r>
              <a:rPr lang="en-US" sz="1600" dirty="0" err="1">
                <a:latin typeface="Tahoma" pitchFamily="34" charset="0"/>
                <a:ea typeface="Tahoma" pitchFamily="34" charset="0"/>
                <a:cs typeface="Tahoma" pitchFamily="34" charset="0"/>
              </a:rPr>
              <a:t>Danh</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sách</a:t>
            </a:r>
            <a:r>
              <a:rPr lang="en-US" sz="1600" dirty="0">
                <a:latin typeface="Tahoma" pitchFamily="34" charset="0"/>
                <a:ea typeface="Tahoma" pitchFamily="34" charset="0"/>
                <a:cs typeface="Tahoma" pitchFamily="34" charset="0"/>
              </a:rPr>
              <a:t> chia sẻ </a:t>
            </a:r>
            <a:r>
              <a:rPr lang="en-US" sz="1600" dirty="0" err="1">
                <a:latin typeface="Tahoma" pitchFamily="34" charset="0"/>
                <a:ea typeface="Tahoma" pitchFamily="34" charset="0"/>
                <a:cs typeface="Tahoma" pitchFamily="34" charset="0"/>
              </a:rPr>
              <a:t>trên</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các</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máy</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chu</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riêng</a:t>
            </a:r>
            <a:r>
              <a:rPr lang="en-US" sz="1600" dirty="0">
                <a:latin typeface="Tahoma" pitchFamily="34" charset="0"/>
                <a:ea typeface="Tahoma" pitchFamily="34" charset="0"/>
                <a:cs typeface="Tahoma" pitchFamily="34" charset="0"/>
              </a:rPr>
              <a:t> lẻ </a:t>
            </a:r>
            <a:r>
              <a:rPr lang="en-US" sz="1600" dirty="0" err="1">
                <a:latin typeface="Tahoma" pitchFamily="34" charset="0"/>
                <a:ea typeface="Tahoma" pitchFamily="34" charset="0"/>
                <a:cs typeface="Tahoma" pitchFamily="34" charset="0"/>
              </a:rPr>
              <a:t>trong</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mạng</a:t>
            </a:r>
            <a:r>
              <a:rPr lang="en-US" sz="1600" dirty="0">
                <a:latin typeface="Tahoma" pitchFamily="34" charset="0"/>
                <a:ea typeface="Tahoma" pitchFamily="34" charset="0"/>
                <a:cs typeface="Tahoma" pitchFamily="34" charset="0"/>
              </a:rPr>
              <a:t> </a:t>
            </a:r>
          </a:p>
          <a:p>
            <a:pPr marL="285750" indent="-285750">
              <a:buFont typeface="Arial" panose="020B0604020202020204" pitchFamily="34" charset="0"/>
              <a:buChar char="•"/>
            </a:pPr>
            <a:r>
              <a:rPr lang="en-US" sz="1600" dirty="0" err="1">
                <a:latin typeface="Tahoma" pitchFamily="34" charset="0"/>
                <a:ea typeface="Tahoma" pitchFamily="34" charset="0"/>
                <a:cs typeface="Tahoma" pitchFamily="34" charset="0"/>
              </a:rPr>
              <a:t>Chính</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sách</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va</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mật</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khẩu</a:t>
            </a:r>
            <a:endParaRPr lang="en-US" sz="1600" dirty="0">
              <a:latin typeface="Tahoma" pitchFamily="34" charset="0"/>
              <a:ea typeface="Tahoma" pitchFamily="34" charset="0"/>
              <a:cs typeface="Tahoma" pitchFamily="34" charset="0"/>
            </a:endParaRPr>
          </a:p>
        </p:txBody>
      </p:sp>
      <p:graphicFrame>
        <p:nvGraphicFramePr>
          <p:cNvPr id="9" name="Table 8"/>
          <p:cNvGraphicFramePr>
            <a:graphicFrameLocks noGrp="1"/>
          </p:cNvGraphicFramePr>
          <p:nvPr>
            <p:extLst/>
          </p:nvPr>
        </p:nvGraphicFramePr>
        <p:xfrm>
          <a:off x="2971800" y="2851668"/>
          <a:ext cx="5791200" cy="2511473"/>
        </p:xfrm>
        <a:graphic>
          <a:graphicData uri="http://schemas.openxmlformats.org/drawingml/2006/table">
            <a:tbl>
              <a:tblPr firstRow="1" bandRow="1">
                <a:tableStyleId>{5C22544A-7EE6-4342-B048-85BDC9FD1C3A}</a:tableStyleId>
              </a:tblPr>
              <a:tblGrid>
                <a:gridCol w="919785">
                  <a:extLst>
                    <a:ext uri="{9D8B030D-6E8A-4147-A177-3AD203B41FA5}">
                      <a16:colId xmlns:a16="http://schemas.microsoft.com/office/drawing/2014/main" val="2753983967"/>
                    </a:ext>
                  </a:extLst>
                </a:gridCol>
                <a:gridCol w="756615">
                  <a:extLst>
                    <a:ext uri="{9D8B030D-6E8A-4147-A177-3AD203B41FA5}">
                      <a16:colId xmlns:a16="http://schemas.microsoft.com/office/drawing/2014/main" val="4093679678"/>
                    </a:ext>
                  </a:extLst>
                </a:gridCol>
                <a:gridCol w="685800">
                  <a:extLst>
                    <a:ext uri="{9D8B030D-6E8A-4147-A177-3AD203B41FA5}">
                      <a16:colId xmlns:a16="http://schemas.microsoft.com/office/drawing/2014/main" val="22417729"/>
                    </a:ext>
                  </a:extLst>
                </a:gridCol>
                <a:gridCol w="3429000">
                  <a:extLst>
                    <a:ext uri="{9D8B030D-6E8A-4147-A177-3AD203B41FA5}">
                      <a16:colId xmlns:a16="http://schemas.microsoft.com/office/drawing/2014/main" val="2413787443"/>
                    </a:ext>
                  </a:extLst>
                </a:gridCol>
              </a:tblGrid>
              <a:tr h="437201">
                <a:tc>
                  <a:txBody>
                    <a:bodyPr/>
                    <a:lstStyle/>
                    <a:p>
                      <a:pPr algn="ctr"/>
                      <a:r>
                        <a:rPr lang="en-US" sz="900" dirty="0" smtClean="0">
                          <a:latin typeface="Tahoma" pitchFamily="34" charset="0"/>
                        </a:rPr>
                        <a:t>Name</a:t>
                      </a:r>
                      <a:endParaRPr lang="en-US" sz="900" dirty="0">
                        <a:latin typeface="Tahoma" pitchFamily="34" charset="0"/>
                      </a:endParaRPr>
                    </a:p>
                  </a:txBody>
                  <a:tcPr marT="34290" marB="34290">
                    <a:solidFill>
                      <a:schemeClr val="accent3"/>
                    </a:solidFill>
                  </a:tcPr>
                </a:tc>
                <a:tc>
                  <a:txBody>
                    <a:bodyPr/>
                    <a:lstStyle/>
                    <a:p>
                      <a:pPr algn="ctr"/>
                      <a:r>
                        <a:rPr lang="en-US" sz="900" dirty="0">
                          <a:latin typeface="Tahoma" pitchFamily="34" charset="0"/>
                        </a:rPr>
                        <a:t>Mã</a:t>
                      </a:r>
                      <a:r>
                        <a:rPr lang="en-US" sz="900" baseline="0" dirty="0">
                          <a:latin typeface="Tahoma" pitchFamily="34" charset="0"/>
                        </a:rPr>
                        <a:t> NetBIOS</a:t>
                      </a:r>
                      <a:endParaRPr lang="en-US" sz="900" dirty="0">
                        <a:latin typeface="Tahoma" pitchFamily="34" charset="0"/>
                      </a:endParaRPr>
                    </a:p>
                  </a:txBody>
                  <a:tcPr marT="34290" marB="34290">
                    <a:solidFill>
                      <a:schemeClr val="accent3"/>
                    </a:solidFill>
                  </a:tcPr>
                </a:tc>
                <a:tc>
                  <a:txBody>
                    <a:bodyPr/>
                    <a:lstStyle/>
                    <a:p>
                      <a:pPr algn="ctr"/>
                      <a:r>
                        <a:rPr lang="en-US" sz="900" dirty="0" err="1">
                          <a:latin typeface="Tahoma" pitchFamily="34" charset="0"/>
                        </a:rPr>
                        <a:t>Loại</a:t>
                      </a:r>
                      <a:endParaRPr lang="en-US" sz="900" dirty="0">
                        <a:latin typeface="Tahoma" pitchFamily="34" charset="0"/>
                      </a:endParaRPr>
                    </a:p>
                  </a:txBody>
                  <a:tcPr marT="34290" marB="34290">
                    <a:solidFill>
                      <a:schemeClr val="accent3"/>
                    </a:solidFill>
                  </a:tcPr>
                </a:tc>
                <a:tc>
                  <a:txBody>
                    <a:bodyPr/>
                    <a:lstStyle/>
                    <a:p>
                      <a:pPr algn="ctr"/>
                      <a:r>
                        <a:rPr lang="en-US" sz="900" dirty="0" err="1">
                          <a:latin typeface="Tahoma" pitchFamily="34" charset="0"/>
                        </a:rPr>
                        <a:t>Thông</a:t>
                      </a:r>
                      <a:r>
                        <a:rPr lang="en-US" sz="900" baseline="0" dirty="0">
                          <a:latin typeface="Tahoma" pitchFamily="34" charset="0"/>
                        </a:rPr>
                        <a:t> tin </a:t>
                      </a:r>
                      <a:r>
                        <a:rPr lang="en-US" sz="900" baseline="0" dirty="0" err="1">
                          <a:latin typeface="Tahoma" pitchFamily="34" charset="0"/>
                        </a:rPr>
                        <a:t>thu</a:t>
                      </a:r>
                      <a:r>
                        <a:rPr lang="en-US" sz="900" baseline="0" dirty="0">
                          <a:latin typeface="Tahoma" pitchFamily="34" charset="0"/>
                        </a:rPr>
                        <a:t> </a:t>
                      </a:r>
                      <a:r>
                        <a:rPr lang="en-US" sz="900" baseline="0" dirty="0" err="1">
                          <a:latin typeface="Tahoma" pitchFamily="34" charset="0"/>
                        </a:rPr>
                        <a:t>được</a:t>
                      </a:r>
                      <a:endParaRPr lang="en-US" sz="900" dirty="0">
                        <a:latin typeface="Tahoma" pitchFamily="34" charset="0"/>
                      </a:endParaRPr>
                    </a:p>
                  </a:txBody>
                  <a:tcPr marT="34290" marB="34290">
                    <a:solidFill>
                      <a:schemeClr val="accent3"/>
                    </a:solidFill>
                  </a:tcPr>
                </a:tc>
                <a:extLst>
                  <a:ext uri="{0D108BD9-81ED-4DB2-BD59-A6C34878D82A}">
                    <a16:rowId xmlns:a16="http://schemas.microsoft.com/office/drawing/2014/main" val="2217578912"/>
                  </a:ext>
                </a:extLst>
              </a:tr>
              <a:tr h="284150">
                <a:tc>
                  <a:txBody>
                    <a:bodyPr/>
                    <a:lstStyle/>
                    <a:p>
                      <a:pPr algn="ctr"/>
                      <a:r>
                        <a:rPr lang="en-US" sz="900">
                          <a:latin typeface="Tahoma" pitchFamily="34" charset="0"/>
                        </a:rPr>
                        <a:t>&lt;host name&gt;</a:t>
                      </a:r>
                    </a:p>
                  </a:txBody>
                  <a:tcPr marT="34290" marB="34290"/>
                </a:tc>
                <a:tc>
                  <a:txBody>
                    <a:bodyPr/>
                    <a:lstStyle/>
                    <a:p>
                      <a:pPr algn="ctr"/>
                      <a:r>
                        <a:rPr lang="en-US" sz="900" dirty="0">
                          <a:latin typeface="Tahoma" pitchFamily="34" charset="0"/>
                        </a:rPr>
                        <a:t>&lt;00&gt;</a:t>
                      </a:r>
                    </a:p>
                  </a:txBody>
                  <a:tcPr marT="34290" marB="34290"/>
                </a:tc>
                <a:tc>
                  <a:txBody>
                    <a:bodyPr/>
                    <a:lstStyle/>
                    <a:p>
                      <a:pPr algn="ctr"/>
                      <a:r>
                        <a:rPr lang="en-US" sz="900">
                          <a:latin typeface="Tahoma" pitchFamily="34" charset="0"/>
                        </a:rPr>
                        <a:t>UNIQUE</a:t>
                      </a:r>
                    </a:p>
                  </a:txBody>
                  <a:tcPr marT="34290" marB="34290"/>
                </a:tc>
                <a:tc>
                  <a:txBody>
                    <a:bodyPr/>
                    <a:lstStyle/>
                    <a:p>
                      <a:pPr algn="l"/>
                      <a:r>
                        <a:rPr lang="en-US" sz="900" dirty="0" err="1">
                          <a:latin typeface="Tahoma" pitchFamily="34" charset="0"/>
                        </a:rPr>
                        <a:t>Tên</a:t>
                      </a:r>
                      <a:r>
                        <a:rPr lang="en-US" sz="900" dirty="0">
                          <a:latin typeface="Tahoma" pitchFamily="34" charset="0"/>
                        </a:rPr>
                        <a:t> </a:t>
                      </a:r>
                      <a:r>
                        <a:rPr lang="en-US" sz="900" dirty="0" err="1">
                          <a:latin typeface="Tahoma" pitchFamily="34" charset="0"/>
                        </a:rPr>
                        <a:t>máy</a:t>
                      </a:r>
                      <a:r>
                        <a:rPr lang="en-US" sz="900" dirty="0">
                          <a:latin typeface="Tahoma" pitchFamily="34" charset="0"/>
                        </a:rPr>
                        <a:t> </a:t>
                      </a:r>
                      <a:r>
                        <a:rPr lang="en-US" sz="900" dirty="0" err="1">
                          <a:latin typeface="Tahoma" pitchFamily="34" charset="0"/>
                        </a:rPr>
                        <a:t>chủ</a:t>
                      </a:r>
                      <a:endParaRPr lang="en-US" sz="900" dirty="0">
                        <a:latin typeface="Tahoma" pitchFamily="34" charset="0"/>
                      </a:endParaRPr>
                    </a:p>
                  </a:txBody>
                  <a:tcPr marT="34290" marB="34290"/>
                </a:tc>
                <a:extLst>
                  <a:ext uri="{0D108BD9-81ED-4DB2-BD59-A6C34878D82A}">
                    <a16:rowId xmlns:a16="http://schemas.microsoft.com/office/drawing/2014/main" val="3979418166"/>
                  </a:ext>
                </a:extLst>
              </a:tr>
              <a:tr h="268011">
                <a:tc>
                  <a:txBody>
                    <a:bodyPr/>
                    <a:lstStyle/>
                    <a:p>
                      <a:pPr algn="ctr"/>
                      <a:r>
                        <a:rPr lang="en-US" sz="900">
                          <a:latin typeface="Tahoma" pitchFamily="34" charset="0"/>
                        </a:rPr>
                        <a:t>&lt;domain&gt;</a:t>
                      </a:r>
                    </a:p>
                  </a:txBody>
                  <a:tcPr marT="34290" marB="34290"/>
                </a:tc>
                <a:tc>
                  <a:txBody>
                    <a:bodyPr/>
                    <a:lstStyle/>
                    <a:p>
                      <a:pPr algn="ctr"/>
                      <a:r>
                        <a:rPr lang="en-US" sz="900">
                          <a:latin typeface="Tahoma" pitchFamily="34" charset="0"/>
                        </a:rPr>
                        <a:t>&lt;00&gt;</a:t>
                      </a:r>
                    </a:p>
                  </a:txBody>
                  <a:tcPr marT="34290" marB="34290"/>
                </a:tc>
                <a:tc>
                  <a:txBody>
                    <a:bodyPr/>
                    <a:lstStyle/>
                    <a:p>
                      <a:pPr algn="ctr"/>
                      <a:r>
                        <a:rPr lang="en-US" sz="900">
                          <a:latin typeface="Tahoma" pitchFamily="34" charset="0"/>
                        </a:rPr>
                        <a:t>GROUP</a:t>
                      </a:r>
                    </a:p>
                  </a:txBody>
                  <a:tcPr marT="34290" marB="34290"/>
                </a:tc>
                <a:tc>
                  <a:txBody>
                    <a:bodyPr/>
                    <a:lstStyle/>
                    <a:p>
                      <a:pPr algn="l"/>
                      <a:r>
                        <a:rPr lang="en-US" sz="900" dirty="0" err="1">
                          <a:latin typeface="Tahoma" pitchFamily="34" charset="0"/>
                        </a:rPr>
                        <a:t>Tên</a:t>
                      </a:r>
                      <a:r>
                        <a:rPr lang="en-US" sz="900" dirty="0">
                          <a:latin typeface="Tahoma" pitchFamily="34" charset="0"/>
                        </a:rPr>
                        <a:t> </a:t>
                      </a:r>
                      <a:r>
                        <a:rPr lang="en-US" sz="900" dirty="0" err="1">
                          <a:latin typeface="Tahoma" pitchFamily="34" charset="0"/>
                        </a:rPr>
                        <a:t>miền</a:t>
                      </a:r>
                      <a:endParaRPr lang="en-US" sz="900" dirty="0">
                        <a:latin typeface="Tahoma" pitchFamily="34" charset="0"/>
                      </a:endParaRPr>
                    </a:p>
                  </a:txBody>
                  <a:tcPr marT="34290" marB="34290"/>
                </a:tc>
                <a:extLst>
                  <a:ext uri="{0D108BD9-81ED-4DB2-BD59-A6C34878D82A}">
                    <a16:rowId xmlns:a16="http://schemas.microsoft.com/office/drawing/2014/main" val="552642933"/>
                  </a:ext>
                </a:extLst>
              </a:tr>
              <a:tr h="284150">
                <a:tc>
                  <a:txBody>
                    <a:bodyPr/>
                    <a:lstStyle/>
                    <a:p>
                      <a:pPr algn="ctr"/>
                      <a:r>
                        <a:rPr lang="en-US" sz="900">
                          <a:latin typeface="Tahoma" pitchFamily="34" charset="0"/>
                        </a:rPr>
                        <a:t>&lt;host</a:t>
                      </a:r>
                      <a:r>
                        <a:rPr lang="en-US" sz="900" baseline="0">
                          <a:latin typeface="Tahoma" pitchFamily="34" charset="0"/>
                        </a:rPr>
                        <a:t> name&gt;</a:t>
                      </a:r>
                      <a:endParaRPr lang="en-US" sz="900">
                        <a:latin typeface="Tahoma" pitchFamily="34" charset="0"/>
                      </a:endParaRPr>
                    </a:p>
                  </a:txBody>
                  <a:tcPr marT="34290" marB="34290"/>
                </a:tc>
                <a:tc>
                  <a:txBody>
                    <a:bodyPr/>
                    <a:lstStyle/>
                    <a:p>
                      <a:pPr algn="ctr"/>
                      <a:r>
                        <a:rPr lang="en-US" sz="900">
                          <a:latin typeface="Tahoma" pitchFamily="34" charset="0"/>
                        </a:rPr>
                        <a:t>&lt;03&gt;</a:t>
                      </a:r>
                    </a:p>
                  </a:txBody>
                  <a:tcPr marT="34290" marB="34290"/>
                </a:tc>
                <a:tc>
                  <a:txBody>
                    <a:bodyPr/>
                    <a:lstStyle/>
                    <a:p>
                      <a:pPr algn="ctr"/>
                      <a:r>
                        <a:rPr lang="en-US" sz="900" dirty="0">
                          <a:latin typeface="Tahoma" pitchFamily="34" charset="0"/>
                        </a:rPr>
                        <a:t>UNIQUE</a:t>
                      </a:r>
                    </a:p>
                  </a:txBody>
                  <a:tcPr marT="34290" marB="34290"/>
                </a:tc>
                <a:tc>
                  <a:txBody>
                    <a:bodyPr/>
                    <a:lstStyle/>
                    <a:p>
                      <a:pPr algn="l"/>
                      <a:r>
                        <a:rPr lang="en-US" sz="900" dirty="0" err="1">
                          <a:latin typeface="Tahoma" pitchFamily="34" charset="0"/>
                        </a:rPr>
                        <a:t>Dịch</a:t>
                      </a:r>
                      <a:r>
                        <a:rPr lang="en-US" sz="900" dirty="0">
                          <a:latin typeface="Tahoma" pitchFamily="34" charset="0"/>
                        </a:rPr>
                        <a:t> </a:t>
                      </a:r>
                      <a:r>
                        <a:rPr lang="en-US" sz="900" dirty="0" err="1">
                          <a:latin typeface="Tahoma" pitchFamily="34" charset="0"/>
                        </a:rPr>
                        <a:t>vụ</a:t>
                      </a:r>
                      <a:r>
                        <a:rPr lang="en-US" sz="900" dirty="0">
                          <a:latin typeface="Tahoma" pitchFamily="34" charset="0"/>
                        </a:rPr>
                        <a:t> Messenger </a:t>
                      </a:r>
                      <a:r>
                        <a:rPr lang="en-US" sz="900" dirty="0" err="1">
                          <a:latin typeface="Tahoma" pitchFamily="34" charset="0"/>
                        </a:rPr>
                        <a:t>đang</a:t>
                      </a:r>
                      <a:r>
                        <a:rPr lang="en-US" sz="900" dirty="0">
                          <a:latin typeface="Tahoma" pitchFamily="34" charset="0"/>
                        </a:rPr>
                        <a:t> </a:t>
                      </a:r>
                      <a:r>
                        <a:rPr lang="en-US" sz="900" dirty="0" err="1">
                          <a:latin typeface="Tahoma" pitchFamily="34" charset="0"/>
                        </a:rPr>
                        <a:t>chạy</a:t>
                      </a:r>
                      <a:r>
                        <a:rPr lang="en-US" sz="900" dirty="0">
                          <a:latin typeface="Tahoma" pitchFamily="34" charset="0"/>
                        </a:rPr>
                        <a:t> </a:t>
                      </a:r>
                      <a:r>
                        <a:rPr lang="en-US" sz="900" dirty="0" err="1">
                          <a:latin typeface="Tahoma" pitchFamily="34" charset="0"/>
                        </a:rPr>
                        <a:t>cho</a:t>
                      </a:r>
                      <a:r>
                        <a:rPr lang="en-US" sz="900" dirty="0">
                          <a:latin typeface="Tahoma" pitchFamily="34" charset="0"/>
                        </a:rPr>
                        <a:t> </a:t>
                      </a:r>
                      <a:r>
                        <a:rPr lang="en-US" sz="900" dirty="0" err="1">
                          <a:latin typeface="Tahoma" pitchFamily="34" charset="0"/>
                        </a:rPr>
                        <a:t>máy</a:t>
                      </a:r>
                      <a:r>
                        <a:rPr lang="en-US" sz="900" dirty="0">
                          <a:latin typeface="Tahoma" pitchFamily="34" charset="0"/>
                        </a:rPr>
                        <a:t> </a:t>
                      </a:r>
                      <a:r>
                        <a:rPr lang="en-US" sz="900" dirty="0" err="1">
                          <a:latin typeface="Tahoma" pitchFamily="34" charset="0"/>
                        </a:rPr>
                        <a:t>tính</a:t>
                      </a:r>
                      <a:r>
                        <a:rPr lang="en-US" sz="900" dirty="0">
                          <a:latin typeface="Tahoma" pitchFamily="34" charset="0"/>
                        </a:rPr>
                        <a:t> </a:t>
                      </a:r>
                      <a:r>
                        <a:rPr lang="en-US" sz="900" dirty="0" err="1">
                          <a:latin typeface="Tahoma" pitchFamily="34" charset="0"/>
                        </a:rPr>
                        <a:t>đó</a:t>
                      </a:r>
                      <a:endParaRPr lang="en-US" sz="900" dirty="0">
                        <a:latin typeface="Tahoma" pitchFamily="34" charset="0"/>
                      </a:endParaRPr>
                    </a:p>
                  </a:txBody>
                  <a:tcPr marT="34290" marB="34290"/>
                </a:tc>
                <a:extLst>
                  <a:ext uri="{0D108BD9-81ED-4DB2-BD59-A6C34878D82A}">
                    <a16:rowId xmlns:a16="http://schemas.microsoft.com/office/drawing/2014/main" val="1179521111"/>
                  </a:ext>
                </a:extLst>
              </a:tr>
              <a:tr h="328330">
                <a:tc>
                  <a:txBody>
                    <a:bodyPr/>
                    <a:lstStyle/>
                    <a:p>
                      <a:pPr algn="ctr"/>
                      <a:r>
                        <a:rPr lang="en-US" sz="900">
                          <a:latin typeface="Tahoma" pitchFamily="34" charset="0"/>
                        </a:rPr>
                        <a:t>&lt;username&gt;</a:t>
                      </a:r>
                    </a:p>
                  </a:txBody>
                  <a:tcPr marT="34290" marB="34290"/>
                </a:tc>
                <a:tc>
                  <a:txBody>
                    <a:bodyPr/>
                    <a:lstStyle/>
                    <a:p>
                      <a:pPr algn="ctr"/>
                      <a:r>
                        <a:rPr lang="en-US" sz="900" dirty="0">
                          <a:latin typeface="Tahoma" pitchFamily="34" charset="0"/>
                        </a:rPr>
                        <a:t>&lt;03&gt;</a:t>
                      </a:r>
                    </a:p>
                  </a:txBody>
                  <a:tcPr marT="34290" marB="34290"/>
                </a:tc>
                <a:tc>
                  <a:txBody>
                    <a:bodyPr/>
                    <a:lstStyle/>
                    <a:p>
                      <a:pPr algn="ctr"/>
                      <a:r>
                        <a:rPr lang="en-US" sz="900">
                          <a:latin typeface="Tahoma" pitchFamily="34" charset="0"/>
                        </a:rPr>
                        <a:t>UNIQUE</a:t>
                      </a:r>
                    </a:p>
                  </a:txBody>
                  <a:tcPr marT="34290" marB="34290"/>
                </a:tc>
                <a:tc>
                  <a:txBody>
                    <a:bodyPr/>
                    <a:lstStyle/>
                    <a:p>
                      <a:pPr algn="l"/>
                      <a:r>
                        <a:rPr lang="vi-VN" sz="900" dirty="0">
                          <a:latin typeface="Tahoma" pitchFamily="34" charset="0"/>
                        </a:rPr>
                        <a:t>Dịch vụ Messenger đang chạy cho người dùng đã đăng nhập cá nhân đó</a:t>
                      </a:r>
                      <a:endParaRPr lang="en-US" sz="900" dirty="0">
                        <a:latin typeface="Tahoma" pitchFamily="34" charset="0"/>
                      </a:endParaRPr>
                    </a:p>
                  </a:txBody>
                  <a:tcPr marT="34290" marB="34290"/>
                </a:tc>
                <a:extLst>
                  <a:ext uri="{0D108BD9-81ED-4DB2-BD59-A6C34878D82A}">
                    <a16:rowId xmlns:a16="http://schemas.microsoft.com/office/drawing/2014/main" val="2427872148"/>
                  </a:ext>
                </a:extLst>
              </a:tr>
              <a:tr h="284150">
                <a:tc>
                  <a:txBody>
                    <a:bodyPr/>
                    <a:lstStyle/>
                    <a:p>
                      <a:pPr algn="ctr"/>
                      <a:r>
                        <a:rPr lang="en-US" sz="900" dirty="0">
                          <a:latin typeface="Tahoma" pitchFamily="34" charset="0"/>
                        </a:rPr>
                        <a:t>&lt;host name&gt;</a:t>
                      </a:r>
                    </a:p>
                  </a:txBody>
                  <a:tcPr marT="34290" marB="34290"/>
                </a:tc>
                <a:tc>
                  <a:txBody>
                    <a:bodyPr/>
                    <a:lstStyle/>
                    <a:p>
                      <a:pPr algn="ctr"/>
                      <a:r>
                        <a:rPr lang="en-US" sz="900">
                          <a:latin typeface="Tahoma" pitchFamily="34" charset="0"/>
                        </a:rPr>
                        <a:t>&lt;20&gt;</a:t>
                      </a:r>
                    </a:p>
                  </a:txBody>
                  <a:tcPr marT="34290" marB="34290"/>
                </a:tc>
                <a:tc>
                  <a:txBody>
                    <a:bodyPr/>
                    <a:lstStyle/>
                    <a:p>
                      <a:pPr algn="ctr"/>
                      <a:r>
                        <a:rPr lang="en-US" sz="900" dirty="0">
                          <a:latin typeface="Tahoma" pitchFamily="34" charset="0"/>
                        </a:rPr>
                        <a:t>UNIQUE</a:t>
                      </a:r>
                    </a:p>
                  </a:txBody>
                  <a:tcPr marT="34290" marB="34290"/>
                </a:tc>
                <a:tc>
                  <a:txBody>
                    <a:bodyPr/>
                    <a:lstStyle/>
                    <a:p>
                      <a:pPr algn="l"/>
                      <a:r>
                        <a:rPr lang="en-US" sz="900" dirty="0" err="1">
                          <a:latin typeface="Tahoma" pitchFamily="34" charset="0"/>
                        </a:rPr>
                        <a:t>Máy</a:t>
                      </a:r>
                      <a:r>
                        <a:rPr lang="en-US" sz="900" baseline="0" dirty="0">
                          <a:latin typeface="Tahoma" pitchFamily="34" charset="0"/>
                        </a:rPr>
                        <a:t> </a:t>
                      </a:r>
                      <a:r>
                        <a:rPr lang="en-US" sz="900" baseline="0" dirty="0" err="1">
                          <a:latin typeface="Tahoma" pitchFamily="34" charset="0"/>
                        </a:rPr>
                        <a:t>chu</a:t>
                      </a:r>
                      <a:r>
                        <a:rPr lang="en-US" sz="900" baseline="0" dirty="0">
                          <a:latin typeface="Tahoma" pitchFamily="34" charset="0"/>
                        </a:rPr>
                        <a:t>̉ </a:t>
                      </a:r>
                      <a:r>
                        <a:rPr lang="en-US" sz="900" baseline="0" dirty="0" err="1">
                          <a:latin typeface="Tahoma" pitchFamily="34" charset="0"/>
                        </a:rPr>
                        <a:t>dịch</a:t>
                      </a:r>
                      <a:r>
                        <a:rPr lang="en-US" sz="900" baseline="0" dirty="0">
                          <a:latin typeface="Tahoma" pitchFamily="34" charset="0"/>
                        </a:rPr>
                        <a:t> vụ </a:t>
                      </a:r>
                      <a:r>
                        <a:rPr lang="en-US" sz="900" baseline="0" dirty="0" err="1">
                          <a:latin typeface="Tahoma" pitchFamily="34" charset="0"/>
                        </a:rPr>
                        <a:t>đang</a:t>
                      </a:r>
                      <a:r>
                        <a:rPr lang="en-US" sz="900" baseline="0" dirty="0">
                          <a:latin typeface="Tahoma" pitchFamily="34" charset="0"/>
                        </a:rPr>
                        <a:t> </a:t>
                      </a:r>
                      <a:r>
                        <a:rPr lang="en-US" sz="900" baseline="0" dirty="0" err="1">
                          <a:latin typeface="Tahoma" pitchFamily="34" charset="0"/>
                        </a:rPr>
                        <a:t>chạy</a:t>
                      </a:r>
                      <a:endParaRPr lang="en-US" sz="900" dirty="0">
                        <a:latin typeface="Tahoma" pitchFamily="34" charset="0"/>
                      </a:endParaRPr>
                    </a:p>
                  </a:txBody>
                  <a:tcPr marT="34290" marB="34290"/>
                </a:tc>
                <a:extLst>
                  <a:ext uri="{0D108BD9-81ED-4DB2-BD59-A6C34878D82A}">
                    <a16:rowId xmlns:a16="http://schemas.microsoft.com/office/drawing/2014/main" val="3577810500"/>
                  </a:ext>
                </a:extLst>
              </a:tr>
              <a:tr h="268011">
                <a:tc>
                  <a:txBody>
                    <a:bodyPr/>
                    <a:lstStyle/>
                    <a:p>
                      <a:pPr algn="ctr"/>
                      <a:r>
                        <a:rPr lang="en-US" sz="900">
                          <a:latin typeface="Tahoma" pitchFamily="34" charset="0"/>
                        </a:rPr>
                        <a:t>&lt;domain&gt;</a:t>
                      </a:r>
                    </a:p>
                  </a:txBody>
                  <a:tcPr marT="34290" marB="34290"/>
                </a:tc>
                <a:tc>
                  <a:txBody>
                    <a:bodyPr/>
                    <a:lstStyle/>
                    <a:p>
                      <a:pPr algn="ctr"/>
                      <a:r>
                        <a:rPr lang="en-US" sz="900">
                          <a:latin typeface="Tahoma" pitchFamily="34" charset="0"/>
                        </a:rPr>
                        <a:t>&lt;1D&gt;</a:t>
                      </a:r>
                    </a:p>
                  </a:txBody>
                  <a:tcPr marT="34290" marB="34290"/>
                </a:tc>
                <a:tc>
                  <a:txBody>
                    <a:bodyPr/>
                    <a:lstStyle/>
                    <a:p>
                      <a:pPr algn="ctr"/>
                      <a:r>
                        <a:rPr lang="en-US" sz="900">
                          <a:latin typeface="Tahoma" pitchFamily="34" charset="0"/>
                        </a:rPr>
                        <a:t>GROUP</a:t>
                      </a:r>
                    </a:p>
                  </a:txBody>
                  <a:tcPr marT="34290" marB="34290"/>
                </a:tc>
                <a:tc>
                  <a:txBody>
                    <a:bodyPr/>
                    <a:lstStyle/>
                    <a:p>
                      <a:pPr algn="l"/>
                      <a:r>
                        <a:rPr lang="en-US" sz="900" dirty="0" err="1">
                          <a:latin typeface="Tahoma" pitchFamily="34" charset="0"/>
                        </a:rPr>
                        <a:t>Tên</a:t>
                      </a:r>
                      <a:r>
                        <a:rPr lang="en-US" sz="900" dirty="0">
                          <a:latin typeface="Tahoma" pitchFamily="34" charset="0"/>
                        </a:rPr>
                        <a:t> </a:t>
                      </a:r>
                      <a:r>
                        <a:rPr lang="en-US" sz="900" dirty="0" err="1">
                          <a:latin typeface="Tahoma" pitchFamily="34" charset="0"/>
                        </a:rPr>
                        <a:t>trình</a:t>
                      </a:r>
                      <a:r>
                        <a:rPr lang="en-US" sz="900" dirty="0">
                          <a:latin typeface="Tahoma" pitchFamily="34" charset="0"/>
                        </a:rPr>
                        <a:t> </a:t>
                      </a:r>
                      <a:r>
                        <a:rPr lang="en-US" sz="900" dirty="0" err="1">
                          <a:latin typeface="Tahoma" pitchFamily="34" charset="0"/>
                        </a:rPr>
                        <a:t>duyệt</a:t>
                      </a:r>
                      <a:r>
                        <a:rPr lang="en-US" sz="900" dirty="0">
                          <a:latin typeface="Tahoma" pitchFamily="34" charset="0"/>
                        </a:rPr>
                        <a:t> </a:t>
                      </a:r>
                      <a:r>
                        <a:rPr lang="en-US" sz="900" dirty="0" err="1">
                          <a:latin typeface="Tahoma" pitchFamily="34" charset="0"/>
                        </a:rPr>
                        <a:t>chính</a:t>
                      </a:r>
                      <a:r>
                        <a:rPr lang="en-US" sz="900" dirty="0">
                          <a:latin typeface="Tahoma" pitchFamily="34" charset="0"/>
                        </a:rPr>
                        <a:t> </a:t>
                      </a:r>
                      <a:r>
                        <a:rPr lang="en-US" sz="900" dirty="0" err="1">
                          <a:latin typeface="Tahoma" pitchFamily="34" charset="0"/>
                        </a:rPr>
                        <a:t>cho</a:t>
                      </a:r>
                      <a:r>
                        <a:rPr lang="en-US" sz="900" dirty="0">
                          <a:latin typeface="Tahoma" pitchFamily="34" charset="0"/>
                        </a:rPr>
                        <a:t> </a:t>
                      </a:r>
                      <a:r>
                        <a:rPr lang="en-US" sz="900" dirty="0" err="1">
                          <a:latin typeface="Tahoma" pitchFamily="34" charset="0"/>
                        </a:rPr>
                        <a:t>mạng</a:t>
                      </a:r>
                      <a:r>
                        <a:rPr lang="en-US" sz="900" dirty="0">
                          <a:latin typeface="Tahoma" pitchFamily="34" charset="0"/>
                        </a:rPr>
                        <a:t> con</a:t>
                      </a:r>
                    </a:p>
                  </a:txBody>
                  <a:tcPr marT="34290" marB="34290"/>
                </a:tc>
                <a:extLst>
                  <a:ext uri="{0D108BD9-81ED-4DB2-BD59-A6C34878D82A}">
                    <a16:rowId xmlns:a16="http://schemas.microsoft.com/office/drawing/2014/main" val="2818440178"/>
                  </a:ext>
                </a:extLst>
              </a:tr>
              <a:tr h="328330">
                <a:tc>
                  <a:txBody>
                    <a:bodyPr/>
                    <a:lstStyle/>
                    <a:p>
                      <a:pPr algn="ctr"/>
                      <a:r>
                        <a:rPr lang="en-US" sz="900" dirty="0">
                          <a:latin typeface="Tahoma" pitchFamily="34" charset="0"/>
                        </a:rPr>
                        <a:t>&lt;domain&gt;</a:t>
                      </a:r>
                    </a:p>
                  </a:txBody>
                  <a:tcPr marT="34290" marB="34290"/>
                </a:tc>
                <a:tc>
                  <a:txBody>
                    <a:bodyPr/>
                    <a:lstStyle/>
                    <a:p>
                      <a:pPr algn="ctr"/>
                      <a:r>
                        <a:rPr lang="en-US" sz="900" dirty="0">
                          <a:latin typeface="Tahoma" pitchFamily="34" charset="0"/>
                        </a:rPr>
                        <a:t>&lt;1B&gt;</a:t>
                      </a:r>
                    </a:p>
                  </a:txBody>
                  <a:tcPr marT="34290" marB="34290"/>
                </a:tc>
                <a:tc>
                  <a:txBody>
                    <a:bodyPr/>
                    <a:lstStyle/>
                    <a:p>
                      <a:pPr algn="ctr"/>
                      <a:r>
                        <a:rPr lang="en-US" sz="900" dirty="0">
                          <a:latin typeface="Tahoma" pitchFamily="34" charset="0"/>
                        </a:rPr>
                        <a:t>UNIQUE</a:t>
                      </a:r>
                    </a:p>
                  </a:txBody>
                  <a:tcPr marT="34290" marB="34290"/>
                </a:tc>
                <a:tc>
                  <a:txBody>
                    <a:bodyPr/>
                    <a:lstStyle/>
                    <a:p>
                      <a:pPr algn="l"/>
                      <a:r>
                        <a:rPr lang="en-US" sz="900" dirty="0" err="1">
                          <a:latin typeface="Tahoma" pitchFamily="34" charset="0"/>
                        </a:rPr>
                        <a:t>Tên</a:t>
                      </a:r>
                      <a:r>
                        <a:rPr lang="en-US" sz="900" baseline="0" dirty="0">
                          <a:latin typeface="Tahoma" pitchFamily="34" charset="0"/>
                        </a:rPr>
                        <a:t> </a:t>
                      </a:r>
                      <a:r>
                        <a:rPr lang="en-US" sz="900" baseline="0" dirty="0" err="1">
                          <a:latin typeface="Tahoma" pitchFamily="34" charset="0"/>
                        </a:rPr>
                        <a:t>miền</a:t>
                      </a:r>
                      <a:r>
                        <a:rPr lang="en-US" sz="900" baseline="0" dirty="0">
                          <a:latin typeface="Tahoma" pitchFamily="34" charset="0"/>
                        </a:rPr>
                        <a:t> </a:t>
                      </a:r>
                      <a:r>
                        <a:rPr lang="en-US" sz="900" baseline="0" dirty="0" err="1">
                          <a:latin typeface="Tahoma" pitchFamily="34" charset="0"/>
                        </a:rPr>
                        <a:t>trình</a:t>
                      </a:r>
                      <a:r>
                        <a:rPr lang="en-US" sz="900" baseline="0" dirty="0">
                          <a:latin typeface="Tahoma" pitchFamily="34" charset="0"/>
                        </a:rPr>
                        <a:t> </a:t>
                      </a:r>
                      <a:r>
                        <a:rPr lang="en-US" sz="900" baseline="0" dirty="0" err="1">
                          <a:latin typeface="Tahoma" pitchFamily="34" charset="0"/>
                        </a:rPr>
                        <a:t>duyệt</a:t>
                      </a:r>
                      <a:r>
                        <a:rPr lang="en-US" sz="900" baseline="0" dirty="0">
                          <a:latin typeface="Tahoma" pitchFamily="34" charset="0"/>
                        </a:rPr>
                        <a:t> </a:t>
                      </a:r>
                      <a:r>
                        <a:rPr lang="en-US" sz="900" baseline="0" dirty="0" err="1">
                          <a:latin typeface="Tahoma" pitchFamily="34" charset="0"/>
                        </a:rPr>
                        <a:t>chính</a:t>
                      </a:r>
                      <a:r>
                        <a:rPr lang="en-US" sz="900" baseline="0" dirty="0">
                          <a:latin typeface="Tahoma" pitchFamily="34" charset="0"/>
                        </a:rPr>
                        <a:t>, </a:t>
                      </a:r>
                      <a:r>
                        <a:rPr lang="en-US" sz="900" baseline="0" dirty="0" err="1">
                          <a:latin typeface="Tahoma" pitchFamily="34" charset="0"/>
                        </a:rPr>
                        <a:t>xác</a:t>
                      </a:r>
                      <a:r>
                        <a:rPr lang="en-US" sz="900" baseline="0" dirty="0">
                          <a:latin typeface="Tahoma" pitchFamily="34" charset="0"/>
                        </a:rPr>
                        <a:t> </a:t>
                      </a:r>
                      <a:r>
                        <a:rPr lang="en-US" sz="900" baseline="0" dirty="0" err="1">
                          <a:latin typeface="Tahoma" pitchFamily="34" charset="0"/>
                        </a:rPr>
                        <a:t>định</a:t>
                      </a:r>
                      <a:r>
                        <a:rPr lang="en-US" sz="900" baseline="0" dirty="0">
                          <a:latin typeface="Tahoma" pitchFamily="34" charset="0"/>
                        </a:rPr>
                        <a:t> </a:t>
                      </a:r>
                      <a:r>
                        <a:rPr lang="en-US" sz="900" baseline="0" dirty="0" err="1">
                          <a:latin typeface="Tahoma" pitchFamily="34" charset="0"/>
                        </a:rPr>
                        <a:t>bộ</a:t>
                      </a:r>
                      <a:r>
                        <a:rPr lang="en-US" sz="900" baseline="0" dirty="0">
                          <a:latin typeface="Tahoma" pitchFamily="34" charset="0"/>
                        </a:rPr>
                        <a:t> </a:t>
                      </a:r>
                      <a:r>
                        <a:rPr lang="en-US" sz="900" baseline="0" dirty="0" err="1">
                          <a:latin typeface="Tahoma" pitchFamily="34" charset="0"/>
                        </a:rPr>
                        <a:t>điều</a:t>
                      </a:r>
                      <a:r>
                        <a:rPr lang="en-US" sz="900" baseline="0" dirty="0">
                          <a:latin typeface="Tahoma" pitchFamily="34" charset="0"/>
                        </a:rPr>
                        <a:t> </a:t>
                      </a:r>
                      <a:r>
                        <a:rPr lang="en-US" sz="900" baseline="0" dirty="0" err="1">
                          <a:latin typeface="Tahoma" pitchFamily="34" charset="0"/>
                        </a:rPr>
                        <a:t>khiển</a:t>
                      </a:r>
                      <a:r>
                        <a:rPr lang="en-US" sz="900" baseline="0" dirty="0">
                          <a:latin typeface="Tahoma" pitchFamily="34" charset="0"/>
                        </a:rPr>
                        <a:t> </a:t>
                      </a:r>
                      <a:r>
                        <a:rPr lang="en-US" sz="900" baseline="0" dirty="0" err="1">
                          <a:latin typeface="Tahoma" pitchFamily="34" charset="0"/>
                        </a:rPr>
                        <a:t>miền</a:t>
                      </a:r>
                      <a:r>
                        <a:rPr lang="en-US" sz="900" baseline="0" dirty="0">
                          <a:latin typeface="Tahoma" pitchFamily="34" charset="0"/>
                        </a:rPr>
                        <a:t> </a:t>
                      </a:r>
                      <a:r>
                        <a:rPr lang="en-US" sz="900" baseline="0" dirty="0" err="1">
                          <a:latin typeface="Tahoma" pitchFamily="34" charset="0"/>
                        </a:rPr>
                        <a:t>chính</a:t>
                      </a:r>
                      <a:r>
                        <a:rPr lang="en-US" sz="900" baseline="0" dirty="0">
                          <a:latin typeface="Tahoma" pitchFamily="34" charset="0"/>
                        </a:rPr>
                        <a:t> (PDC) </a:t>
                      </a:r>
                      <a:r>
                        <a:rPr lang="en-US" sz="900" baseline="0" dirty="0" err="1">
                          <a:latin typeface="Tahoma" pitchFamily="34" charset="0"/>
                        </a:rPr>
                        <a:t>cho</a:t>
                      </a:r>
                      <a:r>
                        <a:rPr lang="en-US" sz="900" baseline="0" dirty="0">
                          <a:latin typeface="Tahoma" pitchFamily="34" charset="0"/>
                        </a:rPr>
                        <a:t> </a:t>
                      </a:r>
                      <a:r>
                        <a:rPr lang="en-US" sz="900" baseline="0" dirty="0" err="1">
                          <a:latin typeface="Tahoma" pitchFamily="34" charset="0"/>
                        </a:rPr>
                        <a:t>miền</a:t>
                      </a:r>
                      <a:r>
                        <a:rPr lang="en-US" sz="900" baseline="0" dirty="0">
                          <a:latin typeface="Tahoma" pitchFamily="34" charset="0"/>
                        </a:rPr>
                        <a:t> </a:t>
                      </a:r>
                      <a:r>
                        <a:rPr lang="en-US" sz="900" baseline="0" dirty="0" err="1">
                          <a:latin typeface="Tahoma" pitchFamily="34" charset="0"/>
                        </a:rPr>
                        <a:t>đó</a:t>
                      </a:r>
                      <a:endParaRPr lang="en-US" sz="900" dirty="0">
                        <a:latin typeface="Tahoma" pitchFamily="34" charset="0"/>
                      </a:endParaRPr>
                    </a:p>
                  </a:txBody>
                  <a:tcPr marT="34290" marB="34290"/>
                </a:tc>
                <a:extLst>
                  <a:ext uri="{0D108BD9-81ED-4DB2-BD59-A6C34878D82A}">
                    <a16:rowId xmlns:a16="http://schemas.microsoft.com/office/drawing/2014/main" val="507357680"/>
                  </a:ext>
                </a:extLst>
              </a:tr>
            </a:tbl>
          </a:graphicData>
        </a:graphic>
      </p:graphicFrame>
      <p:sp>
        <p:nvSpPr>
          <p:cNvPr id="6" name="Rounded Rectangle 5"/>
          <p:cNvSpPr/>
          <p:nvPr/>
        </p:nvSpPr>
        <p:spPr>
          <a:xfrm>
            <a:off x="137067" y="1479550"/>
            <a:ext cx="8915400" cy="800100"/>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1">
            <a:schemeClr val="dk1"/>
          </a:lnRef>
          <a:fillRef idx="2">
            <a:schemeClr val="dk1"/>
          </a:fillRef>
          <a:effectRef idx="1">
            <a:schemeClr val="dk1"/>
          </a:effectRef>
          <a:fontRef idx="minor">
            <a:schemeClr val="dk1"/>
          </a:fontRef>
        </p:style>
        <p:txBody>
          <a:bodyPr rtlCol="0" anchor="ctr"/>
          <a:lstStyle/>
          <a:p>
            <a:r>
              <a:rPr lang="vi-VN" dirty="0">
                <a:latin typeface="Tahoma" pitchFamily="34" charset="0"/>
                <a:ea typeface="Tahoma" pitchFamily="34" charset="0"/>
                <a:cs typeface="Tahoma" pitchFamily="34" charset="0"/>
              </a:rPr>
              <a:t> NetBIOS là một chuỗi 16 ký tự ASCII duy nhất được sử dụng </a:t>
            </a:r>
            <a:r>
              <a:rPr lang="vi-VN" dirty="0">
                <a:solidFill>
                  <a:srgbClr val="FF0000"/>
                </a:solidFill>
                <a:latin typeface="Tahoma" pitchFamily="34" charset="0"/>
                <a:ea typeface="Tahoma" pitchFamily="34" charset="0"/>
                <a:cs typeface="Tahoma" pitchFamily="34" charset="0"/>
              </a:rPr>
              <a:t>để xác định các thiết bị</a:t>
            </a:r>
            <a:r>
              <a:rPr lang="vi-VN" dirty="0">
                <a:latin typeface="Tahoma" pitchFamily="34" charset="0"/>
                <a:ea typeface="Tahoma" pitchFamily="34" charset="0"/>
                <a:cs typeface="Tahoma" pitchFamily="34" charset="0"/>
              </a:rPr>
              <a:t> mạng qua TCP / IP, 15 ký tự được sử dụng cho </a:t>
            </a:r>
            <a:r>
              <a:rPr lang="vi-VN" dirty="0">
                <a:solidFill>
                  <a:srgbClr val="FF0000"/>
                </a:solidFill>
                <a:latin typeface="Tahoma" pitchFamily="34" charset="0"/>
                <a:ea typeface="Tahoma" pitchFamily="34" charset="0"/>
                <a:cs typeface="Tahoma" pitchFamily="34" charset="0"/>
              </a:rPr>
              <a:t>tên thiết bị </a:t>
            </a:r>
            <a:r>
              <a:rPr lang="vi-VN" dirty="0">
                <a:latin typeface="Tahoma" pitchFamily="34" charset="0"/>
                <a:ea typeface="Tahoma" pitchFamily="34" charset="0"/>
                <a:cs typeface="Tahoma" pitchFamily="34" charset="0"/>
              </a:rPr>
              <a:t>và ký tự thứ 16 được dành cho </a:t>
            </a:r>
            <a:r>
              <a:rPr lang="vi-VN" dirty="0">
                <a:solidFill>
                  <a:srgbClr val="FF0000"/>
                </a:solidFill>
                <a:latin typeface="Tahoma" pitchFamily="34" charset="0"/>
                <a:ea typeface="Tahoma" pitchFamily="34" charset="0"/>
                <a:cs typeface="Tahoma" pitchFamily="34" charset="0"/>
              </a:rPr>
              <a:t>loại bản ghi dịch vụ hoặc tên</a:t>
            </a:r>
            <a:endParaRPr lang="en-US" sz="3200" dirty="0">
              <a:solidFill>
                <a:srgbClr val="FF0000"/>
              </a:solidFill>
              <a:latin typeface="Tahoma" pitchFamily="34" charset="0"/>
              <a:ea typeface="Tahoma" pitchFamily="34" charset="0"/>
              <a:cs typeface="Tahoma" pitchFamily="34" charset="0"/>
            </a:endParaRPr>
          </a:p>
        </p:txBody>
      </p:sp>
      <p:sp>
        <p:nvSpPr>
          <p:cNvPr id="2" name="TextBox 1"/>
          <p:cNvSpPr txBox="1"/>
          <p:nvPr/>
        </p:nvSpPr>
        <p:spPr>
          <a:xfrm>
            <a:off x="3733800" y="2418318"/>
            <a:ext cx="4267200" cy="369332"/>
          </a:xfrm>
          <a:prstGeom prst="rect">
            <a:avLst/>
          </a:prstGeom>
          <a:noFill/>
        </p:spPr>
        <p:txBody>
          <a:bodyPr wrap="square" rtlCol="0">
            <a:spAutoFit/>
          </a:bodyPr>
          <a:lstStyle/>
          <a:p>
            <a:pPr algn="ctr"/>
            <a:r>
              <a:rPr lang="en-US" b="1" dirty="0" err="1">
                <a:solidFill>
                  <a:schemeClr val="accent1">
                    <a:lumMod val="75000"/>
                  </a:schemeClr>
                </a:solidFill>
                <a:latin typeface="Tahoma" pitchFamily="34" charset="0"/>
                <a:ea typeface="Tahoma" pitchFamily="34" charset="0"/>
                <a:cs typeface="Tahoma" pitchFamily="34" charset="0"/>
              </a:rPr>
              <a:t>Danh</a:t>
            </a:r>
            <a:r>
              <a:rPr lang="en-US" b="1" dirty="0">
                <a:solidFill>
                  <a:schemeClr val="accent1">
                    <a:lumMod val="75000"/>
                  </a:schemeClr>
                </a:solidFill>
                <a:latin typeface="Tahoma" pitchFamily="34" charset="0"/>
                <a:ea typeface="Tahoma" pitchFamily="34" charset="0"/>
                <a:cs typeface="Tahoma" pitchFamily="34" charset="0"/>
              </a:rPr>
              <a:t> </a:t>
            </a:r>
            <a:r>
              <a:rPr lang="en-US" b="1" dirty="0" err="1">
                <a:solidFill>
                  <a:schemeClr val="accent1">
                    <a:lumMod val="75000"/>
                  </a:schemeClr>
                </a:solidFill>
                <a:latin typeface="Tahoma" pitchFamily="34" charset="0"/>
                <a:ea typeface="Tahoma" pitchFamily="34" charset="0"/>
                <a:cs typeface="Tahoma" pitchFamily="34" charset="0"/>
              </a:rPr>
              <a:t>sách</a:t>
            </a:r>
            <a:r>
              <a:rPr lang="en-US" b="1" dirty="0">
                <a:solidFill>
                  <a:schemeClr val="accent1">
                    <a:lumMod val="75000"/>
                  </a:schemeClr>
                </a:solidFill>
                <a:latin typeface="Tahoma" pitchFamily="34" charset="0"/>
                <a:ea typeface="Tahoma" pitchFamily="34" charset="0"/>
                <a:cs typeface="Tahoma" pitchFamily="34" charset="0"/>
              </a:rPr>
              <a:t> </a:t>
            </a:r>
            <a:r>
              <a:rPr lang="en-US" b="1" dirty="0" err="1">
                <a:solidFill>
                  <a:schemeClr val="accent1">
                    <a:lumMod val="75000"/>
                  </a:schemeClr>
                </a:solidFill>
                <a:latin typeface="Tahoma" pitchFamily="34" charset="0"/>
                <a:ea typeface="Tahoma" pitchFamily="34" charset="0"/>
                <a:cs typeface="Tahoma" pitchFamily="34" charset="0"/>
              </a:rPr>
              <a:t>tên</a:t>
            </a:r>
            <a:r>
              <a:rPr lang="en-US" b="1" dirty="0">
                <a:solidFill>
                  <a:schemeClr val="accent1">
                    <a:lumMod val="75000"/>
                  </a:schemeClr>
                </a:solidFill>
                <a:latin typeface="Tahoma" pitchFamily="34" charset="0"/>
                <a:ea typeface="Tahoma" pitchFamily="34" charset="0"/>
                <a:cs typeface="Tahoma" pitchFamily="34" charset="0"/>
              </a:rPr>
              <a:t> NetBIOS</a:t>
            </a:r>
          </a:p>
        </p:txBody>
      </p:sp>
    </p:spTree>
    <p:extLst>
      <p:ext uri="{BB962C8B-B14F-4D97-AF65-F5344CB8AC3E}">
        <p14:creationId xmlns:p14="http://schemas.microsoft.com/office/powerpoint/2010/main" val="3804144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ea typeface="Tahoma" pitchFamily="34" charset="0"/>
                <a:cs typeface="Tahoma" pitchFamily="34" charset="0"/>
              </a:rPr>
              <a:t>Liệt</a:t>
            </a:r>
            <a:r>
              <a:rPr lang="en-US" dirty="0">
                <a:ea typeface="Tahoma" pitchFamily="34" charset="0"/>
                <a:cs typeface="Tahoma" pitchFamily="34" charset="0"/>
              </a:rPr>
              <a:t> </a:t>
            </a:r>
            <a:r>
              <a:rPr lang="en-US" dirty="0" err="1">
                <a:ea typeface="Tahoma" pitchFamily="34" charset="0"/>
                <a:cs typeface="Tahoma" pitchFamily="34" charset="0"/>
              </a:rPr>
              <a:t>kê</a:t>
            </a:r>
            <a:r>
              <a:rPr lang="en-US" dirty="0">
                <a:ea typeface="Tahoma" pitchFamily="34" charset="0"/>
                <a:cs typeface="Tahoma" pitchFamily="34" charset="0"/>
              </a:rPr>
              <a:t> NetBIOS</a:t>
            </a:r>
          </a:p>
        </p:txBody>
      </p:sp>
      <p:sp>
        <p:nvSpPr>
          <p:cNvPr id="3" name="Slide Number Placeholder 2"/>
          <p:cNvSpPr>
            <a:spLocks noGrp="1"/>
          </p:cNvSpPr>
          <p:nvPr>
            <p:ph type="sldNum" sz="quarter" idx="12"/>
          </p:nvPr>
        </p:nvSpPr>
        <p:spPr/>
        <p:txBody>
          <a:bodyPr/>
          <a:lstStyle/>
          <a:p>
            <a:fld id="{3E15BD7C-E074-4D4A-84C3-500EE5B9C190}" type="slidenum">
              <a:rPr lang="ru-RU" sz="1600">
                <a:latin typeface="Tahoma" pitchFamily="34" charset="0"/>
                <a:ea typeface="Tahoma" pitchFamily="34" charset="0"/>
                <a:cs typeface="Tahoma" pitchFamily="34" charset="0"/>
              </a:rPr>
              <a:pPr/>
              <a:t>139</a:t>
            </a:fld>
            <a:endParaRPr lang="ru-RU" sz="1600" dirty="0">
              <a:latin typeface="Tahoma" pitchFamily="34" charset="0"/>
              <a:ea typeface="Tahoma" pitchFamily="34" charset="0"/>
              <a:cs typeface="Tahoma"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1" y="3307404"/>
            <a:ext cx="3809999" cy="2026596"/>
          </a:xfrm>
          <a:prstGeom prst="rect">
            <a:avLst/>
          </a:prstGeom>
        </p:spPr>
      </p:pic>
      <p:pic>
        <p:nvPicPr>
          <p:cNvPr id="5" name="Picture 4"/>
          <p:cNvPicPr>
            <a:picLocks noChangeAspect="1"/>
          </p:cNvPicPr>
          <p:nvPr/>
        </p:nvPicPr>
        <p:blipFill>
          <a:blip r:embed="rId3"/>
          <a:stretch>
            <a:fillRect/>
          </a:stretch>
        </p:blipFill>
        <p:spPr>
          <a:xfrm>
            <a:off x="5142397" y="1600198"/>
            <a:ext cx="3811102" cy="1524000"/>
          </a:xfrm>
          <a:prstGeom prst="rect">
            <a:avLst/>
          </a:prstGeom>
        </p:spPr>
      </p:pic>
      <p:sp>
        <p:nvSpPr>
          <p:cNvPr id="6" name="Round Diagonal Corner Rectangle 5"/>
          <p:cNvSpPr/>
          <p:nvPr/>
        </p:nvSpPr>
        <p:spPr>
          <a:xfrm>
            <a:off x="228600" y="1600199"/>
            <a:ext cx="4800600" cy="1524001"/>
          </a:xfrm>
          <a:prstGeom prst="round2Diag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rtlCol="0" anchor="ctr"/>
          <a:lstStyle/>
          <a:p>
            <a:r>
              <a:rPr lang="en-US" sz="1600" dirty="0" err="1">
                <a:latin typeface="Tahoma" pitchFamily="34" charset="0"/>
                <a:ea typeface="Tahoma" pitchFamily="34" charset="0"/>
                <a:cs typeface="Tahoma" pitchFamily="34" charset="0"/>
              </a:rPr>
              <a:t>Tiện</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ích</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Nbstat</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trong</a:t>
            </a:r>
            <a:r>
              <a:rPr lang="en-US" sz="1600" dirty="0">
                <a:latin typeface="Tahoma" pitchFamily="34" charset="0"/>
                <a:ea typeface="Tahoma" pitchFamily="34" charset="0"/>
                <a:cs typeface="Tahoma" pitchFamily="34" charset="0"/>
              </a:rPr>
              <a:t> windows </a:t>
            </a:r>
            <a:r>
              <a:rPr lang="en-US" sz="1600" dirty="0" err="1">
                <a:latin typeface="Tahoma" pitchFamily="34" charset="0"/>
                <a:ea typeface="Tahoma" pitchFamily="34" charset="0"/>
                <a:cs typeface="Tahoma" pitchFamily="34" charset="0"/>
              </a:rPr>
              <a:t>hiển</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thi</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thống</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kê</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giao</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thức</a:t>
            </a:r>
            <a:r>
              <a:rPr lang="en-US" sz="1600" dirty="0">
                <a:latin typeface="Tahoma" pitchFamily="34" charset="0"/>
                <a:ea typeface="Tahoma" pitchFamily="34" charset="0"/>
                <a:cs typeface="Tahoma" pitchFamily="34" charset="0"/>
              </a:rPr>
              <a:t> NetBIOS qua </a:t>
            </a:r>
            <a:r>
              <a:rPr lang="en-US" sz="1600" dirty="0">
                <a:solidFill>
                  <a:srgbClr val="FF0000"/>
                </a:solidFill>
                <a:latin typeface="Tahoma" pitchFamily="34" charset="0"/>
                <a:ea typeface="Tahoma" pitchFamily="34" charset="0"/>
                <a:cs typeface="Tahoma" pitchFamily="34" charset="0"/>
              </a:rPr>
              <a:t>TCP/IP</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NetBT</a:t>
            </a:r>
            <a:r>
              <a:rPr lang="en-US" sz="1600" dirty="0">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bảng</a:t>
            </a:r>
            <a:r>
              <a:rPr lang="en-US" sz="1600" dirty="0">
                <a:solidFill>
                  <a:srgbClr val="FF0000"/>
                </a:solidFill>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tên</a:t>
            </a:r>
            <a:r>
              <a:rPr lang="en-US" sz="1600" dirty="0">
                <a:solidFill>
                  <a:srgbClr val="FF0000"/>
                </a:solidFill>
                <a:latin typeface="Tahoma" pitchFamily="34" charset="0"/>
                <a:ea typeface="Tahoma" pitchFamily="34" charset="0"/>
                <a:cs typeface="Tahoma" pitchFamily="34" charset="0"/>
              </a:rPr>
              <a:t> NetBIOS </a:t>
            </a:r>
            <a:r>
              <a:rPr lang="en-US" sz="1600" dirty="0" err="1">
                <a:latin typeface="Tahoma" pitchFamily="34" charset="0"/>
                <a:ea typeface="Tahoma" pitchFamily="34" charset="0"/>
                <a:cs typeface="Tahoma" pitchFamily="34" charset="0"/>
              </a:rPr>
              <a:t>cho</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cả</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máy</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tính</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cục</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bô</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máy</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tính</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từ</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xa</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và</a:t>
            </a:r>
            <a:r>
              <a:rPr lang="en-US" sz="1600" dirty="0">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bô</a:t>
            </a:r>
            <a:r>
              <a:rPr lang="en-US" sz="1600" dirty="0">
                <a:solidFill>
                  <a:srgbClr val="FF0000"/>
                </a:solidFill>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đệm</a:t>
            </a:r>
            <a:r>
              <a:rPr lang="en-US" sz="1600" dirty="0">
                <a:solidFill>
                  <a:srgbClr val="FF0000"/>
                </a:solidFill>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tên</a:t>
            </a:r>
            <a:r>
              <a:rPr lang="en-US" sz="1600" dirty="0">
                <a:solidFill>
                  <a:srgbClr val="FF0000"/>
                </a:solidFill>
                <a:latin typeface="Tahoma" pitchFamily="34" charset="0"/>
                <a:ea typeface="Tahoma" pitchFamily="34" charset="0"/>
                <a:cs typeface="Tahoma" pitchFamily="34" charset="0"/>
              </a:rPr>
              <a:t> NetBIOS</a:t>
            </a:r>
          </a:p>
        </p:txBody>
      </p:sp>
      <p:sp>
        <p:nvSpPr>
          <p:cNvPr id="11" name="Rectangle 10"/>
          <p:cNvSpPr/>
          <p:nvPr/>
        </p:nvSpPr>
        <p:spPr>
          <a:xfrm>
            <a:off x="495300" y="3429000"/>
            <a:ext cx="4533900" cy="1143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vi-VN" sz="1600" dirty="0">
                <a:solidFill>
                  <a:schemeClr val="tx1"/>
                </a:solidFill>
                <a:latin typeface="Tahoma" pitchFamily="34" charset="0"/>
                <a:ea typeface="Tahoma" pitchFamily="34" charset="0"/>
                <a:cs typeface="Tahoma" pitchFamily="34" charset="0"/>
              </a:rPr>
              <a:t>Chạy lệnh </a:t>
            </a:r>
            <a:r>
              <a:rPr lang="vi-VN" sz="1600" dirty="0">
                <a:solidFill>
                  <a:srgbClr val="FF0000"/>
                </a:solidFill>
                <a:latin typeface="Tahoma" pitchFamily="34" charset="0"/>
                <a:ea typeface="Tahoma" pitchFamily="34" charset="0"/>
                <a:cs typeface="Tahoma" pitchFamily="34" charset="0"/>
              </a:rPr>
              <a:t>nbtstat</a:t>
            </a:r>
            <a:r>
              <a:rPr lang="vi-VN" sz="1600" dirty="0">
                <a:solidFill>
                  <a:schemeClr val="tx1"/>
                </a:solidFill>
                <a:latin typeface="Tahoma" pitchFamily="34" charset="0"/>
                <a:ea typeface="Tahoma" pitchFamily="34" charset="0"/>
                <a:cs typeface="Tahoma" pitchFamily="34" charset="0"/>
              </a:rPr>
              <a:t> "</a:t>
            </a:r>
            <a:r>
              <a:rPr lang="vi-VN" sz="1600" dirty="0">
                <a:solidFill>
                  <a:srgbClr val="FF0000"/>
                </a:solidFill>
                <a:latin typeface="Tahoma" pitchFamily="34" charset="0"/>
                <a:ea typeface="Tahoma" pitchFamily="34" charset="0"/>
                <a:cs typeface="Tahoma" pitchFamily="34" charset="0"/>
              </a:rPr>
              <a:t>nbtstat.exe -</a:t>
            </a:r>
            <a:r>
              <a:rPr lang="en-US" sz="1600" dirty="0">
                <a:solidFill>
                  <a:srgbClr val="FF0000"/>
                </a:solidFill>
                <a:latin typeface="Tahoma" pitchFamily="34" charset="0"/>
                <a:ea typeface="Tahoma" pitchFamily="34" charset="0"/>
                <a:cs typeface="Tahoma" pitchFamily="34" charset="0"/>
              </a:rPr>
              <a:t>c</a:t>
            </a:r>
            <a:r>
              <a:rPr lang="vi-VN" sz="1600" dirty="0">
                <a:solidFill>
                  <a:schemeClr val="tx1"/>
                </a:solidFill>
                <a:latin typeface="Tahoma" pitchFamily="34" charset="0"/>
                <a:ea typeface="Tahoma" pitchFamily="34" charset="0"/>
                <a:cs typeface="Tahoma" pitchFamily="34" charset="0"/>
              </a:rPr>
              <a:t>" để lấy nội dung của bộ đệm tên NetBIOS. bảng tên NetBIOS và địa chỉ IP được phân giải của chúng</a:t>
            </a:r>
            <a:endParaRPr lang="en-US" sz="1600" dirty="0">
              <a:solidFill>
                <a:schemeClr val="tx1"/>
              </a:solidFill>
              <a:latin typeface="Tahoma" pitchFamily="34" charset="0"/>
              <a:ea typeface="Tahoma" pitchFamily="34" charset="0"/>
              <a:cs typeface="Tahoma" pitchFamily="34" charset="0"/>
            </a:endParaRPr>
          </a:p>
        </p:txBody>
      </p:sp>
      <p:sp>
        <p:nvSpPr>
          <p:cNvPr id="12" name="Rectangle 11"/>
          <p:cNvSpPr/>
          <p:nvPr/>
        </p:nvSpPr>
        <p:spPr>
          <a:xfrm>
            <a:off x="507206" y="4806950"/>
            <a:ext cx="4533900" cy="1143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600" dirty="0" err="1">
                <a:latin typeface="Tahoma" pitchFamily="34" charset="0"/>
                <a:ea typeface="Tahoma" pitchFamily="34" charset="0"/>
                <a:cs typeface="Tahoma" pitchFamily="34" charset="0"/>
              </a:rPr>
              <a:t>Chạy</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lệnh</a:t>
            </a:r>
            <a:r>
              <a:rPr lang="en-US" sz="1600" dirty="0">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nbtstat</a:t>
            </a:r>
            <a:r>
              <a:rPr lang="en-US" sz="1600" dirty="0">
                <a:solidFill>
                  <a:srgbClr val="FF0000"/>
                </a:solidFill>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nb</a:t>
            </a:r>
            <a:r>
              <a:rPr lang="en-US" sz="1600" dirty="0">
                <a:solidFill>
                  <a:srgbClr val="FF0000"/>
                </a:solidFill>
                <a:latin typeface="Tahoma" pitchFamily="34" charset="0"/>
                <a:ea typeface="Tahoma" pitchFamily="34" charset="0"/>
                <a:cs typeface="Tahoma" pitchFamily="34" charset="0"/>
              </a:rPr>
              <a:t> tstat.exe -a &lt;</a:t>
            </a:r>
            <a:r>
              <a:rPr lang="en-US" sz="1600" dirty="0" err="1">
                <a:solidFill>
                  <a:srgbClr val="FF0000"/>
                </a:solidFill>
                <a:latin typeface="Tahoma" pitchFamily="34" charset="0"/>
                <a:ea typeface="Tahoma" pitchFamily="34" charset="0"/>
                <a:cs typeface="Tahoma" pitchFamily="34" charset="0"/>
              </a:rPr>
              <a:t>địa</a:t>
            </a:r>
            <a:r>
              <a:rPr lang="en-US" sz="1600" dirty="0">
                <a:solidFill>
                  <a:srgbClr val="FF0000"/>
                </a:solidFill>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chỉ</a:t>
            </a:r>
            <a:r>
              <a:rPr lang="en-US" sz="1600" dirty="0">
                <a:solidFill>
                  <a:srgbClr val="FF0000"/>
                </a:solidFill>
                <a:latin typeface="Tahoma" pitchFamily="34" charset="0"/>
                <a:ea typeface="Tahoma" pitchFamily="34" charset="0"/>
                <a:cs typeface="Tahoma" pitchFamily="34" charset="0"/>
              </a:rPr>
              <a:t> IP </a:t>
            </a:r>
            <a:r>
              <a:rPr lang="en-US" sz="1600" dirty="0" err="1">
                <a:solidFill>
                  <a:srgbClr val="FF0000"/>
                </a:solidFill>
                <a:latin typeface="Tahoma" pitchFamily="34" charset="0"/>
                <a:ea typeface="Tahoma" pitchFamily="34" charset="0"/>
                <a:cs typeface="Tahoma" pitchFamily="34" charset="0"/>
              </a:rPr>
              <a:t>của</a:t>
            </a:r>
            <a:r>
              <a:rPr lang="en-US" sz="1600" dirty="0">
                <a:solidFill>
                  <a:srgbClr val="FF0000"/>
                </a:solidFill>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máy</a:t>
            </a:r>
            <a:r>
              <a:rPr lang="en-US" sz="1600" dirty="0">
                <a:solidFill>
                  <a:srgbClr val="FF0000"/>
                </a:solidFill>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remo</a:t>
            </a:r>
            <a:r>
              <a:rPr lang="en-US" sz="1600" dirty="0">
                <a:solidFill>
                  <a:srgbClr val="FF0000"/>
                </a:solidFill>
                <a:latin typeface="Tahoma" pitchFamily="34" charset="0"/>
                <a:ea typeface="Tahoma" pitchFamily="34" charset="0"/>
                <a:cs typeface="Tahoma" pitchFamily="34" charset="0"/>
              </a:rPr>
              <a:t> </a:t>
            </a:r>
            <a:r>
              <a:rPr lang="en-US" sz="1600" dirty="0" err="1">
                <a:solidFill>
                  <a:srgbClr val="FF0000"/>
                </a:solidFill>
                <a:latin typeface="Tahoma" pitchFamily="34" charset="0"/>
                <a:ea typeface="Tahoma" pitchFamily="34" charset="0"/>
                <a:cs typeface="Tahoma" pitchFamily="34" charset="0"/>
              </a:rPr>
              <a:t>te</a:t>
            </a:r>
            <a:r>
              <a:rPr lang="en-US" sz="1600" dirty="0">
                <a:solidFill>
                  <a:srgbClr val="FF0000"/>
                </a:solidFill>
                <a:latin typeface="Tahoma" pitchFamily="34" charset="0"/>
                <a:ea typeface="Tahoma" pitchFamily="34" charset="0"/>
                <a:cs typeface="Tahoma" pitchFamily="34" charset="0"/>
              </a:rPr>
              <a:t>&gt;" </a:t>
            </a:r>
            <a:r>
              <a:rPr lang="en-US" sz="1600" dirty="0" err="1">
                <a:latin typeface="Tahoma" pitchFamily="34" charset="0"/>
                <a:ea typeface="Tahoma" pitchFamily="34" charset="0"/>
                <a:cs typeface="Tahoma" pitchFamily="34" charset="0"/>
              </a:rPr>
              <a:t>để</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lấy</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bảng</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tên</a:t>
            </a:r>
            <a:r>
              <a:rPr lang="en-US" sz="1600" dirty="0">
                <a:latin typeface="Tahoma" pitchFamily="34" charset="0"/>
                <a:ea typeface="Tahoma" pitchFamily="34" charset="0"/>
                <a:cs typeface="Tahoma" pitchFamily="34" charset="0"/>
              </a:rPr>
              <a:t> NetBIOS </a:t>
            </a:r>
            <a:r>
              <a:rPr lang="en-US" sz="1600" dirty="0" err="1">
                <a:latin typeface="Tahoma" pitchFamily="34" charset="0"/>
                <a:ea typeface="Tahoma" pitchFamily="34" charset="0"/>
                <a:cs typeface="Tahoma" pitchFamily="34" charset="0"/>
              </a:rPr>
              <a:t>của</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một</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máy</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tính</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từ</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xa</a:t>
            </a:r>
            <a:endParaRPr lang="en-US" sz="1600" dirty="0">
              <a:latin typeface="Tahoma" pitchFamily="34" charset="0"/>
              <a:ea typeface="Tahoma" pitchFamily="34" charset="0"/>
              <a:cs typeface="Tahoma" pitchFamily="34" charset="0"/>
            </a:endParaRPr>
          </a:p>
        </p:txBody>
      </p:sp>
      <p:pic>
        <p:nvPicPr>
          <p:cNvPr id="14" name="Picture 16" descr="Computer icon on white background Vector Đồ họa - Stock by Pixl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06302"/>
            <a:ext cx="549878" cy="12418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22" name="Picture 2" descr="Avatar man icon. People design. vector graphic ⬇ Vector Image by © djv |  Vector Stock 11386433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 y="4756150"/>
            <a:ext cx="540713" cy="12446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7746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285750" y="1428751"/>
            <a:ext cx="3314700" cy="3988218"/>
          </a:xfrm>
        </p:spPr>
        <p:txBody>
          <a:bodyPr>
            <a:normAutofit/>
          </a:bodyPr>
          <a:lstStyle/>
          <a:p>
            <a:pPr>
              <a:buFont typeface="Wingdings" panose="05000000000000000000" pitchFamily="2" charset="2"/>
              <a:buChar char="q"/>
            </a:pPr>
            <a:r>
              <a:rPr lang="en-US" sz="1500" dirty="0" err="1"/>
              <a:t>Cơ</a:t>
            </a:r>
            <a:r>
              <a:rPr lang="en-US" sz="1500" dirty="0"/>
              <a:t> </a:t>
            </a:r>
            <a:r>
              <a:rPr lang="en-US" sz="1500" dirty="0" err="1"/>
              <a:t>sở</a:t>
            </a:r>
            <a:r>
              <a:rPr lang="en-US" sz="1500" dirty="0"/>
              <a:t> </a:t>
            </a:r>
            <a:r>
              <a:rPr lang="en-US" sz="1500" dirty="0" err="1"/>
              <a:t>dữ</a:t>
            </a:r>
            <a:r>
              <a:rPr lang="en-US" sz="1500" dirty="0"/>
              <a:t> </a:t>
            </a:r>
            <a:r>
              <a:rPr lang="en-US" sz="1500" dirty="0" err="1"/>
              <a:t>liệu</a:t>
            </a:r>
            <a:r>
              <a:rPr lang="en-US" sz="1500" dirty="0"/>
              <a:t> Hacking </a:t>
            </a:r>
            <a:r>
              <a:rPr lang="en-US" sz="1500" dirty="0" err="1"/>
              <a:t>của</a:t>
            </a:r>
            <a:r>
              <a:rPr lang="en-US" sz="1500" dirty="0"/>
              <a:t> Google (GHDB) </a:t>
            </a:r>
            <a:r>
              <a:rPr lang="en-US" sz="1500" dirty="0" err="1"/>
              <a:t>là</a:t>
            </a:r>
            <a:r>
              <a:rPr lang="en-US" sz="1500" dirty="0"/>
              <a:t> </a:t>
            </a:r>
            <a:r>
              <a:rPr lang="en-US" sz="1500" dirty="0" err="1"/>
              <a:t>một</a:t>
            </a:r>
            <a:r>
              <a:rPr lang="en-US" sz="1500" dirty="0"/>
              <a:t> </a:t>
            </a:r>
            <a:r>
              <a:rPr lang="en-US" sz="1500" dirty="0" err="1"/>
              <a:t>nguồn</a:t>
            </a:r>
            <a:r>
              <a:rPr lang="en-US" sz="1500" dirty="0"/>
              <a:t> </a:t>
            </a:r>
            <a:r>
              <a:rPr lang="en-US" sz="1500" dirty="0" err="1">
                <a:solidFill>
                  <a:srgbClr val="FF0000"/>
                </a:solidFill>
              </a:rPr>
              <a:t>có</a:t>
            </a:r>
            <a:r>
              <a:rPr lang="en-US" sz="1500" dirty="0">
                <a:solidFill>
                  <a:srgbClr val="FF0000"/>
                </a:solidFill>
              </a:rPr>
              <a:t> </a:t>
            </a:r>
            <a:r>
              <a:rPr lang="en-US" sz="1500" dirty="0" err="1">
                <a:solidFill>
                  <a:srgbClr val="FF0000"/>
                </a:solidFill>
              </a:rPr>
              <a:t>thẩm</a:t>
            </a:r>
            <a:r>
              <a:rPr lang="en-US" sz="1500" dirty="0">
                <a:solidFill>
                  <a:srgbClr val="FF0000"/>
                </a:solidFill>
              </a:rPr>
              <a:t> </a:t>
            </a:r>
            <a:r>
              <a:rPr lang="en-US" sz="1500" dirty="0" err="1">
                <a:solidFill>
                  <a:srgbClr val="FF0000"/>
                </a:solidFill>
              </a:rPr>
              <a:t>quyền</a:t>
            </a:r>
            <a:r>
              <a:rPr lang="en-US" sz="1500" dirty="0">
                <a:solidFill>
                  <a:srgbClr val="FF0000"/>
                </a:solidFill>
              </a:rPr>
              <a:t> </a:t>
            </a:r>
            <a:r>
              <a:rPr lang="en-US" sz="1500" dirty="0" err="1">
                <a:solidFill>
                  <a:srgbClr val="FF0000"/>
                </a:solidFill>
              </a:rPr>
              <a:t>để</a:t>
            </a:r>
            <a:r>
              <a:rPr lang="en-US" sz="1500" dirty="0">
                <a:solidFill>
                  <a:srgbClr val="FF0000"/>
                </a:solidFill>
              </a:rPr>
              <a:t> </a:t>
            </a:r>
            <a:r>
              <a:rPr lang="en-US" sz="1500" dirty="0" err="1">
                <a:solidFill>
                  <a:srgbClr val="FF0000"/>
                </a:solidFill>
              </a:rPr>
              <a:t>truy</a:t>
            </a:r>
            <a:r>
              <a:rPr lang="en-US" sz="1500" dirty="0">
                <a:solidFill>
                  <a:srgbClr val="FF0000"/>
                </a:solidFill>
              </a:rPr>
              <a:t> </a:t>
            </a:r>
            <a:r>
              <a:rPr lang="en-US" sz="1500" dirty="0" err="1">
                <a:solidFill>
                  <a:srgbClr val="FF0000"/>
                </a:solidFill>
              </a:rPr>
              <a:t>vấn</a:t>
            </a:r>
            <a:r>
              <a:rPr lang="en-US" sz="1500" dirty="0">
                <a:solidFill>
                  <a:srgbClr val="FF0000"/>
                </a:solidFill>
              </a:rPr>
              <a:t> </a:t>
            </a:r>
            <a:r>
              <a:rPr lang="en-US" sz="1500" dirty="0" err="1">
                <a:solidFill>
                  <a:srgbClr val="FF0000"/>
                </a:solidFill>
              </a:rPr>
              <a:t>phạm</a:t>
            </a:r>
            <a:r>
              <a:rPr lang="en-US" sz="1500" dirty="0">
                <a:solidFill>
                  <a:srgbClr val="FF0000"/>
                </a:solidFill>
              </a:rPr>
              <a:t> vi </a:t>
            </a:r>
            <a:r>
              <a:rPr lang="en-US" sz="1500" dirty="0" err="1">
                <a:solidFill>
                  <a:srgbClr val="FF0000"/>
                </a:solidFill>
              </a:rPr>
              <a:t>tiếp</a:t>
            </a:r>
            <a:r>
              <a:rPr lang="en-US" sz="1500" dirty="0">
                <a:solidFill>
                  <a:srgbClr val="FF0000"/>
                </a:solidFill>
              </a:rPr>
              <a:t> </a:t>
            </a:r>
            <a:r>
              <a:rPr lang="en-US" sz="1500" dirty="0" err="1">
                <a:solidFill>
                  <a:srgbClr val="FF0000"/>
                </a:solidFill>
              </a:rPr>
              <a:t>cận</a:t>
            </a:r>
            <a:r>
              <a:rPr lang="en-US" sz="1500" dirty="0">
                <a:solidFill>
                  <a:srgbClr val="FF0000"/>
                </a:solidFill>
              </a:rPr>
              <a:t> </a:t>
            </a:r>
            <a:r>
              <a:rPr lang="en-US" sz="1500" dirty="0" err="1">
                <a:solidFill>
                  <a:srgbClr val="FF0000"/>
                </a:solidFill>
              </a:rPr>
              <a:t>ngày</a:t>
            </a:r>
            <a:r>
              <a:rPr lang="en-US" sz="1500" dirty="0">
                <a:solidFill>
                  <a:srgbClr val="FF0000"/>
                </a:solidFill>
              </a:rPr>
              <a:t> </a:t>
            </a:r>
            <a:r>
              <a:rPr lang="en-US" sz="1500" dirty="0" err="1">
                <a:solidFill>
                  <a:srgbClr val="FF0000"/>
                </a:solidFill>
              </a:rPr>
              <a:t>càng</a:t>
            </a:r>
            <a:r>
              <a:rPr lang="en-US" sz="1500" dirty="0">
                <a:solidFill>
                  <a:srgbClr val="FF0000"/>
                </a:solidFill>
              </a:rPr>
              <a:t> </a:t>
            </a:r>
            <a:r>
              <a:rPr lang="en-US" sz="1500" dirty="0" err="1">
                <a:solidFill>
                  <a:srgbClr val="FF0000"/>
                </a:solidFill>
              </a:rPr>
              <a:t>mở</a:t>
            </a:r>
            <a:r>
              <a:rPr lang="en-US" sz="1500" dirty="0">
                <a:solidFill>
                  <a:srgbClr val="FF0000"/>
                </a:solidFill>
              </a:rPr>
              <a:t> </a:t>
            </a:r>
            <a:r>
              <a:rPr lang="en-US" sz="1500" dirty="0" err="1">
                <a:solidFill>
                  <a:srgbClr val="FF0000"/>
                </a:solidFill>
              </a:rPr>
              <a:t>rộng</a:t>
            </a:r>
            <a:r>
              <a:rPr lang="en-US" sz="1500" dirty="0">
                <a:solidFill>
                  <a:srgbClr val="FF0000"/>
                </a:solidFill>
              </a:rPr>
              <a:t> </a:t>
            </a:r>
            <a:r>
              <a:rPr lang="en-US" sz="1500" dirty="0" err="1">
                <a:solidFill>
                  <a:srgbClr val="FF0000"/>
                </a:solidFill>
              </a:rPr>
              <a:t>của</a:t>
            </a:r>
            <a:r>
              <a:rPr lang="en-US" sz="1500" dirty="0">
                <a:solidFill>
                  <a:srgbClr val="FF0000"/>
                </a:solidFill>
              </a:rPr>
              <a:t> </a:t>
            </a:r>
            <a:r>
              <a:rPr lang="en-US" sz="1500" dirty="0" err="1">
                <a:solidFill>
                  <a:srgbClr val="FF0000"/>
                </a:solidFill>
              </a:rPr>
              <a:t>công</a:t>
            </a:r>
            <a:r>
              <a:rPr lang="en-US" sz="1500" dirty="0">
                <a:solidFill>
                  <a:srgbClr val="FF0000"/>
                </a:solidFill>
              </a:rPr>
              <a:t> </a:t>
            </a:r>
            <a:r>
              <a:rPr lang="en-US" sz="1500" dirty="0" err="1">
                <a:solidFill>
                  <a:srgbClr val="FF0000"/>
                </a:solidFill>
              </a:rPr>
              <a:t>cụ</a:t>
            </a:r>
            <a:r>
              <a:rPr lang="en-US" sz="1500" dirty="0">
                <a:solidFill>
                  <a:srgbClr val="FF0000"/>
                </a:solidFill>
              </a:rPr>
              <a:t> </a:t>
            </a:r>
            <a:r>
              <a:rPr lang="en-US" sz="1500" dirty="0" err="1">
                <a:solidFill>
                  <a:srgbClr val="FF0000"/>
                </a:solidFill>
              </a:rPr>
              <a:t>tìm</a:t>
            </a:r>
            <a:r>
              <a:rPr lang="en-US" sz="1500" dirty="0">
                <a:solidFill>
                  <a:srgbClr val="FF0000"/>
                </a:solidFill>
              </a:rPr>
              <a:t> </a:t>
            </a:r>
            <a:r>
              <a:rPr lang="en-US" sz="1500" dirty="0" err="1">
                <a:solidFill>
                  <a:srgbClr val="FF0000"/>
                </a:solidFill>
              </a:rPr>
              <a:t>kiếm</a:t>
            </a:r>
            <a:r>
              <a:rPr lang="en-US" sz="1500" dirty="0">
                <a:solidFill>
                  <a:srgbClr val="FF0000"/>
                </a:solidFill>
              </a:rPr>
              <a:t> Google.</a:t>
            </a:r>
          </a:p>
          <a:p>
            <a:pPr marL="0" indent="0">
              <a:buNone/>
            </a:pPr>
            <a:endParaRPr lang="en-US" sz="1500" dirty="0">
              <a:solidFill>
                <a:srgbClr val="FF0000"/>
              </a:solidFill>
            </a:endParaRPr>
          </a:p>
          <a:p>
            <a:pPr>
              <a:buFont typeface="Wingdings" panose="05000000000000000000" pitchFamily="2" charset="2"/>
              <a:buChar char="q"/>
            </a:pPr>
            <a:r>
              <a:rPr lang="en-US" sz="1500" dirty="0" err="1"/>
              <a:t>Cơ</a:t>
            </a:r>
            <a:r>
              <a:rPr lang="en-US" sz="1500" dirty="0"/>
              <a:t> </a:t>
            </a:r>
            <a:r>
              <a:rPr lang="en-US" sz="1500" dirty="0" err="1"/>
              <a:t>sở</a:t>
            </a:r>
            <a:r>
              <a:rPr lang="en-US" sz="1500" dirty="0"/>
              <a:t> </a:t>
            </a:r>
            <a:r>
              <a:rPr lang="en-US" sz="1500" dirty="0" err="1"/>
              <a:t>dữ</a:t>
            </a:r>
            <a:r>
              <a:rPr lang="en-US" sz="1500" dirty="0"/>
              <a:t> </a:t>
            </a:r>
            <a:r>
              <a:rPr lang="en-US" sz="1500" dirty="0" err="1"/>
              <a:t>liệu</a:t>
            </a:r>
            <a:r>
              <a:rPr lang="en-US" sz="1500" dirty="0"/>
              <a:t> </a:t>
            </a:r>
            <a:r>
              <a:rPr lang="en-US" sz="1500" dirty="0" err="1"/>
              <a:t>Khai</a:t>
            </a:r>
            <a:r>
              <a:rPr lang="en-US" sz="1500" dirty="0"/>
              <a:t> </a:t>
            </a:r>
            <a:r>
              <a:rPr lang="en-US" sz="1500" dirty="0" err="1"/>
              <a:t>thác</a:t>
            </a:r>
            <a:r>
              <a:rPr lang="en-US" sz="1500" dirty="0"/>
              <a:t> (Exploit Database) </a:t>
            </a:r>
            <a:r>
              <a:rPr lang="en-US" sz="1500" dirty="0" err="1"/>
              <a:t>là</a:t>
            </a:r>
            <a:r>
              <a:rPr lang="en-US" sz="1500" dirty="0"/>
              <a:t> </a:t>
            </a:r>
            <a:r>
              <a:rPr lang="en-US" sz="1500" dirty="0" err="1"/>
              <a:t>một</a:t>
            </a:r>
            <a:r>
              <a:rPr lang="en-US" sz="1500" dirty="0"/>
              <a:t> </a:t>
            </a:r>
            <a:r>
              <a:rPr lang="en-US" sz="1500" dirty="0" err="1"/>
              <a:t>nơi</a:t>
            </a:r>
            <a:r>
              <a:rPr lang="en-US" sz="1500" dirty="0"/>
              <a:t> </a:t>
            </a:r>
            <a:r>
              <a:rPr lang="en-US" sz="1500" dirty="0" err="1">
                <a:solidFill>
                  <a:srgbClr val="FF0000"/>
                </a:solidFill>
              </a:rPr>
              <a:t>lưu</a:t>
            </a:r>
            <a:r>
              <a:rPr lang="en-US" sz="1500" dirty="0">
                <a:solidFill>
                  <a:srgbClr val="FF0000"/>
                </a:solidFill>
              </a:rPr>
              <a:t> </a:t>
            </a:r>
            <a:r>
              <a:rPr lang="en-US" sz="1500" dirty="0" err="1">
                <a:solidFill>
                  <a:srgbClr val="FF0000"/>
                </a:solidFill>
              </a:rPr>
              <a:t>trữ</a:t>
            </a:r>
            <a:r>
              <a:rPr lang="en-US" sz="1500" dirty="0">
                <a:solidFill>
                  <a:srgbClr val="FF0000"/>
                </a:solidFill>
              </a:rPr>
              <a:t> </a:t>
            </a:r>
            <a:r>
              <a:rPr lang="en-US" sz="1500" dirty="0" err="1">
                <a:solidFill>
                  <a:srgbClr val="FF0000"/>
                </a:solidFill>
              </a:rPr>
              <a:t>các</a:t>
            </a:r>
            <a:r>
              <a:rPr lang="en-US" sz="1500" dirty="0">
                <a:solidFill>
                  <a:srgbClr val="FF0000"/>
                </a:solidFill>
              </a:rPr>
              <a:t> </a:t>
            </a:r>
            <a:r>
              <a:rPr lang="en-US" sz="1500" dirty="0" err="1">
                <a:solidFill>
                  <a:srgbClr val="FF0000"/>
                </a:solidFill>
              </a:rPr>
              <a:t>lỗ</a:t>
            </a:r>
            <a:r>
              <a:rPr lang="en-US" sz="1500" dirty="0">
                <a:solidFill>
                  <a:srgbClr val="FF0000"/>
                </a:solidFill>
              </a:rPr>
              <a:t> </a:t>
            </a:r>
            <a:r>
              <a:rPr lang="en-US" sz="1500" dirty="0" err="1">
                <a:solidFill>
                  <a:srgbClr val="FF0000"/>
                </a:solidFill>
              </a:rPr>
              <a:t>hổng</a:t>
            </a:r>
            <a:r>
              <a:rPr lang="en-US" sz="1500" dirty="0">
                <a:solidFill>
                  <a:srgbClr val="FF0000"/>
                </a:solidFill>
              </a:rPr>
              <a:t> </a:t>
            </a:r>
            <a:r>
              <a:rPr lang="en-US" sz="1500" dirty="0" err="1">
                <a:solidFill>
                  <a:srgbClr val="FF0000"/>
                </a:solidFill>
              </a:rPr>
              <a:t>và</a:t>
            </a:r>
            <a:r>
              <a:rPr lang="en-US" sz="1500" dirty="0">
                <a:solidFill>
                  <a:srgbClr val="FF0000"/>
                </a:solidFill>
              </a:rPr>
              <a:t> </a:t>
            </a:r>
            <a:r>
              <a:rPr lang="en-US" sz="1500" dirty="0" err="1">
                <a:solidFill>
                  <a:srgbClr val="FF0000"/>
                </a:solidFill>
              </a:rPr>
              <a:t>rủi</a:t>
            </a:r>
            <a:r>
              <a:rPr lang="en-US" sz="1500" dirty="0">
                <a:solidFill>
                  <a:srgbClr val="FF0000"/>
                </a:solidFill>
              </a:rPr>
              <a:t> </a:t>
            </a:r>
            <a:r>
              <a:rPr lang="en-US" sz="1500" dirty="0" err="1">
                <a:solidFill>
                  <a:srgbClr val="FF0000"/>
                </a:solidFill>
              </a:rPr>
              <a:t>ro</a:t>
            </a:r>
            <a:r>
              <a:rPr lang="en-US" sz="1500" dirty="0">
                <a:solidFill>
                  <a:srgbClr val="FF0000"/>
                </a:solidFill>
              </a:rPr>
              <a:t> (Common Vulnerabilities and Exposures-CVE) </a:t>
            </a:r>
            <a:r>
              <a:rPr lang="en-US" sz="1500" dirty="0" err="1">
                <a:solidFill>
                  <a:srgbClr val="FF0000"/>
                </a:solidFill>
              </a:rPr>
              <a:t>về</a:t>
            </a:r>
            <a:r>
              <a:rPr lang="en-US" sz="1500" dirty="0">
                <a:solidFill>
                  <a:srgbClr val="FF0000"/>
                </a:solidFill>
              </a:rPr>
              <a:t> </a:t>
            </a:r>
            <a:r>
              <a:rPr lang="en-US" sz="1500" dirty="0" err="1">
                <a:solidFill>
                  <a:srgbClr val="FF0000"/>
                </a:solidFill>
              </a:rPr>
              <a:t>các</a:t>
            </a:r>
            <a:r>
              <a:rPr lang="en-US" sz="1500" dirty="0">
                <a:solidFill>
                  <a:srgbClr val="FF0000"/>
                </a:solidFill>
              </a:rPr>
              <a:t> </a:t>
            </a:r>
            <a:r>
              <a:rPr lang="en-US" sz="1500" dirty="0" err="1">
                <a:solidFill>
                  <a:srgbClr val="FF0000"/>
                </a:solidFill>
              </a:rPr>
              <a:t>hoạt</a:t>
            </a:r>
            <a:r>
              <a:rPr lang="en-US" sz="1500" dirty="0">
                <a:solidFill>
                  <a:srgbClr val="FF0000"/>
                </a:solidFill>
              </a:rPr>
              <a:t> </a:t>
            </a:r>
            <a:r>
              <a:rPr lang="en-US" sz="1500" dirty="0" err="1">
                <a:solidFill>
                  <a:srgbClr val="FF0000"/>
                </a:solidFill>
              </a:rPr>
              <a:t>động</a:t>
            </a:r>
            <a:r>
              <a:rPr lang="en-US" sz="1500" dirty="0">
                <a:solidFill>
                  <a:srgbClr val="FF0000"/>
                </a:solidFill>
              </a:rPr>
              <a:t> </a:t>
            </a:r>
            <a:r>
              <a:rPr lang="en-US" sz="1500" dirty="0" err="1">
                <a:solidFill>
                  <a:srgbClr val="FF0000"/>
                </a:solidFill>
              </a:rPr>
              <a:t>khai</a:t>
            </a:r>
            <a:r>
              <a:rPr lang="en-US" sz="1500" dirty="0">
                <a:solidFill>
                  <a:srgbClr val="FF0000"/>
                </a:solidFill>
              </a:rPr>
              <a:t> </a:t>
            </a:r>
            <a:r>
              <a:rPr lang="en-US" sz="1500" dirty="0" err="1">
                <a:solidFill>
                  <a:srgbClr val="FF0000"/>
                </a:solidFill>
              </a:rPr>
              <a:t>thác</a:t>
            </a:r>
            <a:r>
              <a:rPr lang="en-US" sz="1500" dirty="0">
                <a:solidFill>
                  <a:srgbClr val="FF0000"/>
                </a:solidFill>
              </a:rPr>
              <a:t> </a:t>
            </a:r>
            <a:r>
              <a:rPr lang="en-US" sz="1500" dirty="0" err="1"/>
              <a:t>và</a:t>
            </a:r>
            <a:r>
              <a:rPr lang="en-US" sz="1500" dirty="0"/>
              <a:t> </a:t>
            </a:r>
            <a:r>
              <a:rPr lang="en-US" sz="1500" dirty="0" err="1"/>
              <a:t>phần</a:t>
            </a:r>
            <a:r>
              <a:rPr lang="en-US" sz="1500" dirty="0"/>
              <a:t> </a:t>
            </a:r>
            <a:r>
              <a:rPr lang="en-US" sz="1500" dirty="0" err="1"/>
              <a:t>mềm</a:t>
            </a:r>
            <a:r>
              <a:rPr lang="en-US" sz="1500" dirty="0"/>
              <a:t> </a:t>
            </a:r>
            <a:r>
              <a:rPr lang="en-US" sz="1500" dirty="0" err="1"/>
              <a:t>dễ</a:t>
            </a:r>
            <a:r>
              <a:rPr lang="en-US" sz="1500" dirty="0"/>
              <a:t> </a:t>
            </a:r>
            <a:r>
              <a:rPr lang="en-US" sz="1500" dirty="0" err="1"/>
              <a:t>bị</a:t>
            </a:r>
            <a:r>
              <a:rPr lang="en-US" sz="1500" dirty="0"/>
              <a:t> </a:t>
            </a:r>
            <a:r>
              <a:rPr lang="en-US" sz="1500" dirty="0" err="1"/>
              <a:t>tấn</a:t>
            </a:r>
            <a:r>
              <a:rPr lang="en-US" sz="1500" dirty="0"/>
              <a:t> </a:t>
            </a:r>
            <a:r>
              <a:rPr lang="en-US" sz="1500" dirty="0" err="1"/>
              <a:t>công</a:t>
            </a:r>
            <a:r>
              <a:rPr lang="en-US" sz="1500" dirty="0"/>
              <a:t> </a:t>
            </a:r>
            <a:r>
              <a:rPr lang="en-US" sz="1500" dirty="0" err="1"/>
              <a:t>tương</a:t>
            </a:r>
            <a:r>
              <a:rPr lang="en-US" sz="1500" dirty="0"/>
              <a:t> </a:t>
            </a:r>
            <a:r>
              <a:rPr lang="en-US" sz="1500" dirty="0" err="1"/>
              <a:t>ứng</a:t>
            </a:r>
            <a:r>
              <a:rPr lang="en-US" sz="1500" dirty="0"/>
              <a:t>.</a:t>
            </a:r>
          </a:p>
          <a:p>
            <a:endParaRPr lang="en-US" dirty="0"/>
          </a:p>
        </p:txBody>
      </p:sp>
      <p:sp>
        <p:nvSpPr>
          <p:cNvPr id="3" name="Title 2"/>
          <p:cNvSpPr>
            <a:spLocks noGrp="1"/>
          </p:cNvSpPr>
          <p:nvPr>
            <p:ph type="title"/>
          </p:nvPr>
        </p:nvSpPr>
        <p:spPr/>
        <p:txBody>
          <a:bodyPr/>
          <a:lstStyle/>
          <a:p>
            <a:r>
              <a:rPr lang="en-US" dirty="0">
                <a:latin typeface="Arial" panose="020B0604020202020204" pitchFamily="34" charset="0"/>
                <a:cs typeface="Arial" panose="020B0604020202020204" pitchFamily="34" charset="0"/>
              </a:rPr>
              <a:t>Google Hacking database</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14</a:t>
            </a:fld>
            <a:endParaRPr lang="ru-RU" dirty="0"/>
          </a:p>
        </p:txBody>
      </p:sp>
      <p:pic>
        <p:nvPicPr>
          <p:cNvPr id="6" name="Content Placeholder 5"/>
          <p:cNvPicPr>
            <a:picLocks noChangeAspect="1"/>
          </p:cNvPicPr>
          <p:nvPr/>
        </p:nvPicPr>
        <p:blipFill>
          <a:blip r:embed="rId3"/>
          <a:stretch>
            <a:fillRect/>
          </a:stretch>
        </p:blipFill>
        <p:spPr>
          <a:xfrm>
            <a:off x="3771900" y="1459309"/>
            <a:ext cx="4857750" cy="4075925"/>
          </a:xfrm>
          <a:prstGeom prst="rect">
            <a:avLst/>
          </a:prstGeom>
        </p:spPr>
      </p:pic>
    </p:spTree>
    <p:extLst>
      <p:ext uri="{BB962C8B-B14F-4D97-AF65-F5344CB8AC3E}">
        <p14:creationId xmlns:p14="http://schemas.microsoft.com/office/powerpoint/2010/main" val="30195582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9" y="852616"/>
            <a:ext cx="9144000" cy="534888"/>
          </a:xfrm>
        </p:spPr>
        <p:txBody>
          <a:bodyPr/>
          <a:lstStyle/>
          <a:p>
            <a:r>
              <a:rPr lang="en-US" sz="3200" dirty="0" err="1">
                <a:ea typeface="Tahoma" pitchFamily="34" charset="0"/>
                <a:cs typeface="Tahoma" pitchFamily="34" charset="0"/>
              </a:rPr>
              <a:t>Liệt</a:t>
            </a:r>
            <a:r>
              <a:rPr lang="en-US" sz="3200" dirty="0">
                <a:ea typeface="Tahoma" pitchFamily="34" charset="0"/>
                <a:cs typeface="Tahoma" pitchFamily="34" charset="0"/>
              </a:rPr>
              <a:t> </a:t>
            </a:r>
            <a:r>
              <a:rPr lang="en-US" sz="3200" dirty="0" err="1">
                <a:ea typeface="Tahoma" pitchFamily="34" charset="0"/>
                <a:cs typeface="Tahoma" pitchFamily="34" charset="0"/>
              </a:rPr>
              <a:t>kê</a:t>
            </a:r>
            <a:r>
              <a:rPr lang="en-US" sz="3200" dirty="0">
                <a:ea typeface="Tahoma" pitchFamily="34" charset="0"/>
                <a:cs typeface="Tahoma" pitchFamily="34" charset="0"/>
              </a:rPr>
              <a:t> NetBIOS</a:t>
            </a:r>
          </a:p>
        </p:txBody>
      </p:sp>
      <p:sp>
        <p:nvSpPr>
          <p:cNvPr id="3" name="TextBox 2"/>
          <p:cNvSpPr txBox="1"/>
          <p:nvPr/>
        </p:nvSpPr>
        <p:spPr>
          <a:xfrm>
            <a:off x="327167" y="1895581"/>
            <a:ext cx="4419600" cy="95410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wrap="square" rtlCol="0">
            <a:spAutoFit/>
          </a:bodyPr>
          <a:lstStyle/>
          <a:p>
            <a:r>
              <a:rPr lang="vi-VN" sz="1400" dirty="0">
                <a:solidFill>
                  <a:srgbClr val="FF0000"/>
                </a:solidFill>
                <a:latin typeface="Tahoma" pitchFamily="34" charset="0"/>
                <a:ea typeface="Tahoma" pitchFamily="34" charset="0"/>
                <a:cs typeface="Tahoma" pitchFamily="34" charset="0"/>
              </a:rPr>
              <a:t>Hyena</a:t>
            </a:r>
            <a:r>
              <a:rPr lang="en-US" sz="1400" dirty="0">
                <a:solidFill>
                  <a:srgbClr val="FF0000"/>
                </a:solidFill>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là</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một</a:t>
            </a:r>
            <a:r>
              <a:rPr lang="en-US" sz="1400" dirty="0">
                <a:latin typeface="Tahoma" pitchFamily="34" charset="0"/>
                <a:ea typeface="Tahoma" pitchFamily="34" charset="0"/>
                <a:cs typeface="Tahoma" pitchFamily="34" charset="0"/>
              </a:rPr>
              <a:t> GUI </a:t>
            </a:r>
            <a:r>
              <a:rPr lang="en-US" sz="1400" dirty="0" err="1">
                <a:latin typeface="Tahoma" pitchFamily="34" charset="0"/>
                <a:ea typeface="Tahoma" pitchFamily="34" charset="0"/>
                <a:cs typeface="Tahoma" pitchFamily="34" charset="0"/>
              </a:rPr>
              <a:t>dùng</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để</a:t>
            </a:r>
            <a:r>
              <a:rPr lang="vi-VN" sz="1400" dirty="0">
                <a:latin typeface="Tahoma" pitchFamily="34" charset="0"/>
                <a:ea typeface="Tahoma" pitchFamily="34" charset="0"/>
                <a:cs typeface="Tahoma" pitchFamily="34" charset="0"/>
              </a:rPr>
              <a:t> quản lý và bảo mật hệ điều hành Windows</a:t>
            </a:r>
            <a:r>
              <a:rPr lang="en-US" sz="1400" dirty="0">
                <a:latin typeface="Tahoma" pitchFamily="34" charset="0"/>
                <a:ea typeface="Tahoma" pitchFamily="34" charset="0"/>
                <a:cs typeface="Tahoma" pitchFamily="34" charset="0"/>
              </a:rPr>
              <a:t>. </a:t>
            </a:r>
            <a:r>
              <a:rPr lang="vi-VN" sz="1400" dirty="0">
                <a:latin typeface="Tahoma" pitchFamily="34" charset="0"/>
                <a:ea typeface="Tahoma" pitchFamily="34" charset="0"/>
                <a:cs typeface="Tahoma" pitchFamily="34" charset="0"/>
              </a:rPr>
              <a:t>Nó  hiển thị tên đăng nhập  chia  sẻ </a:t>
            </a:r>
            <a:r>
              <a:rPr lang="en-US" sz="1400" dirty="0">
                <a:latin typeface="Tahoma" pitchFamily="34" charset="0"/>
                <a:ea typeface="Tahoma" pitchFamily="34" charset="0"/>
                <a:cs typeface="Tahoma" pitchFamily="34" charset="0"/>
              </a:rPr>
              <a:t>user </a:t>
            </a:r>
            <a:r>
              <a:rPr lang="vi-VN" sz="1400" dirty="0">
                <a:latin typeface="Tahoma" pitchFamily="34" charset="0"/>
                <a:ea typeface="Tahoma" pitchFamily="34" charset="0"/>
                <a:cs typeface="Tahoma" pitchFamily="34" charset="0"/>
              </a:rPr>
              <a:t>cho máy  chủ Windows và bộ điều khiển miền</a:t>
            </a:r>
            <a:r>
              <a:rPr lang="en-US" sz="1400" dirty="0">
                <a:latin typeface="Tahoma" pitchFamily="34" charset="0"/>
                <a:ea typeface="Tahoma" pitchFamily="34" charset="0"/>
                <a:cs typeface="Tahoma" pitchFamily="34" charset="0"/>
              </a:rPr>
              <a:t>.</a:t>
            </a:r>
          </a:p>
        </p:txBody>
      </p:sp>
      <p:sp>
        <p:nvSpPr>
          <p:cNvPr id="4" name="TextBox 3"/>
          <p:cNvSpPr txBox="1"/>
          <p:nvPr/>
        </p:nvSpPr>
        <p:spPr>
          <a:xfrm>
            <a:off x="4876800" y="1834025"/>
            <a:ext cx="4191000" cy="1015663"/>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latin typeface="Tahoma" pitchFamily="34" charset="0"/>
                <a:ea typeface="Tahoma" pitchFamily="34" charset="0"/>
                <a:cs typeface="Tahoma" pitchFamily="34" charset="0"/>
              </a:rPr>
              <a:t>- </a:t>
            </a:r>
            <a:r>
              <a:rPr lang="vi-VN" sz="1400" dirty="0">
                <a:latin typeface="Tahoma" pitchFamily="34" charset="0"/>
                <a:ea typeface="Tahoma" pitchFamily="34" charset="0"/>
                <a:cs typeface="Tahoma" pitchFamily="34" charset="0"/>
              </a:rPr>
              <a:t>Nó hiển thị một biểu diễn đồ họa của Microsoft Terminal Services, Microsoft Windows Network, Web Client Network, v.v.</a:t>
            </a:r>
            <a:endParaRPr lang="en-US" sz="1400" dirty="0">
              <a:latin typeface="Tahoma" pitchFamily="34" charset="0"/>
              <a:ea typeface="Tahoma" pitchFamily="34" charset="0"/>
              <a:cs typeface="Tahoma" pitchFamily="34" charset="0"/>
            </a:endParaRPr>
          </a:p>
          <a:p>
            <a:endParaRPr lang="en-US" dirty="0">
              <a:latin typeface="Tahoma" pitchFamily="34" charset="0"/>
              <a:ea typeface="Tahoma" pitchFamily="34" charset="0"/>
              <a:cs typeface="Tahoma" pitchFamily="34" charset="0"/>
            </a:endParaRPr>
          </a:p>
        </p:txBody>
      </p:sp>
      <p:sp>
        <p:nvSpPr>
          <p:cNvPr id="6" name="Rectangle 5"/>
          <p:cNvSpPr/>
          <p:nvPr/>
        </p:nvSpPr>
        <p:spPr>
          <a:xfrm>
            <a:off x="4200506" y="1465607"/>
            <a:ext cx="1438295" cy="400110"/>
          </a:xfrm>
          <a:prstGeom prst="rect">
            <a:avLst/>
          </a:prstGeom>
        </p:spPr>
        <p:txBody>
          <a:bodyPr wrap="square">
            <a:spAutoFit/>
          </a:bodyPr>
          <a:lstStyle/>
          <a:p>
            <a:r>
              <a:rPr lang="en-US" sz="2000" b="1" dirty="0">
                <a:solidFill>
                  <a:schemeClr val="tx2">
                    <a:lumMod val="60000"/>
                    <a:lumOff val="40000"/>
                  </a:schemeClr>
                </a:solidFill>
                <a:latin typeface="Tahoma" pitchFamily="34" charset="0"/>
                <a:ea typeface="Tahoma" pitchFamily="34" charset="0"/>
                <a:cs typeface="Tahoma" pitchFamily="34" charset="0"/>
              </a:rPr>
              <a:t>Hyena</a:t>
            </a:r>
          </a:p>
        </p:txBody>
      </p:sp>
      <p:sp>
        <p:nvSpPr>
          <p:cNvPr id="7" name="Rectangle 6"/>
          <p:cNvSpPr/>
          <p:nvPr/>
        </p:nvSpPr>
        <p:spPr>
          <a:xfrm>
            <a:off x="5745482" y="3078942"/>
            <a:ext cx="3116578" cy="46482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rtlCol="0" anchor="ctr"/>
          <a:lstStyle/>
          <a:p>
            <a:pPr lvl="0"/>
            <a:r>
              <a:rPr lang="en-US" sz="1200" dirty="0" err="1">
                <a:latin typeface="Tahoma" pitchFamily="34" charset="0"/>
                <a:ea typeface="Tahoma" pitchFamily="34" charset="0"/>
                <a:cs typeface="Tahoma" pitchFamily="34" charset="0"/>
              </a:rPr>
              <a:t>Nsauditar</a:t>
            </a:r>
            <a:r>
              <a:rPr lang="en-US" sz="1200" dirty="0">
                <a:latin typeface="Tahoma" pitchFamily="34" charset="0"/>
                <a:ea typeface="Tahoma" pitchFamily="34" charset="0"/>
                <a:cs typeface="Tahoma" pitchFamily="34" charset="0"/>
              </a:rPr>
              <a:t> Network Security Auditor </a:t>
            </a:r>
            <a:r>
              <a:rPr lang="en-US" sz="1200" i="1" dirty="0">
                <a:solidFill>
                  <a:schemeClr val="accent1"/>
                </a:solidFill>
                <a:latin typeface="Tahoma" pitchFamily="34" charset="0"/>
                <a:ea typeface="Tahoma" pitchFamily="34" charset="0"/>
                <a:cs typeface="Tahoma" pitchFamily="34" charset="0"/>
              </a:rPr>
              <a:t>https://www.nsauditor.com</a:t>
            </a:r>
            <a:endParaRPr lang="en-US" sz="1200" dirty="0">
              <a:solidFill>
                <a:schemeClr val="accent1"/>
              </a:solidFill>
              <a:latin typeface="Tahoma" pitchFamily="34" charset="0"/>
              <a:ea typeface="Tahoma" pitchFamily="34" charset="0"/>
              <a:cs typeface="Tahoma" pitchFamily="34" charset="0"/>
            </a:endParaRPr>
          </a:p>
        </p:txBody>
      </p:sp>
      <p:sp>
        <p:nvSpPr>
          <p:cNvPr id="8" name="Rectangle 7"/>
          <p:cNvSpPr/>
          <p:nvPr/>
        </p:nvSpPr>
        <p:spPr>
          <a:xfrm>
            <a:off x="5745482" y="3543762"/>
            <a:ext cx="3124198" cy="46072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rtlCol="0" anchor="ctr"/>
          <a:lstStyle/>
          <a:p>
            <a:pPr lvl="0"/>
            <a:r>
              <a:rPr lang="en-US" sz="1200" dirty="0" err="1">
                <a:latin typeface="Tahoma" pitchFamily="34" charset="0"/>
                <a:ea typeface="Tahoma" pitchFamily="34" charset="0"/>
                <a:cs typeface="Tahoma" pitchFamily="34" charset="0"/>
              </a:rPr>
              <a:t>NetScanTools</a:t>
            </a:r>
            <a:r>
              <a:rPr lang="en-US" sz="1200" dirty="0">
                <a:latin typeface="Tahoma" pitchFamily="34" charset="0"/>
                <a:ea typeface="Tahoma" pitchFamily="34" charset="0"/>
                <a:cs typeface="Tahoma" pitchFamily="34" charset="0"/>
              </a:rPr>
              <a:t> Pro </a:t>
            </a:r>
            <a:r>
              <a:rPr lang="en-US" sz="1200" i="1" dirty="0">
                <a:solidFill>
                  <a:schemeClr val="accent1"/>
                </a:solidFill>
                <a:latin typeface="Tahoma" pitchFamily="34" charset="0"/>
                <a:ea typeface="Tahoma" pitchFamily="34" charset="0"/>
                <a:cs typeface="Tahoma" pitchFamily="34" charset="0"/>
              </a:rPr>
              <a:t>https://www.netscantools.com</a:t>
            </a:r>
            <a:endParaRPr lang="en-US" sz="1400" dirty="0">
              <a:solidFill>
                <a:schemeClr val="accent1"/>
              </a:solidFill>
              <a:latin typeface="Tahoma" pitchFamily="34" charset="0"/>
              <a:ea typeface="Tahoma" pitchFamily="34" charset="0"/>
              <a:cs typeface="Tahoma" pitchFamily="34" charset="0"/>
            </a:endParaRPr>
          </a:p>
        </p:txBody>
      </p:sp>
      <p:sp>
        <p:nvSpPr>
          <p:cNvPr id="9" name="Rectangle 8"/>
          <p:cNvSpPr/>
          <p:nvPr/>
        </p:nvSpPr>
        <p:spPr>
          <a:xfrm>
            <a:off x="5745482" y="3987800"/>
            <a:ext cx="3124198" cy="4191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rtlCol="0" anchor="ctr"/>
          <a:lstStyle/>
          <a:p>
            <a:pPr lvl="0"/>
            <a:r>
              <a:rPr lang="en-US" sz="1200" dirty="0" err="1">
                <a:latin typeface="Tahoma" pitchFamily="34" charset="0"/>
                <a:ea typeface="Tahoma" pitchFamily="34" charset="0"/>
                <a:cs typeface="Tahoma" pitchFamily="34" charset="0"/>
              </a:rPr>
              <a:t>SoftPerfect</a:t>
            </a:r>
            <a:r>
              <a:rPr lang="en-US" sz="1200" dirty="0">
                <a:latin typeface="Tahoma" pitchFamily="34" charset="0"/>
                <a:ea typeface="Tahoma" pitchFamily="34" charset="0"/>
                <a:cs typeface="Tahoma" pitchFamily="34" charset="0"/>
              </a:rPr>
              <a:t> Network Scanner </a:t>
            </a:r>
            <a:r>
              <a:rPr lang="en-US" sz="1200" i="1" dirty="0">
                <a:solidFill>
                  <a:schemeClr val="accent1"/>
                </a:solidFill>
                <a:latin typeface="Tahoma" pitchFamily="34" charset="0"/>
                <a:ea typeface="Tahoma" pitchFamily="34" charset="0"/>
                <a:cs typeface="Tahoma" pitchFamily="34" charset="0"/>
              </a:rPr>
              <a:t>https://www.softperfect.com</a:t>
            </a:r>
            <a:endParaRPr lang="en-US" sz="1400" dirty="0">
              <a:solidFill>
                <a:schemeClr val="accent1"/>
              </a:solidFill>
              <a:latin typeface="Tahoma" pitchFamily="34" charset="0"/>
              <a:ea typeface="Tahoma" pitchFamily="34" charset="0"/>
              <a:cs typeface="Tahoma" pitchFamily="34" charset="0"/>
            </a:endParaRPr>
          </a:p>
        </p:txBody>
      </p:sp>
      <p:sp>
        <p:nvSpPr>
          <p:cNvPr id="10" name="Rectangle 9"/>
          <p:cNvSpPr/>
          <p:nvPr/>
        </p:nvSpPr>
        <p:spPr>
          <a:xfrm>
            <a:off x="5745482" y="4406900"/>
            <a:ext cx="3124198" cy="46663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rtlCol="0" anchor="ctr"/>
          <a:lstStyle/>
          <a:p>
            <a:pPr lvl="0"/>
            <a:r>
              <a:rPr lang="en-US" sz="1200" dirty="0" err="1">
                <a:latin typeface="Tahoma" pitchFamily="34" charset="0"/>
                <a:ea typeface="Tahoma" pitchFamily="34" charset="0"/>
                <a:cs typeface="Tahoma" pitchFamily="34" charset="0"/>
              </a:rPr>
              <a:t>SuperScan</a:t>
            </a:r>
            <a:r>
              <a:rPr lang="en-US" sz="1200" dirty="0">
                <a:latin typeface="Tahoma" pitchFamily="34" charset="0"/>
                <a:ea typeface="Tahoma" pitchFamily="34" charset="0"/>
                <a:cs typeface="Tahoma" pitchFamily="34" charset="0"/>
              </a:rPr>
              <a:t> </a:t>
            </a:r>
          </a:p>
          <a:p>
            <a:pPr lvl="0"/>
            <a:r>
              <a:rPr lang="en-US" sz="1200" i="1" dirty="0">
                <a:solidFill>
                  <a:schemeClr val="accent1"/>
                </a:solidFill>
                <a:latin typeface="Tahoma" pitchFamily="34" charset="0"/>
                <a:ea typeface="Tahoma" pitchFamily="34" charset="0"/>
                <a:cs typeface="Tahoma" pitchFamily="34" charset="0"/>
              </a:rPr>
              <a:t>https://www.mcafee.com</a:t>
            </a:r>
            <a:endParaRPr lang="en-US" sz="1200" dirty="0">
              <a:solidFill>
                <a:schemeClr val="accent1"/>
              </a:solidFill>
              <a:latin typeface="Tahoma" pitchFamily="34" charset="0"/>
              <a:ea typeface="Tahoma" pitchFamily="34" charset="0"/>
              <a:cs typeface="Tahoma" pitchFamily="34" charset="0"/>
            </a:endParaRPr>
          </a:p>
        </p:txBody>
      </p:sp>
      <p:sp>
        <p:nvSpPr>
          <p:cNvPr id="11" name="Rectangle 10"/>
          <p:cNvSpPr/>
          <p:nvPr/>
        </p:nvSpPr>
        <p:spPr>
          <a:xfrm>
            <a:off x="5745482" y="4873532"/>
            <a:ext cx="3124198" cy="52777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rtlCol="0" anchor="ctr"/>
          <a:lstStyle/>
          <a:p>
            <a:pPr lvl="0"/>
            <a:r>
              <a:rPr lang="en-US" sz="1200" dirty="0">
                <a:latin typeface="Tahoma" pitchFamily="34" charset="0"/>
                <a:ea typeface="Tahoma" pitchFamily="34" charset="0"/>
                <a:cs typeface="Tahoma" pitchFamily="34" charset="0"/>
              </a:rPr>
              <a:t>NetBIOS Enumerator </a:t>
            </a:r>
            <a:r>
              <a:rPr lang="en-US" sz="1200" i="1" dirty="0">
                <a:solidFill>
                  <a:schemeClr val="accent1"/>
                </a:solidFill>
                <a:latin typeface="Tahoma" pitchFamily="34" charset="0"/>
                <a:ea typeface="Tahoma" pitchFamily="34" charset="0"/>
                <a:cs typeface="Tahoma" pitchFamily="34" charset="0"/>
              </a:rPr>
              <a:t>http://nbtenum.sourceforge.net</a:t>
            </a:r>
            <a:endParaRPr lang="en-US" sz="1200" dirty="0">
              <a:solidFill>
                <a:schemeClr val="accent1"/>
              </a:solidFill>
              <a:latin typeface="Tahoma" pitchFamily="34" charset="0"/>
              <a:ea typeface="Tahoma" pitchFamily="34" charset="0"/>
              <a:cs typeface="Tahoma" pitchFamily="34" charset="0"/>
            </a:endParaRPr>
          </a:p>
        </p:txBody>
      </p:sp>
      <p:sp>
        <p:nvSpPr>
          <p:cNvPr id="5" name="Slide Number Placeholder 4"/>
          <p:cNvSpPr>
            <a:spLocks noGrp="1"/>
          </p:cNvSpPr>
          <p:nvPr>
            <p:ph type="sldNum" sz="quarter" idx="12"/>
          </p:nvPr>
        </p:nvSpPr>
        <p:spPr/>
        <p:txBody>
          <a:bodyPr/>
          <a:lstStyle/>
          <a:p>
            <a:fld id="{3E15BD7C-E074-4D4A-84C3-500EE5B9C190}" type="slidenum">
              <a:rPr lang="ru-RU" smtClean="0">
                <a:latin typeface="Tahoma" pitchFamily="34" charset="0"/>
                <a:ea typeface="Tahoma" pitchFamily="34" charset="0"/>
                <a:cs typeface="Tahoma" pitchFamily="34" charset="0"/>
              </a:rPr>
              <a:pPr/>
              <a:t>140</a:t>
            </a:fld>
            <a:endParaRPr lang="ru-RU" dirty="0">
              <a:latin typeface="Tahoma" pitchFamily="34" charset="0"/>
              <a:ea typeface="Tahoma" pitchFamily="34" charset="0"/>
              <a:cs typeface="Tahoma" pitchFamily="34" charset="0"/>
            </a:endParaRPr>
          </a:p>
        </p:txBody>
      </p:sp>
      <p:pic>
        <p:nvPicPr>
          <p:cNvPr id="2050" name="Picture 2" descr="Không có mô tả."/>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1" y="3114675"/>
            <a:ext cx="5305945" cy="26860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200" y="3114675"/>
            <a:ext cx="476308" cy="43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424" y="3600630"/>
            <a:ext cx="403860" cy="403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descr="SoftPerfect Network Scanner - Netscan, Quét địa chỉ IP, ping mạ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81751" y="4034487"/>
            <a:ext cx="372413" cy="3724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et - Network Scanner Các phần mềm thay thế và phần mềm tương tự -  ProgSoft.ne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99516" y="5028300"/>
            <a:ext cx="270164" cy="270164"/>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10" descr="Barcode, qr, scan, scanner, scanning icon - Download on Iconfinder"/>
          <p:cNvSpPr>
            <a:spLocks noChangeAspect="1" noChangeArrowheads="1"/>
          </p:cNvSpPr>
          <p:nvPr/>
        </p:nvSpPr>
        <p:spPr bwMode="auto">
          <a:xfrm>
            <a:off x="155575" y="7127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descr="Barcode, qr, scan, scanner, scanning icon - Download on Iconfinde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46146" y="4498928"/>
            <a:ext cx="374604" cy="374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2752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ea typeface="Tahoma" pitchFamily="34" charset="0"/>
                <a:cs typeface="Tahoma" pitchFamily="34" charset="0"/>
              </a:rPr>
              <a:t>Liệt</a:t>
            </a:r>
            <a:r>
              <a:rPr lang="en-US" dirty="0">
                <a:ea typeface="Tahoma" pitchFamily="34" charset="0"/>
                <a:cs typeface="Tahoma" pitchFamily="34" charset="0"/>
              </a:rPr>
              <a:t> </a:t>
            </a:r>
            <a:r>
              <a:rPr lang="en-US" dirty="0" err="1">
                <a:ea typeface="Tahoma" pitchFamily="34" charset="0"/>
                <a:cs typeface="Tahoma" pitchFamily="34" charset="0"/>
              </a:rPr>
              <a:t>kê</a:t>
            </a:r>
            <a:r>
              <a:rPr lang="en-US" dirty="0">
                <a:ea typeface="Tahoma" pitchFamily="34" charset="0"/>
                <a:cs typeface="Tahoma" pitchFamily="34" charset="0"/>
              </a:rPr>
              <a:t> </a:t>
            </a:r>
            <a:r>
              <a:rPr lang="en-US" dirty="0" err="1">
                <a:ea typeface="Tahoma" pitchFamily="34" charset="0"/>
                <a:cs typeface="Tahoma" pitchFamily="34" charset="0"/>
              </a:rPr>
              <a:t>tài</a:t>
            </a:r>
            <a:r>
              <a:rPr lang="en-US" dirty="0">
                <a:ea typeface="Tahoma" pitchFamily="34" charset="0"/>
                <a:cs typeface="Tahoma" pitchFamily="34" charset="0"/>
              </a:rPr>
              <a:t> </a:t>
            </a:r>
            <a:r>
              <a:rPr lang="en-US" dirty="0" err="1">
                <a:ea typeface="Tahoma" pitchFamily="34" charset="0"/>
                <a:cs typeface="Tahoma" pitchFamily="34" charset="0"/>
              </a:rPr>
              <a:t>khoản</a:t>
            </a:r>
            <a:r>
              <a:rPr lang="en-US" dirty="0">
                <a:ea typeface="Tahoma" pitchFamily="34" charset="0"/>
                <a:cs typeface="Tahoma" pitchFamily="34" charset="0"/>
              </a:rPr>
              <a:t> </a:t>
            </a:r>
            <a:r>
              <a:rPr lang="en-US" dirty="0" err="1">
                <a:ea typeface="Tahoma" pitchFamily="34" charset="0"/>
                <a:cs typeface="Tahoma" pitchFamily="34" charset="0"/>
              </a:rPr>
              <a:t>người</a:t>
            </a:r>
            <a:r>
              <a:rPr lang="en-US" dirty="0">
                <a:ea typeface="Tahoma" pitchFamily="34" charset="0"/>
                <a:cs typeface="Tahoma" pitchFamily="34" charset="0"/>
              </a:rPr>
              <a:t> </a:t>
            </a:r>
            <a:r>
              <a:rPr lang="en-US" dirty="0" err="1">
                <a:ea typeface="Tahoma" pitchFamily="34" charset="0"/>
                <a:cs typeface="Tahoma" pitchFamily="34" charset="0"/>
              </a:rPr>
              <a:t>dùng</a:t>
            </a:r>
            <a:endParaRPr lang="en-US" dirty="0">
              <a:ea typeface="Tahoma" pitchFamily="34" charset="0"/>
              <a:cs typeface="Tahoma" pitchFamily="34" charset="0"/>
            </a:endParaRPr>
          </a:p>
        </p:txBody>
      </p:sp>
      <p:sp>
        <p:nvSpPr>
          <p:cNvPr id="3" name="TextBox 2"/>
          <p:cNvSpPr txBox="1"/>
          <p:nvPr/>
        </p:nvSpPr>
        <p:spPr>
          <a:xfrm>
            <a:off x="381000" y="1685413"/>
            <a:ext cx="8458200" cy="523220"/>
          </a:xfrm>
          <a:prstGeom prst="rect">
            <a:avLst/>
          </a:prstGeom>
          <a:effectLst>
            <a:outerShdw blurRad="50800" dist="38100" dir="10800000" algn="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err="1">
                <a:ea typeface="Tahoma" pitchFamily="34" charset="0"/>
                <a:cs typeface="Tahoma" pitchFamily="34" charset="0"/>
              </a:rPr>
              <a:t>Việc</a:t>
            </a:r>
            <a:r>
              <a:rPr lang="en-US" sz="1400" dirty="0">
                <a:ea typeface="Tahoma" pitchFamily="34" charset="0"/>
                <a:cs typeface="Tahoma" pitchFamily="34" charset="0"/>
              </a:rPr>
              <a:t> </a:t>
            </a:r>
            <a:r>
              <a:rPr lang="en-US" sz="1400" dirty="0" err="1">
                <a:ea typeface="Tahoma" pitchFamily="34" charset="0"/>
                <a:cs typeface="Tahoma" pitchFamily="34" charset="0"/>
              </a:rPr>
              <a:t>liệt</a:t>
            </a:r>
            <a:r>
              <a:rPr lang="en-US" sz="1400" dirty="0">
                <a:ea typeface="Tahoma" pitchFamily="34" charset="0"/>
                <a:cs typeface="Tahoma" pitchFamily="34" charset="0"/>
              </a:rPr>
              <a:t> </a:t>
            </a:r>
            <a:r>
              <a:rPr lang="en-US" sz="1400" dirty="0" err="1">
                <a:ea typeface="Tahoma" pitchFamily="34" charset="0"/>
                <a:cs typeface="Tahoma" pitchFamily="34" charset="0"/>
              </a:rPr>
              <a:t>kê</a:t>
            </a:r>
            <a:r>
              <a:rPr lang="en-US" sz="1400" dirty="0">
                <a:ea typeface="Tahoma" pitchFamily="34" charset="0"/>
                <a:cs typeface="Tahoma" pitchFamily="34" charset="0"/>
              </a:rPr>
              <a:t> </a:t>
            </a:r>
            <a:r>
              <a:rPr lang="en-US" sz="1400" dirty="0" err="1">
                <a:ea typeface="Tahoma" pitchFamily="34" charset="0"/>
                <a:cs typeface="Tahoma" pitchFamily="34" charset="0"/>
              </a:rPr>
              <a:t>các</a:t>
            </a:r>
            <a:r>
              <a:rPr lang="en-US" sz="1400" dirty="0">
                <a:ea typeface="Tahoma" pitchFamily="34" charset="0"/>
                <a:cs typeface="Tahoma" pitchFamily="34" charset="0"/>
              </a:rPr>
              <a:t> </a:t>
            </a:r>
            <a:r>
              <a:rPr lang="en-US" sz="1400" dirty="0" err="1">
                <a:ea typeface="Tahoma" pitchFamily="34" charset="0"/>
                <a:cs typeface="Tahoma" pitchFamily="34" charset="0"/>
              </a:rPr>
              <a:t>tài</a:t>
            </a:r>
            <a:r>
              <a:rPr lang="en-US" sz="1400" dirty="0">
                <a:ea typeface="Tahoma" pitchFamily="34" charset="0"/>
                <a:cs typeface="Tahoma" pitchFamily="34" charset="0"/>
              </a:rPr>
              <a:t> </a:t>
            </a:r>
            <a:r>
              <a:rPr lang="en-US" sz="1400" dirty="0" err="1">
                <a:ea typeface="Tahoma" pitchFamily="34" charset="0"/>
                <a:cs typeface="Tahoma" pitchFamily="34" charset="0"/>
              </a:rPr>
              <a:t>khoản</a:t>
            </a:r>
            <a:r>
              <a:rPr lang="en-US" sz="1400" dirty="0">
                <a:ea typeface="Tahoma" pitchFamily="34" charset="0"/>
                <a:cs typeface="Tahoma" pitchFamily="34" charset="0"/>
              </a:rPr>
              <a:t> </a:t>
            </a:r>
            <a:r>
              <a:rPr lang="en-US" sz="1400" dirty="0" err="1">
                <a:ea typeface="Tahoma" pitchFamily="34" charset="0"/>
                <a:cs typeface="Tahoma" pitchFamily="34" charset="0"/>
              </a:rPr>
              <a:t>người</a:t>
            </a:r>
            <a:r>
              <a:rPr lang="en-US" sz="1400" dirty="0">
                <a:ea typeface="Tahoma" pitchFamily="34" charset="0"/>
                <a:cs typeface="Tahoma" pitchFamily="34" charset="0"/>
              </a:rPr>
              <a:t> </a:t>
            </a:r>
            <a:r>
              <a:rPr lang="en-US" sz="1400" dirty="0" err="1">
                <a:ea typeface="Tahoma" pitchFamily="34" charset="0"/>
                <a:cs typeface="Tahoma" pitchFamily="34" charset="0"/>
              </a:rPr>
              <a:t>dùng</a:t>
            </a:r>
            <a:r>
              <a:rPr lang="en-US" sz="1400" dirty="0">
                <a:ea typeface="Tahoma" pitchFamily="34" charset="0"/>
                <a:cs typeface="Tahoma" pitchFamily="34" charset="0"/>
              </a:rPr>
              <a:t> </a:t>
            </a:r>
            <a:r>
              <a:rPr lang="en-US" sz="1400" dirty="0" err="1">
                <a:ea typeface="Tahoma" pitchFamily="34" charset="0"/>
                <a:cs typeface="Tahoma" pitchFamily="34" charset="0"/>
              </a:rPr>
              <a:t>bàng</a:t>
            </a:r>
            <a:r>
              <a:rPr lang="en-US" sz="1400" dirty="0">
                <a:ea typeface="Tahoma" pitchFamily="34" charset="0"/>
                <a:cs typeface="Tahoma" pitchFamily="34" charset="0"/>
              </a:rPr>
              <a:t> </a:t>
            </a:r>
            <a:r>
              <a:rPr lang="en-US" sz="1400" dirty="0" err="1">
                <a:ea typeface="Tahoma" pitchFamily="34" charset="0"/>
                <a:cs typeface="Tahoma" pitchFamily="34" charset="0"/>
              </a:rPr>
              <a:t>bộ</a:t>
            </a:r>
            <a:r>
              <a:rPr lang="en-US" sz="1400" dirty="0">
                <a:ea typeface="Tahoma" pitchFamily="34" charset="0"/>
                <a:cs typeface="Tahoma" pitchFamily="34" charset="0"/>
              </a:rPr>
              <a:t> </a:t>
            </a:r>
            <a:r>
              <a:rPr lang="en-US" sz="1400" dirty="0" err="1">
                <a:ea typeface="Tahoma" pitchFamily="34" charset="0"/>
                <a:cs typeface="Tahoma" pitchFamily="34" charset="0"/>
              </a:rPr>
              <a:t>phận</a:t>
            </a:r>
            <a:r>
              <a:rPr lang="en-US" sz="1400" dirty="0">
                <a:ea typeface="Tahoma" pitchFamily="34" charset="0"/>
                <a:cs typeface="Tahoma" pitchFamily="34" charset="0"/>
              </a:rPr>
              <a:t> </a:t>
            </a:r>
            <a:r>
              <a:rPr lang="en-US" sz="1400" dirty="0" err="1">
                <a:solidFill>
                  <a:srgbClr val="FF0000"/>
                </a:solidFill>
                <a:ea typeface="Tahoma" pitchFamily="34" charset="0"/>
                <a:cs typeface="Tahoma" pitchFamily="34" charset="0"/>
              </a:rPr>
              <a:t>PsTools</a:t>
            </a:r>
            <a:r>
              <a:rPr lang="en-US" sz="1400" dirty="0">
                <a:ea typeface="Tahoma" pitchFamily="34" charset="0"/>
                <a:cs typeface="Tahoma" pitchFamily="34" charset="0"/>
              </a:rPr>
              <a:t> </a:t>
            </a:r>
            <a:r>
              <a:rPr lang="en-US" sz="1400" dirty="0" err="1">
                <a:ea typeface="Tahoma" pitchFamily="34" charset="0"/>
                <a:cs typeface="Tahoma" pitchFamily="34" charset="0"/>
              </a:rPr>
              <a:t>giúp</a:t>
            </a:r>
            <a:r>
              <a:rPr lang="en-US" sz="1400" dirty="0">
                <a:ea typeface="Tahoma" pitchFamily="34" charset="0"/>
                <a:cs typeface="Tahoma" pitchFamily="34" charset="0"/>
              </a:rPr>
              <a:t> </a:t>
            </a:r>
            <a:r>
              <a:rPr lang="en-US" sz="1400" dirty="0" err="1">
                <a:ea typeface="Tahoma" pitchFamily="34" charset="0"/>
                <a:cs typeface="Tahoma" pitchFamily="34" charset="0"/>
              </a:rPr>
              <a:t>kiểm</a:t>
            </a:r>
            <a:r>
              <a:rPr lang="en-US" sz="1400" dirty="0">
                <a:ea typeface="Tahoma" pitchFamily="34" charset="0"/>
                <a:cs typeface="Tahoma" pitchFamily="34" charset="0"/>
              </a:rPr>
              <a:t> </a:t>
            </a:r>
            <a:r>
              <a:rPr lang="en-US" sz="1400" dirty="0" err="1">
                <a:ea typeface="Tahoma" pitchFamily="34" charset="0"/>
                <a:cs typeface="Tahoma" pitchFamily="34" charset="0"/>
              </a:rPr>
              <a:t>soát</a:t>
            </a:r>
            <a:r>
              <a:rPr lang="en-US" sz="1400" dirty="0">
                <a:ea typeface="Tahoma" pitchFamily="34" charset="0"/>
                <a:cs typeface="Tahoma" pitchFamily="34" charset="0"/>
              </a:rPr>
              <a:t> </a:t>
            </a:r>
            <a:r>
              <a:rPr lang="en-US" sz="1400" dirty="0" err="1">
                <a:ea typeface="Tahoma" pitchFamily="34" charset="0"/>
                <a:cs typeface="Tahoma" pitchFamily="34" charset="0"/>
              </a:rPr>
              <a:t>và</a:t>
            </a:r>
            <a:r>
              <a:rPr lang="en-US" sz="1400" dirty="0">
                <a:ea typeface="Tahoma" pitchFamily="34" charset="0"/>
                <a:cs typeface="Tahoma" pitchFamily="34" charset="0"/>
              </a:rPr>
              <a:t> </a:t>
            </a:r>
            <a:r>
              <a:rPr lang="en-US" sz="1400" dirty="0" err="1">
                <a:ea typeface="Tahoma" pitchFamily="34" charset="0"/>
                <a:cs typeface="Tahoma" pitchFamily="34" charset="0"/>
              </a:rPr>
              <a:t>quản</a:t>
            </a:r>
            <a:r>
              <a:rPr lang="en-US" sz="1400" dirty="0">
                <a:ea typeface="Tahoma" pitchFamily="34" charset="0"/>
                <a:cs typeface="Tahoma" pitchFamily="34" charset="0"/>
              </a:rPr>
              <a:t> </a:t>
            </a:r>
            <a:r>
              <a:rPr lang="en-US" sz="1400" dirty="0" err="1">
                <a:ea typeface="Tahoma" pitchFamily="34" charset="0"/>
                <a:cs typeface="Tahoma" pitchFamily="34" charset="0"/>
              </a:rPr>
              <a:t>lý</a:t>
            </a:r>
            <a:r>
              <a:rPr lang="en-US" sz="1400" dirty="0">
                <a:ea typeface="Tahoma" pitchFamily="34" charset="0"/>
                <a:cs typeface="Tahoma" pitchFamily="34" charset="0"/>
              </a:rPr>
              <a:t> </a:t>
            </a:r>
            <a:r>
              <a:rPr lang="en-US" sz="1400" dirty="0" err="1">
                <a:ea typeface="Tahoma" pitchFamily="34" charset="0"/>
                <a:cs typeface="Tahoma" pitchFamily="34" charset="0"/>
              </a:rPr>
              <a:t>hệ</a:t>
            </a:r>
            <a:r>
              <a:rPr lang="en-US" sz="1400" dirty="0">
                <a:ea typeface="Tahoma" pitchFamily="34" charset="0"/>
                <a:cs typeface="Tahoma" pitchFamily="34" charset="0"/>
              </a:rPr>
              <a:t> </a:t>
            </a:r>
            <a:r>
              <a:rPr lang="en-US" sz="1400" dirty="0" err="1">
                <a:ea typeface="Tahoma" pitchFamily="34" charset="0"/>
                <a:cs typeface="Tahoma" pitchFamily="34" charset="0"/>
              </a:rPr>
              <a:t>thống</a:t>
            </a:r>
            <a:r>
              <a:rPr lang="en-US" sz="1400" dirty="0">
                <a:ea typeface="Tahoma" pitchFamily="34" charset="0"/>
                <a:cs typeface="Tahoma" pitchFamily="34" charset="0"/>
              </a:rPr>
              <a:t> </a:t>
            </a:r>
            <a:r>
              <a:rPr lang="en-US" sz="1400" dirty="0" err="1">
                <a:ea typeface="Tahoma" pitchFamily="34" charset="0"/>
                <a:cs typeface="Tahoma" pitchFamily="34" charset="0"/>
              </a:rPr>
              <a:t>từ</a:t>
            </a:r>
            <a:r>
              <a:rPr lang="en-US" sz="1400" dirty="0">
                <a:ea typeface="Tahoma" pitchFamily="34" charset="0"/>
                <a:cs typeface="Tahoma" pitchFamily="34" charset="0"/>
              </a:rPr>
              <a:t> </a:t>
            </a:r>
            <a:r>
              <a:rPr lang="en-US" sz="1400" dirty="0" err="1">
                <a:ea typeface="Tahoma" pitchFamily="34" charset="0"/>
                <a:cs typeface="Tahoma" pitchFamily="34" charset="0"/>
              </a:rPr>
              <a:t>xa</a:t>
            </a:r>
            <a:r>
              <a:rPr lang="en-US" sz="1400" dirty="0">
                <a:ea typeface="Tahoma" pitchFamily="34" charset="0"/>
                <a:cs typeface="Tahoma" pitchFamily="34" charset="0"/>
              </a:rPr>
              <a:t> </a:t>
            </a:r>
            <a:r>
              <a:rPr lang="en-US" sz="1400" dirty="0" err="1">
                <a:ea typeface="Tahoma" pitchFamily="34" charset="0"/>
                <a:cs typeface="Tahoma" pitchFamily="34" charset="0"/>
              </a:rPr>
              <a:t>bằng</a:t>
            </a:r>
            <a:r>
              <a:rPr lang="en-US" sz="1400" dirty="0">
                <a:ea typeface="Tahoma" pitchFamily="34" charset="0"/>
                <a:cs typeface="Tahoma" pitchFamily="34" charset="0"/>
              </a:rPr>
              <a:t> </a:t>
            </a:r>
            <a:r>
              <a:rPr lang="en-US" sz="1400" dirty="0" err="1">
                <a:ea typeface="Tahoma" pitchFamily="34" charset="0"/>
                <a:cs typeface="Tahoma" pitchFamily="34" charset="0"/>
              </a:rPr>
              <a:t>các</a:t>
            </a:r>
            <a:r>
              <a:rPr lang="en-US" sz="1400" dirty="0">
                <a:ea typeface="Tahoma" pitchFamily="34" charset="0"/>
                <a:cs typeface="Tahoma" pitchFamily="34" charset="0"/>
              </a:rPr>
              <a:t> </a:t>
            </a:r>
            <a:r>
              <a:rPr lang="en-US" sz="1400" dirty="0" err="1">
                <a:ea typeface="Tahoma" pitchFamily="34" charset="0"/>
                <a:cs typeface="Tahoma" pitchFamily="34" charset="0"/>
              </a:rPr>
              <a:t>dòng</a:t>
            </a:r>
            <a:r>
              <a:rPr lang="en-US" sz="1400" dirty="0">
                <a:ea typeface="Tahoma" pitchFamily="34" charset="0"/>
                <a:cs typeface="Tahoma" pitchFamily="34" charset="0"/>
              </a:rPr>
              <a:t> </a:t>
            </a:r>
            <a:r>
              <a:rPr lang="en-US" sz="1400" dirty="0" err="1">
                <a:ea typeface="Tahoma" pitchFamily="34" charset="0"/>
                <a:cs typeface="Tahoma" pitchFamily="34" charset="0"/>
              </a:rPr>
              <a:t>lệnh</a:t>
            </a:r>
            <a:r>
              <a:rPr lang="en-US" sz="1400" dirty="0">
                <a:ea typeface="Tahoma" pitchFamily="34" charset="0"/>
                <a:cs typeface="Tahoma" pitchFamily="34" charset="0"/>
              </a:rPr>
              <a:t>. </a:t>
            </a:r>
            <a:r>
              <a:rPr lang="en-US" sz="1400" dirty="0" err="1">
                <a:ea typeface="Tahoma" pitchFamily="34" charset="0"/>
                <a:cs typeface="Tahoma" pitchFamily="34" charset="0"/>
              </a:rPr>
              <a:t>Các</a:t>
            </a:r>
            <a:r>
              <a:rPr lang="en-US" sz="1400" dirty="0">
                <a:ea typeface="Tahoma" pitchFamily="34" charset="0"/>
                <a:cs typeface="Tahoma" pitchFamily="34" charset="0"/>
              </a:rPr>
              <a:t> </a:t>
            </a:r>
            <a:r>
              <a:rPr lang="en-US" sz="1400" dirty="0" err="1">
                <a:ea typeface="Tahoma" pitchFamily="34" charset="0"/>
                <a:cs typeface="Tahoma" pitchFamily="34" charset="0"/>
              </a:rPr>
              <a:t>lệnh</a:t>
            </a:r>
            <a:r>
              <a:rPr lang="en-US" sz="1400" dirty="0">
                <a:ea typeface="Tahoma" pitchFamily="34" charset="0"/>
                <a:cs typeface="Tahoma" pitchFamily="34" charset="0"/>
              </a:rPr>
              <a:t> </a:t>
            </a:r>
            <a:r>
              <a:rPr lang="en-US" sz="1400" dirty="0" err="1">
                <a:ea typeface="Tahoma" pitchFamily="34" charset="0"/>
                <a:cs typeface="Tahoma" pitchFamily="34" charset="0"/>
              </a:rPr>
              <a:t>để</a:t>
            </a:r>
            <a:r>
              <a:rPr lang="en-US" sz="1400" dirty="0">
                <a:ea typeface="Tahoma" pitchFamily="34" charset="0"/>
                <a:cs typeface="Tahoma" pitchFamily="34" charset="0"/>
              </a:rPr>
              <a:t> </a:t>
            </a:r>
            <a:r>
              <a:rPr lang="en-US" sz="1400" dirty="0" err="1">
                <a:ea typeface="Tahoma" pitchFamily="34" charset="0"/>
                <a:cs typeface="Tahoma" pitchFamily="34" charset="0"/>
              </a:rPr>
              <a:t>liệt</a:t>
            </a:r>
            <a:r>
              <a:rPr lang="en-US" sz="1400" dirty="0">
                <a:ea typeface="Tahoma" pitchFamily="34" charset="0"/>
                <a:cs typeface="Tahoma" pitchFamily="34" charset="0"/>
              </a:rPr>
              <a:t> </a:t>
            </a:r>
            <a:r>
              <a:rPr lang="en-US" sz="1400" dirty="0" err="1">
                <a:ea typeface="Tahoma" pitchFamily="34" charset="0"/>
                <a:cs typeface="Tahoma" pitchFamily="34" charset="0"/>
              </a:rPr>
              <a:t>kê</a:t>
            </a:r>
            <a:r>
              <a:rPr lang="en-US" sz="1400" dirty="0">
                <a:ea typeface="Tahoma" pitchFamily="34" charset="0"/>
                <a:cs typeface="Tahoma" pitchFamily="34" charset="0"/>
              </a:rPr>
              <a:t> </a:t>
            </a:r>
            <a:r>
              <a:rPr lang="en-US" sz="1400" dirty="0" err="1">
                <a:ea typeface="Tahoma" pitchFamily="34" charset="0"/>
                <a:cs typeface="Tahoma" pitchFamily="34" charset="0"/>
              </a:rPr>
              <a:t>các</a:t>
            </a:r>
            <a:r>
              <a:rPr lang="en-US" sz="1400" dirty="0">
                <a:ea typeface="Tahoma" pitchFamily="34" charset="0"/>
                <a:cs typeface="Tahoma" pitchFamily="34" charset="0"/>
              </a:rPr>
              <a:t> </a:t>
            </a:r>
            <a:r>
              <a:rPr lang="en-US" sz="1400" dirty="0" err="1">
                <a:ea typeface="Tahoma" pitchFamily="34" charset="0"/>
                <a:cs typeface="Tahoma" pitchFamily="34" charset="0"/>
              </a:rPr>
              <a:t>tài</a:t>
            </a:r>
            <a:r>
              <a:rPr lang="en-US" sz="1400" dirty="0">
                <a:ea typeface="Tahoma" pitchFamily="34" charset="0"/>
                <a:cs typeface="Tahoma" pitchFamily="34" charset="0"/>
              </a:rPr>
              <a:t> </a:t>
            </a:r>
            <a:r>
              <a:rPr lang="en-US" sz="1400" dirty="0" err="1">
                <a:ea typeface="Tahoma" pitchFamily="34" charset="0"/>
                <a:cs typeface="Tahoma" pitchFamily="34" charset="0"/>
              </a:rPr>
              <a:t>khoản</a:t>
            </a:r>
            <a:r>
              <a:rPr lang="en-US" sz="1400" dirty="0">
                <a:ea typeface="Tahoma" pitchFamily="34" charset="0"/>
                <a:cs typeface="Tahoma" pitchFamily="34" charset="0"/>
              </a:rPr>
              <a:t> </a:t>
            </a:r>
            <a:r>
              <a:rPr lang="en-US" sz="1400" dirty="0" err="1">
                <a:ea typeface="Tahoma" pitchFamily="34" charset="0"/>
                <a:cs typeface="Tahoma" pitchFamily="34" charset="0"/>
              </a:rPr>
              <a:t>người</a:t>
            </a:r>
            <a:r>
              <a:rPr lang="en-US" sz="1400" dirty="0">
                <a:ea typeface="Tahoma" pitchFamily="34" charset="0"/>
                <a:cs typeface="Tahoma" pitchFamily="34" charset="0"/>
              </a:rPr>
              <a:t> </a:t>
            </a:r>
            <a:r>
              <a:rPr lang="en-US" sz="1400" dirty="0" err="1">
                <a:ea typeface="Tahoma" pitchFamily="34" charset="0"/>
                <a:cs typeface="Tahoma" pitchFamily="34" charset="0"/>
              </a:rPr>
              <a:t>dùng</a:t>
            </a:r>
            <a:r>
              <a:rPr lang="en-US" sz="1400" dirty="0">
                <a:ea typeface="Tahoma" pitchFamily="34" charset="0"/>
                <a:cs typeface="Tahoma" pitchFamily="34" charset="0"/>
              </a:rPr>
              <a:t> </a:t>
            </a:r>
            <a:r>
              <a:rPr lang="en-US" sz="1400" dirty="0" err="1">
                <a:ea typeface="Tahoma" pitchFamily="34" charset="0"/>
                <a:cs typeface="Tahoma" pitchFamily="34" charset="0"/>
              </a:rPr>
              <a:t>bao</a:t>
            </a:r>
            <a:r>
              <a:rPr lang="en-US" sz="1400" dirty="0">
                <a:ea typeface="Tahoma" pitchFamily="34" charset="0"/>
                <a:cs typeface="Tahoma" pitchFamily="34" charset="0"/>
              </a:rPr>
              <a:t> </a:t>
            </a:r>
            <a:r>
              <a:rPr lang="en-US" sz="1400" dirty="0" err="1">
                <a:ea typeface="Tahoma" pitchFamily="34" charset="0"/>
                <a:cs typeface="Tahoma" pitchFamily="34" charset="0"/>
              </a:rPr>
              <a:t>gồm</a:t>
            </a:r>
            <a:r>
              <a:rPr lang="en-US" sz="1400" dirty="0">
                <a:ea typeface="Tahoma" pitchFamily="34" charset="0"/>
                <a:cs typeface="Tahoma" pitchFamily="34" charset="0"/>
              </a:rPr>
              <a:t>:</a:t>
            </a:r>
          </a:p>
        </p:txBody>
      </p:sp>
      <p:sp>
        <p:nvSpPr>
          <p:cNvPr id="4" name="Rectangle 3"/>
          <p:cNvSpPr/>
          <p:nvPr/>
        </p:nvSpPr>
        <p:spPr>
          <a:xfrm>
            <a:off x="611659" y="2438400"/>
            <a:ext cx="3884142" cy="603594"/>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rtlCol="0" anchor="ctr"/>
          <a:lstStyle/>
          <a:p>
            <a:r>
              <a:rPr lang="en-US" sz="1400" b="1" dirty="0" err="1">
                <a:latin typeface="Tahoma" pitchFamily="34" charset="0"/>
                <a:ea typeface="Tahoma" pitchFamily="34" charset="0"/>
                <a:cs typeface="Tahoma" pitchFamily="34" charset="0"/>
              </a:rPr>
              <a:t>PsExec</a:t>
            </a:r>
            <a:r>
              <a:rPr lang="en-US" sz="1400" dirty="0">
                <a:latin typeface="Tahoma" pitchFamily="34" charset="0"/>
                <a:ea typeface="Tahoma" pitchFamily="34" charset="0"/>
                <a:cs typeface="Tahoma" pitchFamily="34" charset="0"/>
              </a:rPr>
              <a:t> – </a:t>
            </a:r>
            <a:r>
              <a:rPr lang="en-US" sz="1400" dirty="0" err="1">
                <a:latin typeface="Tahoma" pitchFamily="34" charset="0"/>
                <a:ea typeface="Tahoma" pitchFamily="34" charset="0"/>
                <a:cs typeface="Tahoma" pitchFamily="34" charset="0"/>
              </a:rPr>
              <a:t>Thực</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thi</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cá</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quy</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trình</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từ</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xa</a:t>
            </a:r>
            <a:endParaRPr lang="en-US" sz="1400" dirty="0">
              <a:latin typeface="Tahoma" pitchFamily="34" charset="0"/>
              <a:ea typeface="Tahoma" pitchFamily="34" charset="0"/>
              <a:cs typeface="Tahoma" pitchFamily="34" charset="0"/>
            </a:endParaRPr>
          </a:p>
        </p:txBody>
      </p:sp>
      <p:sp>
        <p:nvSpPr>
          <p:cNvPr id="6" name="Rectangle 5"/>
          <p:cNvSpPr/>
          <p:nvPr/>
        </p:nvSpPr>
        <p:spPr>
          <a:xfrm>
            <a:off x="593125" y="3143250"/>
            <a:ext cx="3902676" cy="571500"/>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chor="ctr"/>
          <a:lstStyle/>
          <a:p>
            <a:r>
              <a:rPr lang="en-US" sz="1400" b="1" dirty="0" err="1">
                <a:latin typeface="Tahoma" pitchFamily="34" charset="0"/>
                <a:ea typeface="Tahoma" pitchFamily="34" charset="0"/>
                <a:cs typeface="Tahoma" pitchFamily="34" charset="0"/>
              </a:rPr>
              <a:t>PsFile</a:t>
            </a:r>
            <a:r>
              <a:rPr lang="en-US" sz="1400" dirty="0">
                <a:latin typeface="Tahoma" pitchFamily="34" charset="0"/>
                <a:ea typeface="Tahoma" pitchFamily="34" charset="0"/>
                <a:cs typeface="Tahoma" pitchFamily="34" charset="0"/>
              </a:rPr>
              <a:t> - </a:t>
            </a:r>
            <a:r>
              <a:rPr lang="en-US" sz="1400" dirty="0" err="1">
                <a:latin typeface="Tahoma" pitchFamily="34" charset="0"/>
                <a:ea typeface="Tahoma" pitchFamily="34" charset="0"/>
                <a:cs typeface="Tahoma" pitchFamily="34" charset="0"/>
              </a:rPr>
              <a:t>Hiển</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thị</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các</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tệp</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được</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mở</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từ</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xa</a:t>
            </a:r>
            <a:r>
              <a:rPr lang="en-US" sz="1400" dirty="0">
                <a:latin typeface="Tahoma" pitchFamily="34" charset="0"/>
                <a:ea typeface="Tahoma" pitchFamily="34" charset="0"/>
                <a:cs typeface="Tahoma" pitchFamily="34" charset="0"/>
              </a:rPr>
              <a:t> </a:t>
            </a:r>
          </a:p>
        </p:txBody>
      </p:sp>
      <p:sp>
        <p:nvSpPr>
          <p:cNvPr id="7" name="Rectangle 6"/>
          <p:cNvSpPr/>
          <p:nvPr/>
        </p:nvSpPr>
        <p:spPr>
          <a:xfrm>
            <a:off x="599303" y="3791981"/>
            <a:ext cx="3902676" cy="469557"/>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chor="ctr"/>
          <a:lstStyle/>
          <a:p>
            <a:r>
              <a:rPr lang="en-US" sz="1400" b="1" dirty="0" err="1">
                <a:latin typeface="Tahoma" pitchFamily="34" charset="0"/>
                <a:ea typeface="Tahoma" pitchFamily="34" charset="0"/>
                <a:cs typeface="Tahoma" pitchFamily="34" charset="0"/>
              </a:rPr>
              <a:t>PsGetSid</a:t>
            </a:r>
            <a:r>
              <a:rPr lang="en-US" sz="1400" b="1" dirty="0">
                <a:latin typeface="Tahoma" pitchFamily="34" charset="0"/>
                <a:ea typeface="Tahoma" pitchFamily="34" charset="0"/>
                <a:cs typeface="Tahoma" pitchFamily="34" charset="0"/>
              </a:rPr>
              <a:t> </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Hiển</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thị</a:t>
            </a:r>
            <a:r>
              <a:rPr lang="en-US" sz="1400" dirty="0">
                <a:latin typeface="Tahoma" pitchFamily="34" charset="0"/>
                <a:ea typeface="Tahoma" pitchFamily="34" charset="0"/>
                <a:cs typeface="Tahoma" pitchFamily="34" charset="0"/>
              </a:rPr>
              <a:t> SID </a:t>
            </a:r>
            <a:r>
              <a:rPr lang="en-US" sz="1400" dirty="0" err="1">
                <a:latin typeface="Tahoma" pitchFamily="34" charset="0"/>
                <a:ea typeface="Tahoma" pitchFamily="34" charset="0"/>
                <a:cs typeface="Tahoma" pitchFamily="34" charset="0"/>
              </a:rPr>
              <a:t>của</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máy</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tính</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hoặc</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người</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dùng</a:t>
            </a:r>
            <a:r>
              <a:rPr lang="en-US" sz="1400" dirty="0">
                <a:latin typeface="Tahoma" pitchFamily="34" charset="0"/>
                <a:ea typeface="Tahoma" pitchFamily="34" charset="0"/>
                <a:cs typeface="Tahoma" pitchFamily="34" charset="0"/>
              </a:rPr>
              <a:t> </a:t>
            </a:r>
          </a:p>
        </p:txBody>
      </p:sp>
      <p:sp>
        <p:nvSpPr>
          <p:cNvPr id="8" name="Rectangle 7"/>
          <p:cNvSpPr/>
          <p:nvPr/>
        </p:nvSpPr>
        <p:spPr>
          <a:xfrm>
            <a:off x="599303" y="4338767"/>
            <a:ext cx="3902676" cy="518984"/>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rtlCol="0" anchor="ctr"/>
          <a:lstStyle/>
          <a:p>
            <a:r>
              <a:rPr lang="en-US" sz="1400" b="1" dirty="0" err="1">
                <a:latin typeface="Tahoma" pitchFamily="34" charset="0"/>
                <a:ea typeface="Tahoma" pitchFamily="34" charset="0"/>
                <a:cs typeface="Tahoma" pitchFamily="34" charset="0"/>
              </a:rPr>
              <a:t>PsKi</a:t>
            </a:r>
            <a:r>
              <a:rPr lang="en-US" sz="1400" dirty="0" err="1">
                <a:latin typeface="Tahoma" pitchFamily="34" charset="0"/>
                <a:ea typeface="Tahoma" pitchFamily="34" charset="0"/>
                <a:cs typeface="Tahoma" pitchFamily="34" charset="0"/>
              </a:rPr>
              <a:t>ll</a:t>
            </a:r>
            <a:r>
              <a:rPr lang="en-US" sz="1400" dirty="0">
                <a:latin typeface="Tahoma" pitchFamily="34" charset="0"/>
                <a:ea typeface="Tahoma" pitchFamily="34" charset="0"/>
                <a:cs typeface="Tahoma" pitchFamily="34" charset="0"/>
              </a:rPr>
              <a:t> - </a:t>
            </a:r>
            <a:r>
              <a:rPr lang="en-US" sz="1400" dirty="0" err="1">
                <a:latin typeface="Tahoma" pitchFamily="34" charset="0"/>
                <a:ea typeface="Tahoma" pitchFamily="34" charset="0"/>
                <a:cs typeface="Tahoma" pitchFamily="34" charset="0"/>
              </a:rPr>
              <a:t>Loại</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bỏ</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các</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quy</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trình</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theo</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tên</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hoặc</a:t>
            </a:r>
            <a:r>
              <a:rPr lang="en-US" sz="1400" dirty="0">
                <a:latin typeface="Tahoma" pitchFamily="34" charset="0"/>
                <a:ea typeface="Tahoma" pitchFamily="34" charset="0"/>
                <a:cs typeface="Tahoma" pitchFamily="34" charset="0"/>
              </a:rPr>
              <a:t> ID </a:t>
            </a:r>
            <a:r>
              <a:rPr lang="en-US" sz="1400" dirty="0" err="1">
                <a:latin typeface="Tahoma" pitchFamily="34" charset="0"/>
                <a:ea typeface="Tahoma" pitchFamily="34" charset="0"/>
                <a:cs typeface="Tahoma" pitchFamily="34" charset="0"/>
              </a:rPr>
              <a:t>quy</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trình</a:t>
            </a:r>
            <a:endParaRPr lang="en-US" sz="1400" dirty="0">
              <a:latin typeface="Tahoma" pitchFamily="34" charset="0"/>
              <a:ea typeface="Tahoma" pitchFamily="34" charset="0"/>
              <a:cs typeface="Tahoma" pitchFamily="34" charset="0"/>
            </a:endParaRPr>
          </a:p>
        </p:txBody>
      </p:sp>
      <p:sp>
        <p:nvSpPr>
          <p:cNvPr id="9" name="Rectangle 8"/>
          <p:cNvSpPr/>
          <p:nvPr/>
        </p:nvSpPr>
        <p:spPr>
          <a:xfrm>
            <a:off x="593125" y="4991358"/>
            <a:ext cx="3856339" cy="514350"/>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rtlCol="0" anchor="ctr"/>
          <a:lstStyle/>
          <a:p>
            <a:r>
              <a:rPr lang="en-US" sz="1400" b="1" dirty="0" err="1">
                <a:latin typeface="Tahoma" pitchFamily="34" charset="0"/>
                <a:ea typeface="Tahoma" pitchFamily="34" charset="0"/>
                <a:cs typeface="Tahoma" pitchFamily="34" charset="0"/>
              </a:rPr>
              <a:t>Psinfo</a:t>
            </a:r>
            <a:r>
              <a:rPr lang="en-US" sz="1400" dirty="0">
                <a:latin typeface="Tahoma" pitchFamily="34" charset="0"/>
                <a:ea typeface="Tahoma" pitchFamily="34" charset="0"/>
                <a:cs typeface="Tahoma" pitchFamily="34" charset="0"/>
              </a:rPr>
              <a:t> - </a:t>
            </a:r>
            <a:r>
              <a:rPr lang="en-US" sz="1400" dirty="0" err="1">
                <a:latin typeface="Tahoma" pitchFamily="34" charset="0"/>
                <a:ea typeface="Tahoma" pitchFamily="34" charset="0"/>
                <a:cs typeface="Tahoma" pitchFamily="34" charset="0"/>
              </a:rPr>
              <a:t>Liệt</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kê</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thông</a:t>
            </a:r>
            <a:r>
              <a:rPr lang="en-US" sz="1400" dirty="0">
                <a:latin typeface="Tahoma" pitchFamily="34" charset="0"/>
                <a:ea typeface="Tahoma" pitchFamily="34" charset="0"/>
                <a:cs typeface="Tahoma" pitchFamily="34" charset="0"/>
              </a:rPr>
              <a:t> tin </a:t>
            </a:r>
            <a:r>
              <a:rPr lang="en-US" sz="1400" dirty="0" err="1">
                <a:latin typeface="Tahoma" pitchFamily="34" charset="0"/>
                <a:ea typeface="Tahoma" pitchFamily="34" charset="0"/>
                <a:cs typeface="Tahoma" pitchFamily="34" charset="0"/>
              </a:rPr>
              <a:t>về</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hệ</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thống</a:t>
            </a:r>
            <a:endParaRPr lang="en-US" sz="1400" dirty="0">
              <a:latin typeface="Tahoma" pitchFamily="34" charset="0"/>
              <a:ea typeface="Tahoma" pitchFamily="34" charset="0"/>
              <a:cs typeface="Tahoma" pitchFamily="34" charset="0"/>
            </a:endParaRPr>
          </a:p>
        </p:txBody>
      </p:sp>
      <p:sp>
        <p:nvSpPr>
          <p:cNvPr id="10" name="Rectangle 9"/>
          <p:cNvSpPr/>
          <p:nvPr/>
        </p:nvSpPr>
        <p:spPr>
          <a:xfrm>
            <a:off x="4954031" y="2438400"/>
            <a:ext cx="3828534" cy="603594"/>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chor="ctr"/>
          <a:lstStyle/>
          <a:p>
            <a:r>
              <a:rPr lang="en-US" sz="1400" b="1" dirty="0" err="1">
                <a:latin typeface="Tahoma" pitchFamily="34" charset="0"/>
                <a:ea typeface="Tahoma" pitchFamily="34" charset="0"/>
                <a:cs typeface="Tahoma" pitchFamily="34" charset="0"/>
              </a:rPr>
              <a:t>PsList</a:t>
            </a:r>
            <a:r>
              <a:rPr lang="en-US" sz="1400" dirty="0" err="1">
                <a:latin typeface="Tahoma" pitchFamily="34" charset="0"/>
                <a:ea typeface="Tahoma" pitchFamily="34" charset="0"/>
                <a:cs typeface="Tahoma" pitchFamily="34" charset="0"/>
              </a:rPr>
              <a:t>-Liệt</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kê</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thông</a:t>
            </a:r>
            <a:r>
              <a:rPr lang="en-US" sz="1400" dirty="0">
                <a:latin typeface="Tahoma" pitchFamily="34" charset="0"/>
                <a:ea typeface="Tahoma" pitchFamily="34" charset="0"/>
                <a:cs typeface="Tahoma" pitchFamily="34" charset="0"/>
              </a:rPr>
              <a:t> tin chi </a:t>
            </a:r>
            <a:r>
              <a:rPr lang="en-US" sz="1400" dirty="0" err="1">
                <a:latin typeface="Tahoma" pitchFamily="34" charset="0"/>
                <a:ea typeface="Tahoma" pitchFamily="34" charset="0"/>
                <a:cs typeface="Tahoma" pitchFamily="34" charset="0"/>
              </a:rPr>
              <a:t>tiết</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về</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các</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quy</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trình</a:t>
            </a:r>
            <a:endParaRPr lang="en-US" sz="1400" dirty="0">
              <a:latin typeface="Tahoma" pitchFamily="34" charset="0"/>
              <a:ea typeface="Tahoma" pitchFamily="34" charset="0"/>
              <a:cs typeface="Tahoma" pitchFamily="34" charset="0"/>
            </a:endParaRPr>
          </a:p>
        </p:txBody>
      </p:sp>
      <p:sp>
        <p:nvSpPr>
          <p:cNvPr id="11" name="Rectangle 10"/>
          <p:cNvSpPr/>
          <p:nvPr/>
        </p:nvSpPr>
        <p:spPr>
          <a:xfrm>
            <a:off x="4934465" y="3143250"/>
            <a:ext cx="3828535" cy="571500"/>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rtlCol="0" anchor="ctr"/>
          <a:lstStyle/>
          <a:p>
            <a:r>
              <a:rPr lang="en-US" sz="1400" b="1" dirty="0" err="1">
                <a:latin typeface="Tahoma" pitchFamily="34" charset="0"/>
                <a:ea typeface="Tahoma" pitchFamily="34" charset="0"/>
                <a:cs typeface="Tahoma" pitchFamily="34" charset="0"/>
              </a:rPr>
              <a:t>Pslog</a:t>
            </a:r>
            <a:r>
              <a:rPr lang="en-US" sz="1400" b="1" dirty="0">
                <a:latin typeface="Tahoma" pitchFamily="34" charset="0"/>
                <a:ea typeface="Tahoma" pitchFamily="34" charset="0"/>
                <a:cs typeface="Tahoma" pitchFamily="34" charset="0"/>
              </a:rPr>
              <a:t> </a:t>
            </a:r>
            <a:r>
              <a:rPr lang="en-US" sz="1400" b="1" dirty="0" err="1">
                <a:latin typeface="Tahoma" pitchFamily="34" charset="0"/>
                <a:ea typeface="Tahoma" pitchFamily="34" charset="0"/>
                <a:cs typeface="Tahoma" pitchFamily="34" charset="0"/>
              </a:rPr>
              <a:t>gedOn</a:t>
            </a:r>
            <a:r>
              <a:rPr lang="en-US" sz="1400" b="1" dirty="0">
                <a:latin typeface="Tahoma" pitchFamily="34" charset="0"/>
                <a:ea typeface="Tahoma" pitchFamily="34" charset="0"/>
                <a:cs typeface="Tahoma" pitchFamily="34" charset="0"/>
              </a:rPr>
              <a:t> </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xem</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ai</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đã</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đăng</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nhập</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cục</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bộ</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và</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thông</a:t>
            </a:r>
            <a:r>
              <a:rPr lang="en-US" sz="1400" dirty="0">
                <a:latin typeface="Tahoma" pitchFamily="34" charset="0"/>
                <a:ea typeface="Tahoma" pitchFamily="34" charset="0"/>
                <a:cs typeface="Tahoma" pitchFamily="34" charset="0"/>
              </a:rPr>
              <a:t> qua chia </a:t>
            </a:r>
            <a:r>
              <a:rPr lang="en-US" sz="1400" dirty="0" err="1">
                <a:latin typeface="Tahoma" pitchFamily="34" charset="0"/>
                <a:ea typeface="Tahoma" pitchFamily="34" charset="0"/>
                <a:cs typeface="Tahoma" pitchFamily="34" charset="0"/>
              </a:rPr>
              <a:t>sẻ</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tài</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nguyên</a:t>
            </a:r>
            <a:endParaRPr lang="en-US" sz="1400" dirty="0">
              <a:latin typeface="Tahoma" pitchFamily="34" charset="0"/>
              <a:ea typeface="Tahoma" pitchFamily="34" charset="0"/>
              <a:cs typeface="Tahoma" pitchFamily="34" charset="0"/>
            </a:endParaRPr>
          </a:p>
        </p:txBody>
      </p:sp>
      <p:sp>
        <p:nvSpPr>
          <p:cNvPr id="12" name="Rectangle 11"/>
          <p:cNvSpPr/>
          <p:nvPr/>
        </p:nvSpPr>
        <p:spPr>
          <a:xfrm>
            <a:off x="4934465" y="3791981"/>
            <a:ext cx="3828534" cy="463379"/>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chor="ctr"/>
          <a:lstStyle/>
          <a:p>
            <a:r>
              <a:rPr lang="en-US" sz="1400" b="1" dirty="0" err="1">
                <a:latin typeface="Tahoma" pitchFamily="34" charset="0"/>
                <a:ea typeface="Tahoma" pitchFamily="34" charset="0"/>
                <a:cs typeface="Tahoma" pitchFamily="34" charset="0"/>
              </a:rPr>
              <a:t>PslogList</a:t>
            </a:r>
            <a:r>
              <a:rPr lang="en-US" sz="1400" dirty="0" err="1">
                <a:latin typeface="Tahoma" pitchFamily="34" charset="0"/>
                <a:ea typeface="Tahoma" pitchFamily="34" charset="0"/>
                <a:cs typeface="Tahoma" pitchFamily="34" charset="0"/>
              </a:rPr>
              <a:t>-Kết</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xuất</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bản</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ghi</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nhật</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kí</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sự</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kiện</a:t>
            </a:r>
            <a:endParaRPr lang="en-US" sz="1400" dirty="0">
              <a:latin typeface="Tahoma" pitchFamily="34" charset="0"/>
              <a:ea typeface="Tahoma" pitchFamily="34" charset="0"/>
              <a:cs typeface="Tahoma" pitchFamily="34" charset="0"/>
            </a:endParaRPr>
          </a:p>
        </p:txBody>
      </p:sp>
      <p:sp>
        <p:nvSpPr>
          <p:cNvPr id="13" name="Rectangle 12"/>
          <p:cNvSpPr/>
          <p:nvPr/>
        </p:nvSpPr>
        <p:spPr>
          <a:xfrm>
            <a:off x="4934465" y="4338767"/>
            <a:ext cx="3828534" cy="488092"/>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rtlCol="0" anchor="ctr"/>
          <a:lstStyle/>
          <a:p>
            <a:r>
              <a:rPr lang="en-US" sz="1400" b="1" dirty="0" err="1">
                <a:latin typeface="Tahoma" pitchFamily="34" charset="0"/>
                <a:ea typeface="Tahoma" pitchFamily="34" charset="0"/>
                <a:cs typeface="Tahoma" pitchFamily="34" charset="0"/>
              </a:rPr>
              <a:t>PsPasswd</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thay</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đổi</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mật</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khẩu</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tài</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khoản</a:t>
            </a:r>
            <a:endParaRPr lang="en-US" sz="1400" dirty="0">
              <a:latin typeface="Tahoma" pitchFamily="34" charset="0"/>
              <a:ea typeface="Tahoma" pitchFamily="34" charset="0"/>
              <a:cs typeface="Tahoma" pitchFamily="34" charset="0"/>
            </a:endParaRPr>
          </a:p>
        </p:txBody>
      </p:sp>
      <p:sp>
        <p:nvSpPr>
          <p:cNvPr id="14" name="Rectangle 13"/>
          <p:cNvSpPr/>
          <p:nvPr/>
        </p:nvSpPr>
        <p:spPr>
          <a:xfrm>
            <a:off x="4934465" y="4991359"/>
            <a:ext cx="3828534" cy="476507"/>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rtlCol="0" anchor="ctr"/>
          <a:lstStyle/>
          <a:p>
            <a:r>
              <a:rPr lang="en-US" sz="1400" b="1" dirty="0" err="1">
                <a:latin typeface="Tahoma" pitchFamily="34" charset="0"/>
                <a:ea typeface="Tahoma" pitchFamily="34" charset="0"/>
                <a:cs typeface="Tahoma" pitchFamily="34" charset="0"/>
              </a:rPr>
              <a:t>PsShutdown</a:t>
            </a:r>
            <a:r>
              <a:rPr lang="en-US" sz="1400" dirty="0" err="1">
                <a:latin typeface="Tahoma" pitchFamily="34" charset="0"/>
                <a:ea typeface="Tahoma" pitchFamily="34" charset="0"/>
                <a:cs typeface="Tahoma" pitchFamily="34" charset="0"/>
              </a:rPr>
              <a:t>-Tắt</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và</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chọn</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khởi</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động</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lại</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máy</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tính</a:t>
            </a:r>
            <a:r>
              <a:rPr lang="en-US" sz="1400" dirty="0">
                <a:latin typeface="Tahoma" pitchFamily="34" charset="0"/>
                <a:ea typeface="Tahoma" pitchFamily="34" charset="0"/>
                <a:cs typeface="Tahoma" pitchFamily="34" charset="0"/>
              </a:rPr>
              <a:t>.</a:t>
            </a:r>
          </a:p>
        </p:txBody>
      </p:sp>
      <p:sp>
        <p:nvSpPr>
          <p:cNvPr id="5" name="Slide Number Placeholder 4"/>
          <p:cNvSpPr>
            <a:spLocks noGrp="1"/>
          </p:cNvSpPr>
          <p:nvPr>
            <p:ph type="sldNum" sz="quarter" idx="12"/>
          </p:nvPr>
        </p:nvSpPr>
        <p:spPr/>
        <p:txBody>
          <a:bodyPr/>
          <a:lstStyle/>
          <a:p>
            <a:fld id="{3E15BD7C-E074-4D4A-84C3-500EE5B9C190}" type="slidenum">
              <a:rPr lang="ru-RU" sz="1400">
                <a:latin typeface="Tahoma" pitchFamily="34" charset="0"/>
                <a:ea typeface="Tahoma" pitchFamily="34" charset="0"/>
                <a:cs typeface="Tahoma" pitchFamily="34" charset="0"/>
              </a:rPr>
              <a:pPr/>
              <a:t>141</a:t>
            </a:fld>
            <a:endParaRPr lang="ru-RU" sz="14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3927837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ea typeface="Tahoma" pitchFamily="34" charset="0"/>
                <a:cs typeface="Tahoma" pitchFamily="34" charset="0"/>
              </a:rPr>
              <a:t>Liệt</a:t>
            </a:r>
            <a:r>
              <a:rPr lang="en-US" sz="3200" dirty="0">
                <a:ea typeface="Tahoma" pitchFamily="34" charset="0"/>
                <a:cs typeface="Tahoma" pitchFamily="34" charset="0"/>
              </a:rPr>
              <a:t> </a:t>
            </a:r>
            <a:r>
              <a:rPr lang="en-US" sz="3200" dirty="0" err="1">
                <a:ea typeface="Tahoma" pitchFamily="34" charset="0"/>
                <a:cs typeface="Tahoma" pitchFamily="34" charset="0"/>
              </a:rPr>
              <a:t>kê</a:t>
            </a:r>
            <a:r>
              <a:rPr lang="en-US" sz="3200" dirty="0">
                <a:ea typeface="Tahoma" pitchFamily="34" charset="0"/>
                <a:cs typeface="Tahoma" pitchFamily="34" charset="0"/>
              </a:rPr>
              <a:t> </a:t>
            </a:r>
            <a:r>
              <a:rPr lang="en-US" sz="3200" dirty="0" err="1">
                <a:ea typeface="Tahoma" pitchFamily="34" charset="0"/>
                <a:cs typeface="Tahoma" pitchFamily="34" charset="0"/>
              </a:rPr>
              <a:t>các</a:t>
            </a:r>
            <a:r>
              <a:rPr lang="en-US" sz="3200" dirty="0">
                <a:ea typeface="Tahoma" pitchFamily="34" charset="0"/>
                <a:cs typeface="Tahoma" pitchFamily="34" charset="0"/>
              </a:rPr>
              <a:t> </a:t>
            </a:r>
            <a:r>
              <a:rPr lang="en-US" sz="3200" dirty="0" err="1">
                <a:ea typeface="Tahoma" pitchFamily="34" charset="0"/>
                <a:cs typeface="Tahoma" pitchFamily="34" charset="0"/>
              </a:rPr>
              <a:t>tài</a:t>
            </a:r>
            <a:r>
              <a:rPr lang="en-US" sz="3200" dirty="0">
                <a:ea typeface="Tahoma" pitchFamily="34" charset="0"/>
                <a:cs typeface="Tahoma" pitchFamily="34" charset="0"/>
              </a:rPr>
              <a:t> </a:t>
            </a:r>
            <a:r>
              <a:rPr lang="en-US" sz="3200" dirty="0" err="1">
                <a:ea typeface="Tahoma" pitchFamily="34" charset="0"/>
                <a:cs typeface="Tahoma" pitchFamily="34" charset="0"/>
              </a:rPr>
              <a:t>nguyên</a:t>
            </a:r>
            <a:r>
              <a:rPr lang="en-US" sz="3200" dirty="0">
                <a:ea typeface="Tahoma" pitchFamily="34" charset="0"/>
                <a:cs typeface="Tahoma" pitchFamily="34" charset="0"/>
              </a:rPr>
              <a:t> </a:t>
            </a:r>
            <a:r>
              <a:rPr lang="en-US" sz="3200" dirty="0" err="1">
                <a:ea typeface="Tahoma" pitchFamily="34" charset="0"/>
                <a:cs typeface="Tahoma" pitchFamily="34" charset="0"/>
              </a:rPr>
              <a:t>được</a:t>
            </a:r>
            <a:r>
              <a:rPr lang="en-US" sz="3200" dirty="0">
                <a:ea typeface="Tahoma" pitchFamily="34" charset="0"/>
                <a:cs typeface="Tahoma" pitchFamily="34" charset="0"/>
              </a:rPr>
              <a:t> chia </a:t>
            </a:r>
            <a:r>
              <a:rPr lang="en-US" sz="3200" dirty="0" err="1">
                <a:ea typeface="Tahoma" pitchFamily="34" charset="0"/>
                <a:cs typeface="Tahoma" pitchFamily="34" charset="0"/>
              </a:rPr>
              <a:t>sẻ</a:t>
            </a:r>
            <a:r>
              <a:rPr lang="en-US" sz="3200" dirty="0">
                <a:ea typeface="Tahoma" pitchFamily="34" charset="0"/>
                <a:cs typeface="Tahoma" pitchFamily="34" charset="0"/>
              </a:rPr>
              <a:t> </a:t>
            </a:r>
            <a:r>
              <a:rPr lang="en-US" sz="3200" dirty="0" err="1">
                <a:ea typeface="Tahoma" pitchFamily="34" charset="0"/>
                <a:cs typeface="Tahoma" pitchFamily="34" charset="0"/>
              </a:rPr>
              <a:t>bằng</a:t>
            </a:r>
            <a:r>
              <a:rPr lang="en-US" sz="3200" dirty="0">
                <a:ea typeface="Tahoma" pitchFamily="34" charset="0"/>
                <a:cs typeface="Tahoma" pitchFamily="34" charset="0"/>
              </a:rPr>
              <a:t> Net View</a:t>
            </a:r>
          </a:p>
        </p:txBody>
      </p:sp>
      <p:sp>
        <p:nvSpPr>
          <p:cNvPr id="3" name="Rectangle 2"/>
          <p:cNvSpPr/>
          <p:nvPr/>
        </p:nvSpPr>
        <p:spPr>
          <a:xfrm>
            <a:off x="1066800" y="1828800"/>
            <a:ext cx="7086600" cy="8572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solidFill>
                  <a:schemeClr val="tx1"/>
                </a:solidFill>
                <a:latin typeface="Tahoma" pitchFamily="34" charset="0"/>
                <a:ea typeface="Tahoma" pitchFamily="34" charset="0"/>
                <a:cs typeface="Tahoma" pitchFamily="34" charset="0"/>
              </a:rPr>
              <a:t>NetView</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được</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sử</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dụng</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để</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lấy</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danh</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sách</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tất</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cả</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các</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tài</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nguyên</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được</a:t>
            </a:r>
            <a:r>
              <a:rPr lang="en-US" dirty="0">
                <a:solidFill>
                  <a:schemeClr val="tx1"/>
                </a:solidFill>
                <a:latin typeface="Tahoma" pitchFamily="34" charset="0"/>
                <a:ea typeface="Tahoma" pitchFamily="34" charset="0"/>
                <a:cs typeface="Tahoma" pitchFamily="34" charset="0"/>
              </a:rPr>
              <a:t> chia </a:t>
            </a:r>
            <a:r>
              <a:rPr lang="en-US" dirty="0" err="1">
                <a:solidFill>
                  <a:schemeClr val="tx1"/>
                </a:solidFill>
                <a:latin typeface="Tahoma" pitchFamily="34" charset="0"/>
                <a:ea typeface="Tahoma" pitchFamily="34" charset="0"/>
                <a:cs typeface="Tahoma" pitchFamily="34" charset="0"/>
              </a:rPr>
              <a:t>sẻ</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của</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máy</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chủ</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từ</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xa</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hoặc</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trong</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nhóm</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làm</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việc</a:t>
            </a:r>
            <a:r>
              <a:rPr lang="en-US" dirty="0">
                <a:solidFill>
                  <a:schemeClr val="tx1"/>
                </a:solidFill>
                <a:latin typeface="Tahoma" pitchFamily="34" charset="0"/>
                <a:ea typeface="Tahoma" pitchFamily="34" charset="0"/>
                <a:cs typeface="Tahoma" pitchFamily="34" charset="0"/>
              </a:rPr>
              <a:t>.</a:t>
            </a:r>
          </a:p>
        </p:txBody>
      </p:sp>
      <p:sp>
        <p:nvSpPr>
          <p:cNvPr id="4" name="Rectangle 3"/>
          <p:cNvSpPr/>
          <p:nvPr/>
        </p:nvSpPr>
        <p:spPr>
          <a:xfrm>
            <a:off x="1054100" y="1828800"/>
            <a:ext cx="7086600" cy="857250"/>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solidFill>
                  <a:schemeClr val="tx1"/>
                </a:solidFill>
                <a:latin typeface="Tahoma" pitchFamily="34" charset="0"/>
                <a:ea typeface="Tahoma" pitchFamily="34" charset="0"/>
                <a:cs typeface="Tahoma" pitchFamily="34" charset="0"/>
              </a:rPr>
              <a:t>NetView</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được</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sử</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dụng</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để</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lấy</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danh</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sách</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tất</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cả</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các</a:t>
            </a:r>
            <a:r>
              <a:rPr lang="en-US" dirty="0">
                <a:solidFill>
                  <a:schemeClr val="tx1"/>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tài</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nguyên</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được</a:t>
            </a:r>
            <a:r>
              <a:rPr lang="en-US" dirty="0">
                <a:solidFill>
                  <a:srgbClr val="FF0000"/>
                </a:solidFill>
                <a:latin typeface="Tahoma" pitchFamily="34" charset="0"/>
                <a:ea typeface="Tahoma" pitchFamily="34" charset="0"/>
                <a:cs typeface="Tahoma" pitchFamily="34" charset="0"/>
              </a:rPr>
              <a:t> chia </a:t>
            </a:r>
            <a:r>
              <a:rPr lang="en-US" dirty="0" err="1">
                <a:solidFill>
                  <a:srgbClr val="FF0000"/>
                </a:solidFill>
                <a:latin typeface="Tahoma" pitchFamily="34" charset="0"/>
                <a:ea typeface="Tahoma" pitchFamily="34" charset="0"/>
                <a:cs typeface="Tahoma" pitchFamily="34" charset="0"/>
              </a:rPr>
              <a:t>sẻ</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của</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máy</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chủ</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từ</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xa</a:t>
            </a:r>
            <a:r>
              <a:rPr lang="en-US" dirty="0">
                <a:solidFill>
                  <a:srgbClr val="FF0000"/>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hoặ</a:t>
            </a:r>
            <a:r>
              <a:rPr lang="en-US" dirty="0" err="1">
                <a:solidFill>
                  <a:srgbClr val="FF0000"/>
                </a:solidFill>
                <a:latin typeface="Tahoma" pitchFamily="34" charset="0"/>
                <a:ea typeface="Tahoma" pitchFamily="34" charset="0"/>
                <a:cs typeface="Tahoma" pitchFamily="34" charset="0"/>
              </a:rPr>
              <a:t>c</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trong</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nhóm</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làm</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việc</a:t>
            </a:r>
            <a:r>
              <a:rPr lang="en-US" dirty="0">
                <a:solidFill>
                  <a:schemeClr val="tx1"/>
                </a:solidFill>
                <a:latin typeface="Tahoma" pitchFamily="34" charset="0"/>
                <a:ea typeface="Tahoma" pitchFamily="34" charset="0"/>
                <a:cs typeface="Tahoma" pitchFamily="34" charset="0"/>
              </a:rPr>
              <a:t>.</a:t>
            </a:r>
          </a:p>
        </p:txBody>
      </p:sp>
      <p:sp>
        <p:nvSpPr>
          <p:cNvPr id="6" name="Rectangle 5"/>
          <p:cNvSpPr/>
          <p:nvPr/>
        </p:nvSpPr>
        <p:spPr>
          <a:xfrm>
            <a:off x="381000" y="3592727"/>
            <a:ext cx="4572000" cy="212227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lnRef>
          <a:fillRef idx="1">
            <a:schemeClr val="lt1"/>
          </a:fillRef>
          <a:effectRef idx="0">
            <a:schemeClr val="accent3"/>
          </a:effectRef>
          <a:fontRef idx="minor">
            <a:schemeClr val="dk1"/>
          </a:fontRef>
        </p:style>
        <p:txBody>
          <a:bodyPr rtlCol="0" anchor="ctr"/>
          <a:lstStyle/>
          <a:p>
            <a:pPr algn="ctr">
              <a:buClr>
                <a:schemeClr val="tx2"/>
              </a:buClr>
            </a:pPr>
            <a:r>
              <a:rPr lang="en-US" b="1" dirty="0">
                <a:solidFill>
                  <a:schemeClr val="tx2">
                    <a:lumMod val="75000"/>
                  </a:schemeClr>
                </a:solidFill>
                <a:latin typeface="Tahoma" pitchFamily="34" charset="0"/>
                <a:ea typeface="Tahoma" pitchFamily="34" charset="0"/>
                <a:cs typeface="Tahoma" pitchFamily="34" charset="0"/>
              </a:rPr>
              <a:t>Net View Commands</a:t>
            </a:r>
          </a:p>
          <a:p>
            <a:pPr algn="ctr">
              <a:buClr>
                <a:schemeClr val="tx2"/>
              </a:buClr>
            </a:pPr>
            <a:endParaRPr lang="en-US" b="1" dirty="0">
              <a:solidFill>
                <a:schemeClr val="tx2">
                  <a:lumMod val="75000"/>
                </a:schemeClr>
              </a:solidFill>
              <a:latin typeface="Tahoma" pitchFamily="34" charset="0"/>
              <a:ea typeface="Tahoma" pitchFamily="34" charset="0"/>
              <a:cs typeface="Tahoma" pitchFamily="34" charset="0"/>
            </a:endParaRPr>
          </a:p>
          <a:p>
            <a:pPr marL="285750" indent="-285750">
              <a:buClr>
                <a:schemeClr val="tx2"/>
              </a:buClr>
              <a:buFont typeface="Arial" pitchFamily="34" charset="0"/>
              <a:buChar char="•"/>
            </a:pPr>
            <a:r>
              <a:rPr lang="en-US" sz="1400" dirty="0">
                <a:latin typeface="Tahoma" pitchFamily="34" charset="0"/>
                <a:ea typeface="Tahoma" pitchFamily="34" charset="0"/>
                <a:cs typeface="Tahoma" pitchFamily="34" charset="0"/>
              </a:rPr>
              <a:t>net view \\&lt;computername&gt;</a:t>
            </a:r>
          </a:p>
          <a:p>
            <a:pPr marL="285750" indent="-285750">
              <a:buClr>
                <a:schemeClr val="tx2"/>
              </a:buClr>
              <a:buFont typeface="Arial" pitchFamily="34" charset="0"/>
              <a:buChar char="•"/>
            </a:pPr>
            <a:r>
              <a:rPr lang="en-US" sz="1400" dirty="0">
                <a:latin typeface="Tahoma" pitchFamily="34" charset="0"/>
                <a:ea typeface="Tahoma" pitchFamily="34" charset="0"/>
                <a:cs typeface="Tahoma" pitchFamily="34" charset="0"/>
              </a:rPr>
              <a:t>net view / workgroup:&lt; </a:t>
            </a:r>
            <a:r>
              <a:rPr lang="en-US" sz="1400" dirty="0" err="1">
                <a:latin typeface="Tahoma" pitchFamily="34" charset="0"/>
                <a:ea typeface="Tahoma" pitchFamily="34" charset="0"/>
                <a:cs typeface="Tahoma" pitchFamily="34" charset="0"/>
              </a:rPr>
              <a:t>workgroupname</a:t>
            </a:r>
            <a:r>
              <a:rPr lang="en-US" sz="1400" dirty="0">
                <a:latin typeface="Tahoma" pitchFamily="34" charset="0"/>
                <a:ea typeface="Tahoma" pitchFamily="34" charset="0"/>
                <a:cs typeface="Tahoma" pitchFamily="34" charset="0"/>
              </a:rPr>
              <a:t>&gt;</a:t>
            </a:r>
          </a:p>
          <a:p>
            <a:pPr marL="285750" indent="-285750">
              <a:buClr>
                <a:schemeClr val="tx2"/>
              </a:buClr>
              <a:buFont typeface="Arial" pitchFamily="34" charset="0"/>
              <a:buChar char="•"/>
            </a:pPr>
            <a:endParaRPr lang="en-US" dirty="0">
              <a:latin typeface="Tahoma" pitchFamily="34" charset="0"/>
              <a:ea typeface="Tahoma" pitchFamily="34" charset="0"/>
              <a:cs typeface="Tahoma" pitchFamily="34" charset="0"/>
            </a:endParaRPr>
          </a:p>
        </p:txBody>
      </p:sp>
      <p:sp>
        <p:nvSpPr>
          <p:cNvPr id="5" name="Slide Number Placeholder 4"/>
          <p:cNvSpPr>
            <a:spLocks noGrp="1"/>
          </p:cNvSpPr>
          <p:nvPr>
            <p:ph type="sldNum" sz="quarter" idx="12"/>
          </p:nvPr>
        </p:nvSpPr>
        <p:spPr/>
        <p:txBody>
          <a:bodyPr/>
          <a:lstStyle/>
          <a:p>
            <a:fld id="{3E15BD7C-E074-4D4A-84C3-500EE5B9C190}" type="slidenum">
              <a:rPr lang="ru-RU" smtClean="0">
                <a:latin typeface="Tahoma" pitchFamily="34" charset="0"/>
                <a:ea typeface="Tahoma" pitchFamily="34" charset="0"/>
                <a:cs typeface="Tahoma" pitchFamily="34" charset="0"/>
              </a:rPr>
              <a:pPr/>
              <a:t>142</a:t>
            </a:fld>
            <a:endParaRPr lang="ru-RU" dirty="0">
              <a:latin typeface="Tahoma" pitchFamily="34" charset="0"/>
              <a:ea typeface="Tahoma" pitchFamily="34" charset="0"/>
              <a:cs typeface="Tahoma" pitchFamily="34" charset="0"/>
            </a:endParaRPr>
          </a:p>
        </p:txBody>
      </p:sp>
      <p:pic>
        <p:nvPicPr>
          <p:cNvPr id="7" name="Picture 2" descr="Mở ả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3124200"/>
            <a:ext cx="3733800" cy="229712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ode Optimization Icon - Free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1713" y="5053011"/>
            <a:ext cx="661989" cy="661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2840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36821" y="857250"/>
            <a:ext cx="6858000" cy="534888"/>
          </a:xfrm>
        </p:spPr>
        <p:txBody>
          <a:bodyPr/>
          <a:lstStyle/>
          <a:p>
            <a:pPr algn="ctr"/>
            <a:r>
              <a:rPr lang="en-US" dirty="0" err="1"/>
              <a:t>Luồng</a:t>
            </a:r>
            <a:r>
              <a:rPr lang="en-US" dirty="0"/>
              <a:t> Module</a:t>
            </a:r>
          </a:p>
        </p:txBody>
      </p:sp>
      <p:sp>
        <p:nvSpPr>
          <p:cNvPr id="2" name="Slide Number Placeholder 1"/>
          <p:cNvSpPr>
            <a:spLocks noGrp="1"/>
          </p:cNvSpPr>
          <p:nvPr>
            <p:ph type="sldNum" sz="quarter" idx="12"/>
          </p:nvPr>
        </p:nvSpPr>
        <p:spPr/>
        <p:txBody>
          <a:bodyPr/>
          <a:lstStyle/>
          <a:p>
            <a:fld id="{3E15BD7C-E074-4D4A-84C3-500EE5B9C190}" type="slidenum">
              <a:rPr lang="ru-RU" smtClean="0"/>
              <a:pPr/>
              <a:t>143</a:t>
            </a:fld>
            <a:endParaRPr lang="ru-RU" dirty="0"/>
          </a:p>
        </p:txBody>
      </p:sp>
      <p:sp>
        <p:nvSpPr>
          <p:cNvPr id="5" name="Rectangle 4">
            <a:extLst>
              <a:ext uri="{FF2B5EF4-FFF2-40B4-BE49-F238E27FC236}">
                <a16:creationId xmlns:a16="http://schemas.microsoft.com/office/drawing/2014/main" id="{A5720AEF-F0BF-467B-A839-8D4140C53381}"/>
              </a:ext>
            </a:extLst>
          </p:cNvPr>
          <p:cNvSpPr/>
          <p:nvPr/>
        </p:nvSpPr>
        <p:spPr>
          <a:xfrm>
            <a:off x="1257301" y="1992845"/>
            <a:ext cx="2114549" cy="846147"/>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Các</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khái</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niệm</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endParaRPr lang="en-US" b="1" dirty="0">
              <a:latin typeface="Tahoma" panose="020B0604030504040204" pitchFamily="34" charset="0"/>
              <a:ea typeface="Tahoma" panose="020B0604030504040204" pitchFamily="34" charset="0"/>
              <a:cs typeface="Tahoma" panose="020B0604030504040204" pitchFamily="34" charset="0"/>
            </a:endParaRPr>
          </a:p>
          <a:p>
            <a:pPr algn="ctr"/>
            <a:endParaRPr lang="en-US" dirty="0"/>
          </a:p>
        </p:txBody>
      </p:sp>
      <p:sp>
        <p:nvSpPr>
          <p:cNvPr id="7" name="Oval 6">
            <a:extLst>
              <a:ext uri="{FF2B5EF4-FFF2-40B4-BE49-F238E27FC236}">
                <a16:creationId xmlns:a16="http://schemas.microsoft.com/office/drawing/2014/main" id="{F090D915-FEF9-42FE-98B2-BC2C299A7649}"/>
              </a:ext>
            </a:extLst>
          </p:cNvPr>
          <p:cNvSpPr/>
          <p:nvPr/>
        </p:nvSpPr>
        <p:spPr>
          <a:xfrm>
            <a:off x="2180612" y="1705216"/>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1</a:t>
            </a:r>
          </a:p>
        </p:txBody>
      </p:sp>
      <p:sp>
        <p:nvSpPr>
          <p:cNvPr id="26" name="Rectangle 25">
            <a:extLst>
              <a:ext uri="{FF2B5EF4-FFF2-40B4-BE49-F238E27FC236}">
                <a16:creationId xmlns:a16="http://schemas.microsoft.com/office/drawing/2014/main" id="{BC4C8F7F-224B-463B-863E-33B01BB040ED}"/>
              </a:ext>
            </a:extLst>
          </p:cNvPr>
          <p:cNvSpPr/>
          <p:nvPr/>
        </p:nvSpPr>
        <p:spPr>
          <a:xfrm>
            <a:off x="3551776" y="1990966"/>
            <a:ext cx="2114550" cy="850548"/>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a:t>
            </a:r>
          </a:p>
          <a:p>
            <a:pPr algn="ctr"/>
            <a:r>
              <a:rPr lang="en-US" b="1" dirty="0">
                <a:latin typeface="Tahoma" panose="020B0604030504040204" pitchFamily="34" charset="0"/>
                <a:ea typeface="Tahoma" panose="020B0604030504040204" pitchFamily="34" charset="0"/>
                <a:cs typeface="Tahoma" panose="020B0604030504040204" pitchFamily="34" charset="0"/>
              </a:rPr>
              <a:t>NetBIOS</a:t>
            </a:r>
          </a:p>
          <a:p>
            <a:pPr algn="ctr"/>
            <a:endParaRPr lang="en-US" dirty="0"/>
          </a:p>
        </p:txBody>
      </p:sp>
      <p:sp>
        <p:nvSpPr>
          <p:cNvPr id="27" name="Oval 26">
            <a:extLst>
              <a:ext uri="{FF2B5EF4-FFF2-40B4-BE49-F238E27FC236}">
                <a16:creationId xmlns:a16="http://schemas.microsoft.com/office/drawing/2014/main" id="{1A2643D5-3C39-489E-B99A-91F99DD7CF6A}"/>
              </a:ext>
            </a:extLst>
          </p:cNvPr>
          <p:cNvSpPr/>
          <p:nvPr/>
        </p:nvSpPr>
        <p:spPr>
          <a:xfrm>
            <a:off x="4427198" y="1707094"/>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2</a:t>
            </a:r>
          </a:p>
        </p:txBody>
      </p:sp>
      <p:sp>
        <p:nvSpPr>
          <p:cNvPr id="30" name="Rectangle 29">
            <a:extLst>
              <a:ext uri="{FF2B5EF4-FFF2-40B4-BE49-F238E27FC236}">
                <a16:creationId xmlns:a16="http://schemas.microsoft.com/office/drawing/2014/main" id="{FF774B5C-3855-4BDD-9410-26EBC250C676}"/>
              </a:ext>
            </a:extLst>
          </p:cNvPr>
          <p:cNvSpPr/>
          <p:nvPr/>
        </p:nvSpPr>
        <p:spPr>
          <a:xfrm>
            <a:off x="1257300" y="3356084"/>
            <a:ext cx="2120972" cy="834916"/>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a:latin typeface="Tahoma" panose="020B0604030504040204" pitchFamily="34" charset="0"/>
                <a:ea typeface="Tahoma" panose="020B0604030504040204" pitchFamily="34" charset="0"/>
                <a:cs typeface="Tahoma" panose="020B0604030504040204" pitchFamily="34" charset="0"/>
              </a:rPr>
              <a:t> LDAP</a:t>
            </a:r>
          </a:p>
          <a:p>
            <a:pPr algn="ctr"/>
            <a:endParaRPr lang="en-US" dirty="0"/>
          </a:p>
        </p:txBody>
      </p:sp>
      <p:sp>
        <p:nvSpPr>
          <p:cNvPr id="31" name="Oval 30">
            <a:extLst>
              <a:ext uri="{FF2B5EF4-FFF2-40B4-BE49-F238E27FC236}">
                <a16:creationId xmlns:a16="http://schemas.microsoft.com/office/drawing/2014/main" id="{36EEEBBF-B69F-4756-9ADB-9E19C1F599A9}"/>
              </a:ext>
            </a:extLst>
          </p:cNvPr>
          <p:cNvSpPr/>
          <p:nvPr/>
        </p:nvSpPr>
        <p:spPr>
          <a:xfrm>
            <a:off x="2169773" y="3069703"/>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4</a:t>
            </a:r>
          </a:p>
        </p:txBody>
      </p:sp>
      <p:sp>
        <p:nvSpPr>
          <p:cNvPr id="32" name="Rectangle 31">
            <a:extLst>
              <a:ext uri="{FF2B5EF4-FFF2-40B4-BE49-F238E27FC236}">
                <a16:creationId xmlns:a16="http://schemas.microsoft.com/office/drawing/2014/main" id="{34ED4F46-EF6B-49B8-BFC8-4824EB64C61E}"/>
              </a:ext>
            </a:extLst>
          </p:cNvPr>
          <p:cNvSpPr/>
          <p:nvPr/>
        </p:nvSpPr>
        <p:spPr>
          <a:xfrm>
            <a:off x="1275127" y="4664622"/>
            <a:ext cx="2096723" cy="831740"/>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Các</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kỹ</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thuật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khác</a:t>
            </a:r>
            <a:endParaRPr lang="en-US" b="1" dirty="0">
              <a:latin typeface="Tahoma" panose="020B0604030504040204" pitchFamily="34" charset="0"/>
              <a:ea typeface="Tahoma" panose="020B0604030504040204" pitchFamily="34" charset="0"/>
              <a:cs typeface="Tahoma" panose="020B0604030504040204" pitchFamily="34" charset="0"/>
            </a:endParaRPr>
          </a:p>
          <a:p>
            <a:pPr algn="ctr"/>
            <a:endParaRPr lang="en-US" dirty="0"/>
          </a:p>
        </p:txBody>
      </p:sp>
      <p:sp>
        <p:nvSpPr>
          <p:cNvPr id="33" name="Oval 32">
            <a:extLst>
              <a:ext uri="{FF2B5EF4-FFF2-40B4-BE49-F238E27FC236}">
                <a16:creationId xmlns:a16="http://schemas.microsoft.com/office/drawing/2014/main" id="{5079BB5C-1C1F-49DA-A169-E5BB59C6D6CC}"/>
              </a:ext>
            </a:extLst>
          </p:cNvPr>
          <p:cNvSpPr/>
          <p:nvPr/>
        </p:nvSpPr>
        <p:spPr>
          <a:xfrm>
            <a:off x="2180612" y="4380366"/>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7</a:t>
            </a:r>
          </a:p>
        </p:txBody>
      </p:sp>
      <p:sp>
        <p:nvSpPr>
          <p:cNvPr id="34" name="Rectangle 33">
            <a:extLst>
              <a:ext uri="{FF2B5EF4-FFF2-40B4-BE49-F238E27FC236}">
                <a16:creationId xmlns:a16="http://schemas.microsoft.com/office/drawing/2014/main" id="{D66FF127-9663-434A-AD68-C3B26EE7C32D}"/>
              </a:ext>
            </a:extLst>
          </p:cNvPr>
          <p:cNvSpPr/>
          <p:nvPr/>
        </p:nvSpPr>
        <p:spPr>
          <a:xfrm>
            <a:off x="3551776" y="3356084"/>
            <a:ext cx="2114550" cy="834916"/>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a:latin typeface="Tahoma" panose="020B0604030504040204" pitchFamily="34" charset="0"/>
                <a:ea typeface="Tahoma" panose="020B0604030504040204" pitchFamily="34" charset="0"/>
                <a:cs typeface="Tahoma" panose="020B0604030504040204" pitchFamily="34" charset="0"/>
              </a:rPr>
              <a:t> NTP</a:t>
            </a:r>
          </a:p>
          <a:p>
            <a:pPr algn="ctr"/>
            <a:endParaRPr lang="en-US" dirty="0"/>
          </a:p>
        </p:txBody>
      </p:sp>
      <p:sp>
        <p:nvSpPr>
          <p:cNvPr id="35" name="Oval 34">
            <a:extLst>
              <a:ext uri="{FF2B5EF4-FFF2-40B4-BE49-F238E27FC236}">
                <a16:creationId xmlns:a16="http://schemas.microsoft.com/office/drawing/2014/main" id="{1CBDA779-3110-4094-A38B-DFB2EFF147D7}"/>
              </a:ext>
            </a:extLst>
          </p:cNvPr>
          <p:cNvSpPr/>
          <p:nvPr/>
        </p:nvSpPr>
        <p:spPr>
          <a:xfrm>
            <a:off x="4442022" y="3068086"/>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5</a:t>
            </a:r>
          </a:p>
        </p:txBody>
      </p:sp>
      <p:sp>
        <p:nvSpPr>
          <p:cNvPr id="36" name="Rectangle 35">
            <a:extLst>
              <a:ext uri="{FF2B5EF4-FFF2-40B4-BE49-F238E27FC236}">
                <a16:creationId xmlns:a16="http://schemas.microsoft.com/office/drawing/2014/main" id="{304646E8-24C9-4654-9692-332AC374B778}"/>
              </a:ext>
            </a:extLst>
          </p:cNvPr>
          <p:cNvSpPr/>
          <p:nvPr/>
        </p:nvSpPr>
        <p:spPr>
          <a:xfrm>
            <a:off x="5801765" y="3356084"/>
            <a:ext cx="2114550" cy="834916"/>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SMTP </a:t>
            </a:r>
            <a:r>
              <a:rPr lang="en-US" b="1" dirty="0" err="1">
                <a:latin typeface="Tahoma" panose="020B0604030504040204" pitchFamily="34" charset="0"/>
                <a:ea typeface="Tahoma" panose="020B0604030504040204" pitchFamily="34" charset="0"/>
                <a:cs typeface="Tahoma" panose="020B0604030504040204" pitchFamily="34" charset="0"/>
              </a:rPr>
              <a:t>và</a:t>
            </a:r>
            <a:r>
              <a:rPr lang="en-US" b="1" dirty="0">
                <a:latin typeface="Tahoma" panose="020B0604030504040204" pitchFamily="34" charset="0"/>
                <a:ea typeface="Tahoma" panose="020B0604030504040204" pitchFamily="34" charset="0"/>
                <a:cs typeface="Tahoma" panose="020B0604030504040204" pitchFamily="34" charset="0"/>
              </a:rPr>
              <a:t> DNS</a:t>
            </a:r>
          </a:p>
          <a:p>
            <a:pPr algn="ctr"/>
            <a:endParaRPr lang="en-US" dirty="0"/>
          </a:p>
        </p:txBody>
      </p:sp>
      <p:sp>
        <p:nvSpPr>
          <p:cNvPr id="37" name="Oval 36">
            <a:extLst>
              <a:ext uri="{FF2B5EF4-FFF2-40B4-BE49-F238E27FC236}">
                <a16:creationId xmlns:a16="http://schemas.microsoft.com/office/drawing/2014/main" id="{5036FD2D-C522-41A7-827A-BE6B7CC2C934}"/>
              </a:ext>
            </a:extLst>
          </p:cNvPr>
          <p:cNvSpPr/>
          <p:nvPr/>
        </p:nvSpPr>
        <p:spPr>
          <a:xfrm>
            <a:off x="6684623" y="3066469"/>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6</a:t>
            </a:r>
          </a:p>
        </p:txBody>
      </p:sp>
      <p:sp>
        <p:nvSpPr>
          <p:cNvPr id="62" name="Rectangle 61">
            <a:extLst>
              <a:ext uri="{FF2B5EF4-FFF2-40B4-BE49-F238E27FC236}">
                <a16:creationId xmlns:a16="http://schemas.microsoft.com/office/drawing/2014/main" id="{BC4C8F7F-224B-463B-863E-33B01BB040ED}"/>
              </a:ext>
            </a:extLst>
          </p:cNvPr>
          <p:cNvSpPr/>
          <p:nvPr/>
        </p:nvSpPr>
        <p:spPr>
          <a:xfrm>
            <a:off x="5801765" y="1992844"/>
            <a:ext cx="2114550" cy="850548"/>
          </a:xfrm>
          <a:prstGeom prst="rect">
            <a:avLst/>
          </a:prstGeom>
          <a:solidFill>
            <a:srgbClr val="FFC000"/>
          </a:solidFill>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a:t>
            </a:r>
          </a:p>
          <a:p>
            <a:pPr algn="ctr"/>
            <a:r>
              <a:rPr lang="en-US" b="1" dirty="0">
                <a:latin typeface="Tahoma" panose="020B0604030504040204" pitchFamily="34" charset="0"/>
                <a:ea typeface="Tahoma" panose="020B0604030504040204" pitchFamily="34" charset="0"/>
                <a:cs typeface="Tahoma" panose="020B0604030504040204" pitchFamily="34" charset="0"/>
              </a:rPr>
              <a:t>SNMP</a:t>
            </a:r>
          </a:p>
          <a:p>
            <a:pPr algn="ctr"/>
            <a:endParaRPr lang="en-US" dirty="0"/>
          </a:p>
        </p:txBody>
      </p:sp>
      <p:sp>
        <p:nvSpPr>
          <p:cNvPr id="63" name="Oval 62">
            <a:extLst>
              <a:ext uri="{FF2B5EF4-FFF2-40B4-BE49-F238E27FC236}">
                <a16:creationId xmlns:a16="http://schemas.microsoft.com/office/drawing/2014/main" id="{1A2643D5-3C39-489E-B99A-91F99DD7CF6A}"/>
              </a:ext>
            </a:extLst>
          </p:cNvPr>
          <p:cNvSpPr/>
          <p:nvPr/>
        </p:nvSpPr>
        <p:spPr>
          <a:xfrm>
            <a:off x="6680770" y="1708541"/>
            <a:ext cx="285750" cy="28575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3</a:t>
            </a:r>
          </a:p>
        </p:txBody>
      </p:sp>
    </p:spTree>
    <p:extLst>
      <p:ext uri="{BB962C8B-B14F-4D97-AF65-F5344CB8AC3E}">
        <p14:creationId xmlns:p14="http://schemas.microsoft.com/office/powerpoint/2010/main" val="3211584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err="1">
                <a:cs typeface="Arabic Typesetting" panose="020B0604020202020204" pitchFamily="66" charset="-78"/>
              </a:rPr>
              <a:t>Liệt</a:t>
            </a:r>
            <a:r>
              <a:rPr lang="en-US" sz="2400" dirty="0">
                <a:cs typeface="Arabic Typesetting" panose="020B0604020202020204" pitchFamily="66" charset="-78"/>
              </a:rPr>
              <a:t> </a:t>
            </a:r>
            <a:r>
              <a:rPr lang="en-US" sz="2400" dirty="0" err="1">
                <a:cs typeface="Arabic Typesetting" panose="020B0604020202020204" pitchFamily="66" charset="-78"/>
              </a:rPr>
              <a:t>kê</a:t>
            </a:r>
            <a:r>
              <a:rPr lang="en-US" sz="2400" dirty="0">
                <a:cs typeface="Arabic Typesetting" panose="020B0604020202020204" pitchFamily="66" charset="-78"/>
              </a:rPr>
              <a:t> SNMP (Simple Network Management Protocol Enumeration)</a:t>
            </a:r>
          </a:p>
        </p:txBody>
      </p:sp>
      <p:sp>
        <p:nvSpPr>
          <p:cNvPr id="3" name="Rectangle 2"/>
          <p:cNvSpPr/>
          <p:nvPr/>
        </p:nvSpPr>
        <p:spPr>
          <a:xfrm>
            <a:off x="1260391" y="1449905"/>
            <a:ext cx="2000250" cy="4171949"/>
          </a:xfrm>
          <a:prstGeom prst="rect">
            <a:avLst/>
          </a:prstGeom>
          <a:solidFill>
            <a:schemeClr val="bg1">
              <a:lumMod val="85000"/>
            </a:schemeClr>
          </a:solidFill>
          <a:ln>
            <a:solidFill>
              <a:schemeClr val="bg1">
                <a:lumMod val="95000"/>
              </a:schemeClr>
            </a:solid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just"/>
            <a:endParaRPr lang="en-US" sz="1300" dirty="0">
              <a:latin typeface="Times New Roman (Headings)"/>
            </a:endParaRPr>
          </a:p>
          <a:p>
            <a:pPr algn="just"/>
            <a:endParaRPr lang="en-US" sz="1300" dirty="0"/>
          </a:p>
          <a:p>
            <a:pPr algn="just"/>
            <a:endParaRPr lang="en-US" sz="1300" dirty="0"/>
          </a:p>
        </p:txBody>
      </p:sp>
      <p:sp>
        <p:nvSpPr>
          <p:cNvPr id="4" name="Rectangle 3"/>
          <p:cNvSpPr/>
          <p:nvPr/>
        </p:nvSpPr>
        <p:spPr>
          <a:xfrm>
            <a:off x="3383590" y="1462107"/>
            <a:ext cx="2000250" cy="4178128"/>
          </a:xfrm>
          <a:prstGeom prst="rect">
            <a:avLst/>
          </a:prstGeom>
          <a:solidFill>
            <a:schemeClr val="bg1">
              <a:lumMod val="75000"/>
            </a:schemeClr>
          </a:solidFill>
          <a:ln>
            <a:solidFill>
              <a:schemeClr val="bg1">
                <a:lumMod val="95000"/>
              </a:schemeClr>
            </a:solid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just"/>
            <a:endParaRPr lang="en-US" sz="1300" dirty="0"/>
          </a:p>
        </p:txBody>
      </p:sp>
      <p:sp>
        <p:nvSpPr>
          <p:cNvPr id="5" name="Rectangle 4"/>
          <p:cNvSpPr/>
          <p:nvPr/>
        </p:nvSpPr>
        <p:spPr>
          <a:xfrm>
            <a:off x="5506789" y="1468286"/>
            <a:ext cx="2000250" cy="4171949"/>
          </a:xfrm>
          <a:prstGeom prst="rect">
            <a:avLst/>
          </a:prstGeom>
          <a:solidFill>
            <a:schemeClr val="bg1">
              <a:lumMod val="65000"/>
            </a:schemeClr>
          </a:solidFill>
          <a:ln>
            <a:solidFill>
              <a:schemeClr val="bg1">
                <a:lumMod val="95000"/>
              </a:schemeClr>
            </a:solid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just"/>
            <a:endParaRPr lang="en-US" sz="1300" dirty="0">
              <a:latin typeface="Times New Roman (Headings)"/>
            </a:endParaRPr>
          </a:p>
          <a:p>
            <a:pPr algn="just"/>
            <a:endParaRPr lang="en-US" sz="1300" dirty="0">
              <a:latin typeface="Times New Roman (Headings)"/>
            </a:endParaRPr>
          </a:p>
        </p:txBody>
      </p:sp>
      <p:sp>
        <p:nvSpPr>
          <p:cNvPr id="6" name="Slide Number Placeholder 5"/>
          <p:cNvSpPr>
            <a:spLocks noGrp="1"/>
          </p:cNvSpPr>
          <p:nvPr>
            <p:ph type="sldNum" sz="quarter" idx="12"/>
          </p:nvPr>
        </p:nvSpPr>
        <p:spPr/>
        <p:txBody>
          <a:bodyPr/>
          <a:lstStyle/>
          <a:p>
            <a:fld id="{3E15BD7C-E074-4D4A-84C3-500EE5B9C190}" type="slidenum">
              <a:rPr lang="ru-RU" sz="1300"/>
              <a:pPr/>
              <a:t>144</a:t>
            </a:fld>
            <a:endParaRPr lang="ru-RU" sz="1300" dirty="0"/>
          </a:p>
        </p:txBody>
      </p:sp>
      <p:sp>
        <p:nvSpPr>
          <p:cNvPr id="7" name="TextBox 6">
            <a:extLst>
              <a:ext uri="{FF2B5EF4-FFF2-40B4-BE49-F238E27FC236}">
                <a16:creationId xmlns:a16="http://schemas.microsoft.com/office/drawing/2014/main" id="{9DF73189-FBDF-41DE-BF8B-1C15EBD5F66F}"/>
              </a:ext>
            </a:extLst>
          </p:cNvPr>
          <p:cNvSpPr txBox="1"/>
          <p:nvPr/>
        </p:nvSpPr>
        <p:spPr>
          <a:xfrm>
            <a:off x="1269040" y="1464032"/>
            <a:ext cx="1828800" cy="3470181"/>
          </a:xfrm>
          <a:prstGeom prst="rect">
            <a:avLst/>
          </a:prstGeom>
          <a:noFill/>
        </p:spPr>
        <p:txBody>
          <a:bodyPr wrap="square" lIns="68580" tIns="34290" rIns="68580" bIns="34290" rtlCol="0">
            <a:spAutoFit/>
          </a:bodyPr>
          <a:lstStyle/>
          <a:p>
            <a:pPr marL="214313" indent="-214313" algn="just">
              <a:buFont typeface="Wingdings" panose="05000000000000000000" pitchFamily="2" charset="2"/>
              <a:buChar char="v"/>
            </a:pPr>
            <a:r>
              <a:rPr lang="vi-VN" sz="1300" dirty="0">
                <a:latin typeface="Tahoma" panose="020B0604030504040204" pitchFamily="34" charset="0"/>
                <a:ea typeface="Tahoma" panose="020B0604030504040204" pitchFamily="34" charset="0"/>
                <a:cs typeface="Tahoma" panose="020B0604030504040204" pitchFamily="34" charset="0"/>
              </a:rPr>
              <a:t>SNMP là một quá trình </a:t>
            </a:r>
            <a:r>
              <a:rPr lang="vi-VN" sz="1300" dirty="0">
                <a:solidFill>
                  <a:srgbClr val="FF0000"/>
                </a:solidFill>
                <a:latin typeface="Tahoma" panose="020B0604030504040204" pitchFamily="34" charset="0"/>
                <a:ea typeface="Tahoma" panose="020B0604030504040204" pitchFamily="34" charset="0"/>
                <a:cs typeface="Tahoma" panose="020B0604030504040204" pitchFamily="34" charset="0"/>
              </a:rPr>
              <a:t>liệt kê các tài khoản người dùng và thiết bị </a:t>
            </a:r>
            <a:r>
              <a:rPr lang="vi-VN" sz="1300" dirty="0">
                <a:latin typeface="Tahoma" panose="020B0604030504040204" pitchFamily="34" charset="0"/>
                <a:ea typeface="Tahoma" panose="020B0604030504040204" pitchFamily="34" charset="0"/>
                <a:cs typeface="Tahoma" panose="020B0604030504040204" pitchFamily="34" charset="0"/>
              </a:rPr>
              <a:t>trên hệ thống đích sử dụng SNMP, </a:t>
            </a:r>
            <a:endParaRPr lang="en-US" sz="1300" dirty="0">
              <a:latin typeface="Tahoma" panose="020B0604030504040204" pitchFamily="34" charset="0"/>
              <a:ea typeface="Tahoma" panose="020B0604030504040204" pitchFamily="34" charset="0"/>
              <a:cs typeface="Tahoma" panose="020B0604030504040204" pitchFamily="34" charset="0"/>
            </a:endParaRPr>
          </a:p>
          <a:p>
            <a:pPr algn="just"/>
            <a:endParaRPr lang="en-US" sz="1300" dirty="0">
              <a:latin typeface="Tahoma" panose="020B0604030504040204" pitchFamily="34" charset="0"/>
              <a:ea typeface="Tahoma" panose="020B0604030504040204" pitchFamily="34" charset="0"/>
              <a:cs typeface="Tahoma" panose="020B0604030504040204" pitchFamily="34" charset="0"/>
            </a:endParaRPr>
          </a:p>
          <a:p>
            <a:pPr marL="214313" indent="-214313" algn="just">
              <a:buFont typeface="Wingdings" panose="05000000000000000000" pitchFamily="2" charset="2"/>
              <a:buChar char="v"/>
            </a:pPr>
            <a:r>
              <a:rPr lang="vi-VN" sz="1300" dirty="0">
                <a:latin typeface="Tahoma" panose="020B0604030504040204" pitchFamily="34" charset="0"/>
                <a:ea typeface="Tahoma" panose="020B0604030504040204" pitchFamily="34" charset="0"/>
                <a:cs typeface="Tahoma" panose="020B0604030504040204" pitchFamily="34" charset="0"/>
              </a:rPr>
              <a:t>SNMP bao gồm một </a:t>
            </a:r>
            <a:r>
              <a:rPr lang="vi-VN" sz="1300" dirty="0">
                <a:solidFill>
                  <a:srgbClr val="FF0000"/>
                </a:solidFill>
                <a:latin typeface="Tahoma" panose="020B0604030504040204" pitchFamily="34" charset="0"/>
                <a:ea typeface="Tahoma" panose="020B0604030504040204" pitchFamily="34" charset="0"/>
                <a:cs typeface="Tahoma" panose="020B0604030504040204" pitchFamily="34" charset="0"/>
              </a:rPr>
              <a:t>người quản lý </a:t>
            </a:r>
            <a:r>
              <a:rPr lang="vi-VN" sz="1300" dirty="0">
                <a:latin typeface="Tahoma" panose="020B0604030504040204" pitchFamily="34" charset="0"/>
                <a:ea typeface="Tahoma" panose="020B0604030504040204" pitchFamily="34" charset="0"/>
                <a:cs typeface="Tahoma" panose="020B0604030504040204" pitchFamily="34" charset="0"/>
              </a:rPr>
              <a:t>và một </a:t>
            </a:r>
            <a:r>
              <a:rPr lang="vi-VN" sz="1300" dirty="0">
                <a:solidFill>
                  <a:srgbClr val="FF0000"/>
                </a:solidFill>
                <a:latin typeface="Tahoma" panose="020B0604030504040204" pitchFamily="34" charset="0"/>
                <a:ea typeface="Tahoma" panose="020B0604030504040204" pitchFamily="34" charset="0"/>
                <a:cs typeface="Tahoma" panose="020B0604030504040204" pitchFamily="34" charset="0"/>
              </a:rPr>
              <a:t>tác nhân</a:t>
            </a:r>
            <a:r>
              <a:rPr lang="vi-VN" sz="1300" dirty="0">
                <a:latin typeface="Tahoma" panose="020B0604030504040204" pitchFamily="34" charset="0"/>
                <a:ea typeface="Tahoma" panose="020B0604030504040204" pitchFamily="34" charset="0"/>
                <a:cs typeface="Tahoma" panose="020B0604030504040204" pitchFamily="34" charset="0"/>
              </a:rPr>
              <a:t>; tác nhân được nhúng trên mọi thiết bị mạng và trình quản lý được cài đặt trên một máy tính riêng biệt</a:t>
            </a:r>
            <a:r>
              <a:rPr lang="en-US" sz="1300" dirty="0">
                <a:latin typeface="Tahoma" panose="020B0604030504040204" pitchFamily="34" charset="0"/>
                <a:ea typeface="Tahoma" panose="020B0604030504040204" pitchFamily="34" charset="0"/>
                <a:cs typeface="Tahoma" panose="020B0604030504040204" pitchFamily="34" charset="0"/>
              </a:rPr>
              <a:t>.</a:t>
            </a:r>
          </a:p>
          <a:p>
            <a:endParaRPr lang="en-US" sz="1300"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91E0B27B-1E0D-41BC-8FEA-65FDAB4DD97A}"/>
              </a:ext>
            </a:extLst>
          </p:cNvPr>
          <p:cNvSpPr txBox="1"/>
          <p:nvPr/>
        </p:nvSpPr>
        <p:spPr>
          <a:xfrm>
            <a:off x="3357563" y="1476484"/>
            <a:ext cx="1882860" cy="3470181"/>
          </a:xfrm>
          <a:prstGeom prst="rect">
            <a:avLst/>
          </a:prstGeom>
          <a:noFill/>
        </p:spPr>
        <p:txBody>
          <a:bodyPr wrap="square" lIns="68580" tIns="34290" rIns="68580" bIns="34290" rtlCol="0">
            <a:spAutoFit/>
          </a:bodyPr>
          <a:lstStyle/>
          <a:p>
            <a:pPr marL="214313" indent="-214313" algn="just">
              <a:buFont typeface="Wingdings" panose="05000000000000000000" pitchFamily="2" charset="2"/>
              <a:buChar char="v"/>
            </a:pPr>
            <a:r>
              <a:rPr lang="vi-VN" sz="1300" dirty="0">
                <a:latin typeface="Tahoma" panose="020B0604030504040204" pitchFamily="34" charset="0"/>
                <a:ea typeface="Tahoma" panose="020B0604030504040204" pitchFamily="34" charset="0"/>
                <a:cs typeface="Tahoma" panose="020B0604030504040204" pitchFamily="34" charset="0"/>
              </a:rPr>
              <a:t>SNMP </a:t>
            </a:r>
            <a:r>
              <a:rPr lang="vi-VN" sz="1300" dirty="0">
                <a:solidFill>
                  <a:srgbClr val="FF0000"/>
                </a:solidFill>
                <a:latin typeface="Tahoma" panose="020B0604030504040204" pitchFamily="34" charset="0"/>
                <a:ea typeface="Tahoma" panose="020B0604030504040204" pitchFamily="34" charset="0"/>
                <a:cs typeface="Tahoma" panose="020B0604030504040204" pitchFamily="34" charset="0"/>
              </a:rPr>
              <a:t>giữ hai mật khẩu</a:t>
            </a:r>
            <a:r>
              <a:rPr lang="vi-VN" sz="1300" dirty="0">
                <a:latin typeface="Tahoma" panose="020B0604030504040204" pitchFamily="34" charset="0"/>
                <a:ea typeface="Tahoma" panose="020B0604030504040204" pitchFamily="34" charset="0"/>
                <a:cs typeface="Tahoma" panose="020B0604030504040204" pitchFamily="34" charset="0"/>
              </a:rPr>
              <a:t> để truy cập và cấu hình tác nhân SNMP từ trạm quản lý </a:t>
            </a:r>
            <a:endParaRPr lang="en-US" sz="1300" dirty="0">
              <a:latin typeface="Tahoma" panose="020B0604030504040204" pitchFamily="34" charset="0"/>
              <a:ea typeface="Tahoma" panose="020B0604030504040204" pitchFamily="34" charset="0"/>
              <a:cs typeface="Tahoma" panose="020B0604030504040204" pitchFamily="34" charset="0"/>
            </a:endParaRPr>
          </a:p>
          <a:p>
            <a:pPr marL="214313" indent="-214313" algn="just">
              <a:buFont typeface="Wingdings" panose="05000000000000000000" pitchFamily="2" charset="2"/>
              <a:buChar char="§"/>
            </a:pPr>
            <a:r>
              <a:rPr lang="vi-VN" sz="1300" dirty="0">
                <a:latin typeface="Tahoma" panose="020B0604030504040204" pitchFamily="34" charset="0"/>
                <a:ea typeface="Tahoma" panose="020B0604030504040204" pitchFamily="34" charset="0"/>
                <a:cs typeface="Tahoma" panose="020B0604030504040204" pitchFamily="34" charset="0"/>
              </a:rPr>
              <a:t> </a:t>
            </a:r>
            <a:r>
              <a:rPr lang="en-US" sz="1300" dirty="0">
                <a:solidFill>
                  <a:srgbClr val="FF0000"/>
                </a:solidFill>
                <a:latin typeface="Tahoma" panose="020B0604030504040204" pitchFamily="34" charset="0"/>
                <a:ea typeface="Tahoma" panose="020B0604030504040204" pitchFamily="34" charset="0"/>
                <a:cs typeface="Tahoma" panose="020B0604030504040204" pitchFamily="34" charset="0"/>
              </a:rPr>
              <a:t>Read community string</a:t>
            </a:r>
            <a:r>
              <a:rPr lang="vi-VN" sz="1300" dirty="0">
                <a:latin typeface="Tahoma" panose="020B0604030504040204" pitchFamily="34" charset="0"/>
                <a:ea typeface="Tahoma" panose="020B0604030504040204" pitchFamily="34" charset="0"/>
                <a:cs typeface="Tahoma" panose="020B0604030504040204" pitchFamily="34" charset="0"/>
              </a:rPr>
              <a:t>: Nó là công khai theo mặc định; cho phép xem cấu hình thiết bị / hệ thống </a:t>
            </a:r>
            <a:endParaRPr lang="en-US" sz="1300" dirty="0">
              <a:latin typeface="Tahoma" panose="020B0604030504040204" pitchFamily="34" charset="0"/>
              <a:ea typeface="Tahoma" panose="020B0604030504040204" pitchFamily="34" charset="0"/>
              <a:cs typeface="Tahoma" panose="020B0604030504040204" pitchFamily="34" charset="0"/>
            </a:endParaRPr>
          </a:p>
          <a:p>
            <a:pPr marL="214313" indent="-214313" algn="just">
              <a:buFont typeface="Wingdings" panose="05000000000000000000" pitchFamily="2" charset="2"/>
              <a:buChar char="§"/>
            </a:pPr>
            <a:r>
              <a:rPr lang="vi-VN" sz="1300" dirty="0">
                <a:latin typeface="Tahoma" panose="020B0604030504040204" pitchFamily="34" charset="0"/>
                <a:ea typeface="Tahoma" panose="020B0604030504040204" pitchFamily="34" charset="0"/>
                <a:cs typeface="Tahoma" panose="020B0604030504040204" pitchFamily="34" charset="0"/>
              </a:rPr>
              <a:t> </a:t>
            </a:r>
            <a:r>
              <a:rPr lang="en-US" sz="1300" dirty="0">
                <a:solidFill>
                  <a:srgbClr val="FF0000"/>
                </a:solidFill>
                <a:latin typeface="Tahoma" panose="020B0604030504040204" pitchFamily="34" charset="0"/>
                <a:ea typeface="Tahoma" panose="020B0604030504040204" pitchFamily="34" charset="0"/>
                <a:cs typeface="Tahoma" panose="020B0604030504040204" pitchFamily="34" charset="0"/>
              </a:rPr>
              <a:t>Read/write community string</a:t>
            </a:r>
            <a:r>
              <a:rPr lang="vi-VN" sz="1300" dirty="0">
                <a:latin typeface="Tahoma" panose="020B0604030504040204" pitchFamily="34" charset="0"/>
                <a:ea typeface="Tahoma" panose="020B0604030504040204" pitchFamily="34" charset="0"/>
                <a:cs typeface="Tahoma" panose="020B0604030504040204" pitchFamily="34" charset="0"/>
              </a:rPr>
              <a:t>: Mặc định là riêng tư; cho phép chỉnh sửa cấu hình từ xa</a:t>
            </a:r>
            <a:r>
              <a:rPr lang="en-US" sz="1300" dirty="0">
                <a:latin typeface="Tahoma" panose="020B0604030504040204" pitchFamily="34" charset="0"/>
                <a:ea typeface="Tahoma" panose="020B0604030504040204" pitchFamily="34" charset="0"/>
                <a:cs typeface="Tahoma" panose="020B0604030504040204" pitchFamily="34" charset="0"/>
              </a:rPr>
              <a:t>.</a:t>
            </a:r>
          </a:p>
          <a:p>
            <a:endParaRPr lang="en-US" sz="130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5D1551D3-BEE5-4EAA-8BB9-27B97713E554}"/>
              </a:ext>
            </a:extLst>
          </p:cNvPr>
          <p:cNvSpPr txBox="1"/>
          <p:nvPr/>
        </p:nvSpPr>
        <p:spPr>
          <a:xfrm>
            <a:off x="5590971" y="1580358"/>
            <a:ext cx="1831889" cy="3670236"/>
          </a:xfrm>
          <a:prstGeom prst="rect">
            <a:avLst/>
          </a:prstGeom>
          <a:noFill/>
        </p:spPr>
        <p:txBody>
          <a:bodyPr wrap="square" lIns="68580" tIns="34290" rIns="68580" bIns="34290" rtlCol="0">
            <a:spAutoFit/>
          </a:bodyPr>
          <a:lstStyle/>
          <a:p>
            <a:pPr marL="214313" indent="-214313" algn="just">
              <a:buFont typeface="Wingdings" panose="05000000000000000000" pitchFamily="2" charset="2"/>
              <a:buChar char="v"/>
            </a:pPr>
            <a:r>
              <a:rPr lang="vi-VN" sz="1300" dirty="0">
                <a:latin typeface="Tahoma" panose="020B0604030504040204" pitchFamily="34" charset="0"/>
                <a:ea typeface="Tahoma" panose="020B0604030504040204" pitchFamily="34" charset="0"/>
                <a:cs typeface="Tahoma" panose="020B0604030504040204" pitchFamily="34" charset="0"/>
              </a:rPr>
              <a:t>Kẻ tấn công </a:t>
            </a:r>
            <a:r>
              <a:rPr lang="vi-VN" sz="1300" dirty="0">
                <a:solidFill>
                  <a:srgbClr val="FF0000"/>
                </a:solidFill>
                <a:latin typeface="Tahoma" panose="020B0604030504040204" pitchFamily="34" charset="0"/>
                <a:ea typeface="Tahoma" panose="020B0604030504040204" pitchFamily="34" charset="0"/>
                <a:cs typeface="Tahoma" panose="020B0604030504040204" pitchFamily="34" charset="0"/>
              </a:rPr>
              <a:t>sử dụng các chuỗi cộng đồng lỗi </a:t>
            </a:r>
            <a:r>
              <a:rPr lang="vi-VN" sz="1300" dirty="0">
                <a:latin typeface="Tahoma" panose="020B0604030504040204" pitchFamily="34" charset="0"/>
                <a:ea typeface="Tahoma" panose="020B0604030504040204" pitchFamily="34" charset="0"/>
                <a:cs typeface="Tahoma" panose="020B0604030504040204" pitchFamily="34" charset="0"/>
              </a:rPr>
              <a:t>này để trích xuất thông tin về thiết bị </a:t>
            </a:r>
            <a:endParaRPr lang="en-US" sz="1300" dirty="0">
              <a:latin typeface="Tahoma" panose="020B0604030504040204" pitchFamily="34" charset="0"/>
              <a:ea typeface="Tahoma" panose="020B0604030504040204" pitchFamily="34" charset="0"/>
              <a:cs typeface="Tahoma" panose="020B0604030504040204" pitchFamily="34" charset="0"/>
            </a:endParaRPr>
          </a:p>
          <a:p>
            <a:pPr algn="just"/>
            <a:endParaRPr lang="en-US" sz="1300" dirty="0">
              <a:latin typeface="Tahoma" panose="020B0604030504040204" pitchFamily="34" charset="0"/>
              <a:ea typeface="Tahoma" panose="020B0604030504040204" pitchFamily="34" charset="0"/>
              <a:cs typeface="Tahoma" panose="020B0604030504040204" pitchFamily="34" charset="0"/>
            </a:endParaRPr>
          </a:p>
          <a:p>
            <a:pPr marL="214313" indent="-214313" algn="just">
              <a:buFont typeface="Wingdings" panose="05000000000000000000" pitchFamily="2" charset="2"/>
              <a:buChar char="v"/>
            </a:pPr>
            <a:r>
              <a:rPr lang="vi-VN" sz="1300" dirty="0">
                <a:latin typeface="Tahoma" panose="020B0604030504040204" pitchFamily="34" charset="0"/>
                <a:ea typeface="Tahoma" panose="020B0604030504040204" pitchFamily="34" charset="0"/>
                <a:cs typeface="Tahoma" panose="020B0604030504040204" pitchFamily="34" charset="0"/>
              </a:rPr>
              <a:t>Kẻ tấn công liệt kê SNMP để trích xuất thông tin về </a:t>
            </a:r>
            <a:r>
              <a:rPr lang="vi-VN" sz="1300" dirty="0">
                <a:solidFill>
                  <a:srgbClr val="FF0000"/>
                </a:solidFill>
                <a:latin typeface="Tahoma" panose="020B0604030504040204" pitchFamily="34" charset="0"/>
                <a:ea typeface="Tahoma" panose="020B0604030504040204" pitchFamily="34" charset="0"/>
                <a:cs typeface="Tahoma" panose="020B0604030504040204" pitchFamily="34" charset="0"/>
              </a:rPr>
              <a:t>tài nguyên mạng như máy chủ</a:t>
            </a:r>
            <a:r>
              <a:rPr lang="vi-VN" sz="1300" dirty="0">
                <a:latin typeface="Tahoma" panose="020B0604030504040204" pitchFamily="34" charset="0"/>
                <a:ea typeface="Tahoma" panose="020B0604030504040204" pitchFamily="34" charset="0"/>
                <a:cs typeface="Tahoma" panose="020B0604030504040204" pitchFamily="34" charset="0"/>
              </a:rPr>
              <a:t>, bộ định tuyến, thiết bị, chia sẻ, v.v. và </a:t>
            </a:r>
            <a:r>
              <a:rPr lang="vi-VN" sz="1300" dirty="0">
                <a:solidFill>
                  <a:srgbClr val="FF0000"/>
                </a:solidFill>
                <a:latin typeface="Tahoma" panose="020B0604030504040204" pitchFamily="34" charset="0"/>
                <a:ea typeface="Tahoma" panose="020B0604030504040204" pitchFamily="34" charset="0"/>
                <a:cs typeface="Tahoma" panose="020B0604030504040204" pitchFamily="34" charset="0"/>
              </a:rPr>
              <a:t>thông tin mạng </a:t>
            </a:r>
            <a:r>
              <a:rPr lang="vi-VN" sz="1300" dirty="0">
                <a:latin typeface="Tahoma" panose="020B0604030504040204" pitchFamily="34" charset="0"/>
                <a:ea typeface="Tahoma" panose="020B0604030504040204" pitchFamily="34" charset="0"/>
                <a:cs typeface="Tahoma" panose="020B0604030504040204" pitchFamily="34" charset="0"/>
              </a:rPr>
              <a:t>như bảng ARP, bảng định tuyến, lưu lượng truy cập, v.v. </a:t>
            </a:r>
            <a:endParaRPr lang="en-US" sz="1300" dirty="0">
              <a:latin typeface="Tahoma" panose="020B0604030504040204" pitchFamily="34" charset="0"/>
              <a:ea typeface="Tahoma" panose="020B0604030504040204" pitchFamily="34" charset="0"/>
              <a:cs typeface="Tahoma" panose="020B0604030504040204" pitchFamily="34" charset="0"/>
            </a:endParaRPr>
          </a:p>
          <a:p>
            <a:endParaRPr lang="en-US" sz="1300" dirty="0">
              <a:latin typeface="Tahoma" panose="020B0604030504040204" pitchFamily="34" charset="0"/>
              <a:ea typeface="Tahoma" panose="020B0604030504040204" pitchFamily="34" charset="0"/>
              <a:cs typeface="Tahoma" panose="020B0604030504040204" pitchFamily="34" charset="0"/>
            </a:endParaRPr>
          </a:p>
        </p:txBody>
      </p:sp>
      <p:pic>
        <p:nvPicPr>
          <p:cNvPr id="12" name="Picture 11">
            <a:extLst>
              <a:ext uri="{FF2B5EF4-FFF2-40B4-BE49-F238E27FC236}">
                <a16:creationId xmlns:a16="http://schemas.microsoft.com/office/drawing/2014/main" id="{74AEBA84-60FB-4EE2-B00E-7543867E935A}"/>
              </a:ext>
            </a:extLst>
          </p:cNvPr>
          <p:cNvPicPr>
            <a:picLocks noChangeAspect="1"/>
          </p:cNvPicPr>
          <p:nvPr/>
        </p:nvPicPr>
        <p:blipFill>
          <a:blip r:embed="rId2"/>
          <a:stretch>
            <a:fillRect/>
          </a:stretch>
        </p:blipFill>
        <p:spPr>
          <a:xfrm>
            <a:off x="6378242" y="5076066"/>
            <a:ext cx="429530" cy="471851"/>
          </a:xfrm>
          <a:prstGeom prst="rect">
            <a:avLst/>
          </a:prstGeom>
          <a:scene3d>
            <a:camera prst="orthographicFront"/>
            <a:lightRig rig="threePt" dir="t"/>
          </a:scene3d>
          <a:sp3d>
            <a:bevelT/>
          </a:sp3d>
        </p:spPr>
      </p:pic>
      <p:pic>
        <p:nvPicPr>
          <p:cNvPr id="1026" name="Picture 2" descr="Hình ảnh ổ Khóa PNG, Vector, PSD, và biểu tượng để tải về miễn phí | pngtree">
            <a:extLst>
              <a:ext uri="{FF2B5EF4-FFF2-40B4-BE49-F238E27FC236}">
                <a16:creationId xmlns:a16="http://schemas.microsoft.com/office/drawing/2014/main" id="{080D9C7C-E50A-489C-8AD1-1B3C0DF1D5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4801" y="5076067"/>
            <a:ext cx="459169" cy="459169"/>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F05655A-95D7-4855-B60D-975C8A43586C}"/>
              </a:ext>
            </a:extLst>
          </p:cNvPr>
          <p:cNvPicPr>
            <a:picLocks noChangeAspect="1"/>
          </p:cNvPicPr>
          <p:nvPr/>
        </p:nvPicPr>
        <p:blipFill>
          <a:blip r:embed="rId4"/>
          <a:stretch>
            <a:fillRect/>
          </a:stretch>
        </p:blipFill>
        <p:spPr>
          <a:xfrm>
            <a:off x="2074352" y="5095612"/>
            <a:ext cx="416082" cy="383447"/>
          </a:xfrm>
          <a:prstGeom prst="rect">
            <a:avLst/>
          </a:prstGeom>
          <a:scene3d>
            <a:camera prst="orthographicFront"/>
            <a:lightRig rig="threePt" dir="t"/>
          </a:scene3d>
          <a:sp3d>
            <a:bevelT/>
          </a:sp3d>
        </p:spPr>
      </p:pic>
    </p:spTree>
    <p:extLst>
      <p:ext uri="{BB962C8B-B14F-4D97-AF65-F5344CB8AC3E}">
        <p14:creationId xmlns:p14="http://schemas.microsoft.com/office/powerpoint/2010/main" val="2292146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4C829-9AE9-471B-AF76-968326697B13}"/>
              </a:ext>
            </a:extLst>
          </p:cNvPr>
          <p:cNvSpPr>
            <a:spLocks noGrp="1"/>
          </p:cNvSpPr>
          <p:nvPr>
            <p:ph type="title"/>
          </p:nvPr>
        </p:nvSpPr>
        <p:spPr/>
        <p:txBody>
          <a:bodyPr/>
          <a:lstStyle/>
          <a:p>
            <a:r>
              <a:rPr lang="en-US" dirty="0" err="1"/>
              <a:t>Hoạt</a:t>
            </a:r>
            <a:r>
              <a:rPr lang="en-US" dirty="0"/>
              <a:t> </a:t>
            </a:r>
            <a:r>
              <a:rPr lang="en-US" dirty="0" err="1"/>
              <a:t>động</a:t>
            </a:r>
            <a:r>
              <a:rPr lang="en-US" dirty="0"/>
              <a:t> </a:t>
            </a:r>
            <a:r>
              <a:rPr lang="en-US" dirty="0" err="1"/>
              <a:t>của</a:t>
            </a:r>
            <a:r>
              <a:rPr lang="en-US" dirty="0"/>
              <a:t> SNMP</a:t>
            </a:r>
          </a:p>
        </p:txBody>
      </p:sp>
      <p:sp>
        <p:nvSpPr>
          <p:cNvPr id="3" name="Slide Number Placeholder 2">
            <a:extLst>
              <a:ext uri="{FF2B5EF4-FFF2-40B4-BE49-F238E27FC236}">
                <a16:creationId xmlns:a16="http://schemas.microsoft.com/office/drawing/2014/main" id="{171713E3-7B54-40FD-A2F2-0B70FE681EDD}"/>
              </a:ext>
            </a:extLst>
          </p:cNvPr>
          <p:cNvSpPr>
            <a:spLocks noGrp="1"/>
          </p:cNvSpPr>
          <p:nvPr>
            <p:ph type="sldNum" sz="quarter" idx="12"/>
          </p:nvPr>
        </p:nvSpPr>
        <p:spPr/>
        <p:txBody>
          <a:bodyPr/>
          <a:lstStyle/>
          <a:p>
            <a:fld id="{3E15BD7C-E074-4D4A-84C3-500EE5B9C190}" type="slidenum">
              <a:rPr lang="ru-RU" smtClean="0"/>
              <a:pPr/>
              <a:t>145</a:t>
            </a:fld>
            <a:endParaRPr lang="ru-RU" dirty="0"/>
          </a:p>
        </p:txBody>
      </p:sp>
      <p:pic>
        <p:nvPicPr>
          <p:cNvPr id="2050" name="Picture 2">
            <a:extLst>
              <a:ext uri="{FF2B5EF4-FFF2-40B4-BE49-F238E27FC236}">
                <a16:creationId xmlns:a16="http://schemas.microsoft.com/office/drawing/2014/main" id="{1B60F77E-CC3A-42FA-877F-BFD188DAA9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3050" y="2686050"/>
            <a:ext cx="960120" cy="9601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3BE0CEE-99FF-4157-9E79-0A17ED8F86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5424" y="4748256"/>
            <a:ext cx="960120" cy="9601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8B558FB-43B2-4978-B6F6-9A3E6B1FCD0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55841" y="2696848"/>
            <a:ext cx="960120" cy="9601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C979E6E-EFF3-438C-9FF3-FA2B02C20BB6}"/>
              </a:ext>
            </a:extLst>
          </p:cNvPr>
          <p:cNvPicPr>
            <a:picLocks noChangeAspect="1"/>
          </p:cNvPicPr>
          <p:nvPr/>
        </p:nvPicPr>
        <p:blipFill>
          <a:blip r:embed="rId6"/>
          <a:stretch>
            <a:fillRect/>
          </a:stretch>
        </p:blipFill>
        <p:spPr>
          <a:xfrm>
            <a:off x="2725083" y="3164056"/>
            <a:ext cx="3693834" cy="192908"/>
          </a:xfrm>
          <a:prstGeom prst="rect">
            <a:avLst/>
          </a:prstGeom>
        </p:spPr>
      </p:pic>
      <p:pic>
        <p:nvPicPr>
          <p:cNvPr id="12" name="Picture 11">
            <a:extLst>
              <a:ext uri="{FF2B5EF4-FFF2-40B4-BE49-F238E27FC236}">
                <a16:creationId xmlns:a16="http://schemas.microsoft.com/office/drawing/2014/main" id="{41D02F0B-69F6-47D0-875D-F4E1C052EDC9}"/>
              </a:ext>
            </a:extLst>
          </p:cNvPr>
          <p:cNvPicPr>
            <a:picLocks noChangeAspect="1"/>
          </p:cNvPicPr>
          <p:nvPr/>
        </p:nvPicPr>
        <p:blipFill>
          <a:blip r:embed="rId6"/>
          <a:stretch>
            <a:fillRect/>
          </a:stretch>
        </p:blipFill>
        <p:spPr>
          <a:xfrm rot="10800000">
            <a:off x="2700040" y="3356964"/>
            <a:ext cx="3693834" cy="192908"/>
          </a:xfrm>
          <a:prstGeom prst="rect">
            <a:avLst/>
          </a:prstGeom>
        </p:spPr>
      </p:pic>
      <p:pic>
        <p:nvPicPr>
          <p:cNvPr id="14" name="Picture 13">
            <a:extLst>
              <a:ext uri="{FF2B5EF4-FFF2-40B4-BE49-F238E27FC236}">
                <a16:creationId xmlns:a16="http://schemas.microsoft.com/office/drawing/2014/main" id="{B92217B9-0FD6-4078-B265-9734AE059CCB}"/>
              </a:ext>
            </a:extLst>
          </p:cNvPr>
          <p:cNvPicPr>
            <a:picLocks noChangeAspect="1"/>
          </p:cNvPicPr>
          <p:nvPr/>
        </p:nvPicPr>
        <p:blipFill>
          <a:blip r:embed="rId7"/>
          <a:stretch>
            <a:fillRect/>
          </a:stretch>
        </p:blipFill>
        <p:spPr>
          <a:xfrm rot="8985294">
            <a:off x="3881684" y="4070783"/>
            <a:ext cx="2683658" cy="314369"/>
          </a:xfrm>
          <a:prstGeom prst="rect">
            <a:avLst/>
          </a:prstGeom>
        </p:spPr>
      </p:pic>
      <p:cxnSp>
        <p:nvCxnSpPr>
          <p:cNvPr id="16" name="Connector: Elbow 15">
            <a:extLst>
              <a:ext uri="{FF2B5EF4-FFF2-40B4-BE49-F238E27FC236}">
                <a16:creationId xmlns:a16="http://schemas.microsoft.com/office/drawing/2014/main" id="{BEB9E5EE-4C97-4F81-9B48-585921503B8E}"/>
              </a:ext>
            </a:extLst>
          </p:cNvPr>
          <p:cNvCxnSpPr>
            <a:cxnSpLocks/>
          </p:cNvCxnSpPr>
          <p:nvPr/>
        </p:nvCxnSpPr>
        <p:spPr>
          <a:xfrm>
            <a:off x="5829301" y="2437420"/>
            <a:ext cx="564574" cy="534380"/>
          </a:xfrm>
          <a:prstGeom prst="bentConnector3">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8" name="Rectangle: Rounded Corners 17">
            <a:extLst>
              <a:ext uri="{FF2B5EF4-FFF2-40B4-BE49-F238E27FC236}">
                <a16:creationId xmlns:a16="http://schemas.microsoft.com/office/drawing/2014/main" id="{A20CDFF4-52A6-43C7-8205-FB95AB5AB3DC}"/>
              </a:ext>
            </a:extLst>
          </p:cNvPr>
          <p:cNvSpPr/>
          <p:nvPr/>
        </p:nvSpPr>
        <p:spPr>
          <a:xfrm>
            <a:off x="4546959" y="2074035"/>
            <a:ext cx="1282343" cy="673580"/>
          </a:xfrm>
          <a:prstGeom prst="roundRect">
            <a:avLst/>
          </a:prstGeom>
          <a:solidFill>
            <a:schemeClr val="accent3">
              <a:alpha val="50000"/>
            </a:schemeClr>
          </a:solidFill>
          <a:ln>
            <a:solidFill>
              <a:schemeClr val="accent3">
                <a:lumMod val="50000"/>
              </a:schemeClr>
            </a:solid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lIns="68580" tIns="34290" rIns="68580" bIns="34290" rtlCol="0" anchor="ctr"/>
          <a:lstStyle/>
          <a:p>
            <a:pPr algn="ctr"/>
            <a:endParaRPr lang="en-US"/>
          </a:p>
        </p:txBody>
      </p:sp>
      <p:sp>
        <p:nvSpPr>
          <p:cNvPr id="23" name="Rectangle: Rounded Corners 22">
            <a:extLst>
              <a:ext uri="{FF2B5EF4-FFF2-40B4-BE49-F238E27FC236}">
                <a16:creationId xmlns:a16="http://schemas.microsoft.com/office/drawing/2014/main" id="{50EB5511-5721-44E1-BE76-1D09587FCC95}"/>
              </a:ext>
            </a:extLst>
          </p:cNvPr>
          <p:cNvSpPr/>
          <p:nvPr/>
        </p:nvSpPr>
        <p:spPr>
          <a:xfrm>
            <a:off x="4057848" y="2215261"/>
            <a:ext cx="462825" cy="409929"/>
          </a:xfrm>
          <a:prstGeom prst="roundRect">
            <a:avLst/>
          </a:prstGeom>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endParaRPr lang="en-US"/>
          </a:p>
        </p:txBody>
      </p:sp>
      <p:sp>
        <p:nvSpPr>
          <p:cNvPr id="19" name="Thought Bubble: Cloud 18">
            <a:extLst>
              <a:ext uri="{FF2B5EF4-FFF2-40B4-BE49-F238E27FC236}">
                <a16:creationId xmlns:a16="http://schemas.microsoft.com/office/drawing/2014/main" id="{09F85E0B-A3C0-4BA4-B490-A28A825110A3}"/>
              </a:ext>
            </a:extLst>
          </p:cNvPr>
          <p:cNvSpPr/>
          <p:nvPr/>
        </p:nvSpPr>
        <p:spPr>
          <a:xfrm>
            <a:off x="1817371" y="1845869"/>
            <a:ext cx="1371601" cy="889227"/>
          </a:xfrm>
          <a:prstGeom prst="cloudCallout">
            <a:avLst/>
          </a:prstGeom>
          <a:scene3d>
            <a:camera prst="orthographicFront"/>
            <a:lightRig rig="threePt" dir="t"/>
          </a:scene3d>
          <a:sp3d>
            <a:bevelT/>
          </a:sp3d>
        </p:spPr>
        <p:style>
          <a:lnRef idx="2">
            <a:schemeClr val="accent5">
              <a:shade val="50000"/>
            </a:schemeClr>
          </a:lnRef>
          <a:fillRef idx="1">
            <a:schemeClr val="accent5"/>
          </a:fillRef>
          <a:effectRef idx="0">
            <a:schemeClr val="accent5"/>
          </a:effectRef>
          <a:fontRef idx="minor">
            <a:schemeClr val="lt1"/>
          </a:fontRef>
        </p:style>
        <p:txBody>
          <a:bodyPr lIns="68580" tIns="34290" rIns="68580" bIns="34290" rtlCol="0" anchor="ctr"/>
          <a:lstStyle/>
          <a:p>
            <a:pPr algn="ctr"/>
            <a:endParaRPr lang="en-US"/>
          </a:p>
        </p:txBody>
      </p:sp>
      <p:sp>
        <p:nvSpPr>
          <p:cNvPr id="20" name="Speech Bubble: Oval 19">
            <a:extLst>
              <a:ext uri="{FF2B5EF4-FFF2-40B4-BE49-F238E27FC236}">
                <a16:creationId xmlns:a16="http://schemas.microsoft.com/office/drawing/2014/main" id="{E4E67678-A273-4A67-9DA4-6F187EA57BD4}"/>
              </a:ext>
            </a:extLst>
          </p:cNvPr>
          <p:cNvSpPr/>
          <p:nvPr/>
        </p:nvSpPr>
        <p:spPr>
          <a:xfrm>
            <a:off x="6171329" y="1514338"/>
            <a:ext cx="1779449" cy="1059818"/>
          </a:xfrm>
          <a:prstGeom prst="wedgeEllipseCallou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lIns="68580" tIns="34290" rIns="68580" bIns="34290" rtlCol="0" anchor="ctr"/>
          <a:lstStyle/>
          <a:p>
            <a:pPr algn="ctr"/>
            <a:endParaRPr lang="en-US"/>
          </a:p>
        </p:txBody>
      </p:sp>
      <p:sp>
        <p:nvSpPr>
          <p:cNvPr id="21" name="Speech Bubble: Rectangle with Corners Rounded 20">
            <a:extLst>
              <a:ext uri="{FF2B5EF4-FFF2-40B4-BE49-F238E27FC236}">
                <a16:creationId xmlns:a16="http://schemas.microsoft.com/office/drawing/2014/main" id="{0BDCE8B3-19E1-4917-8CD6-EFC2F00BDB2F}"/>
              </a:ext>
            </a:extLst>
          </p:cNvPr>
          <p:cNvSpPr/>
          <p:nvPr/>
        </p:nvSpPr>
        <p:spPr>
          <a:xfrm flipH="1">
            <a:off x="2457452" y="3976435"/>
            <a:ext cx="1463039" cy="771823"/>
          </a:xfrm>
          <a:prstGeom prst="wedgeRoundRectCallou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lIns="68580" tIns="34290" rIns="68580" bIns="34290" rtlCol="0" anchor="ctr"/>
          <a:lstStyle/>
          <a:p>
            <a:pPr algn="ctr"/>
            <a:endParaRPr lang="en-US"/>
          </a:p>
        </p:txBody>
      </p:sp>
      <p:sp>
        <p:nvSpPr>
          <p:cNvPr id="22" name="Rectangle: Diagonal Corners Rounded 21">
            <a:extLst>
              <a:ext uri="{FF2B5EF4-FFF2-40B4-BE49-F238E27FC236}">
                <a16:creationId xmlns:a16="http://schemas.microsoft.com/office/drawing/2014/main" id="{9D0C5EB9-8BA7-4836-AA88-D7E088B61A5E}"/>
              </a:ext>
            </a:extLst>
          </p:cNvPr>
          <p:cNvSpPr/>
          <p:nvPr/>
        </p:nvSpPr>
        <p:spPr>
          <a:xfrm>
            <a:off x="5021680" y="4332680"/>
            <a:ext cx="2922175" cy="1087078"/>
          </a:xfrm>
          <a:prstGeom prst="round2Diag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ln>
            <a:solidFill>
              <a:schemeClr val="accent5">
                <a:lumMod val="75000"/>
              </a:schemeClr>
            </a:solidFill>
          </a:ln>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endParaRPr lang="en-US"/>
          </a:p>
        </p:txBody>
      </p:sp>
      <p:sp>
        <p:nvSpPr>
          <p:cNvPr id="24" name="TextBox 23">
            <a:extLst>
              <a:ext uri="{FF2B5EF4-FFF2-40B4-BE49-F238E27FC236}">
                <a16:creationId xmlns:a16="http://schemas.microsoft.com/office/drawing/2014/main" id="{EAC7BE5D-A6D7-45CA-92E6-0645886F47BA}"/>
              </a:ext>
            </a:extLst>
          </p:cNvPr>
          <p:cNvSpPr txBox="1"/>
          <p:nvPr/>
        </p:nvSpPr>
        <p:spPr>
          <a:xfrm>
            <a:off x="5111166" y="4343854"/>
            <a:ext cx="2743200" cy="1315745"/>
          </a:xfrm>
          <a:prstGeom prst="rect">
            <a:avLst/>
          </a:prstGeom>
          <a:noFill/>
        </p:spPr>
        <p:txBody>
          <a:bodyPr wrap="square" lIns="68580" tIns="34290" rIns="68580" bIns="34290" rtlCol="0">
            <a:spAutoFit/>
          </a:bodyPr>
          <a:lstStyle/>
          <a:p>
            <a:pPr algn="just"/>
            <a:r>
              <a:rPr lang="vi-VN" sz="1050" dirty="0">
                <a:latin typeface="Tahoma" panose="020B0604030504040204" pitchFamily="34" charset="0"/>
                <a:ea typeface="Tahoma" panose="020B0604030504040204" pitchFamily="34" charset="0"/>
                <a:cs typeface="Tahoma" panose="020B0604030504040204" pitchFamily="34" charset="0"/>
              </a:rPr>
              <a:t>Nếu chuỗi cộng đồng không khớp với chuỗi được lưu trữ trong phần quản lý, thông báo tại cơ sở ion (MIB) database, thì máy chủ Y sẽ gửi một chuỗi cộng đồng đến chỉ báo của trình quản lý SNMP được định cấu hình trước khi xảy ra lỗi</a:t>
            </a:r>
            <a:endParaRPr lang="en-US" sz="1050" dirty="0">
              <a:latin typeface="Tahoma" panose="020B0604030504040204" pitchFamily="34" charset="0"/>
              <a:ea typeface="Tahoma" panose="020B0604030504040204" pitchFamily="34" charset="0"/>
              <a:cs typeface="Tahoma" panose="020B0604030504040204" pitchFamily="34" charset="0"/>
            </a:endParaRPr>
          </a:p>
          <a:p>
            <a:pPr algn="just"/>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25" name="TextBox 24">
            <a:extLst>
              <a:ext uri="{FF2B5EF4-FFF2-40B4-BE49-F238E27FC236}">
                <a16:creationId xmlns:a16="http://schemas.microsoft.com/office/drawing/2014/main" id="{5408466B-6A0C-4F0F-B91F-8A972C286240}"/>
              </a:ext>
            </a:extLst>
          </p:cNvPr>
          <p:cNvSpPr txBox="1"/>
          <p:nvPr/>
        </p:nvSpPr>
        <p:spPr>
          <a:xfrm>
            <a:off x="3143763" y="3451809"/>
            <a:ext cx="2571750" cy="450123"/>
          </a:xfrm>
          <a:prstGeom prst="rect">
            <a:avLst/>
          </a:prstGeom>
          <a:noFill/>
        </p:spPr>
        <p:txBody>
          <a:bodyPr wrap="square" lIns="68580" tIns="34290" rIns="68580" bIns="34290" rtlCol="0">
            <a:spAutoFit/>
          </a:bodyPr>
          <a:lstStyle/>
          <a:p>
            <a:pPr algn="ctr"/>
            <a:r>
              <a:rPr lang="en-US" sz="800" dirty="0" err="1">
                <a:latin typeface="Tahoma" panose="020B0604030504040204" pitchFamily="34" charset="0"/>
                <a:ea typeface="Tahoma" panose="020B0604030504040204" pitchFamily="34" charset="0"/>
                <a:cs typeface="Tahoma" panose="020B0604030504040204" pitchFamily="34" charset="0"/>
              </a:rPr>
              <a:t>Thông</a:t>
            </a:r>
            <a:r>
              <a:rPr lang="en-US" sz="800" dirty="0">
                <a:latin typeface="Tahoma" panose="020B0604030504040204" pitchFamily="34" charset="0"/>
                <a:ea typeface="Tahoma" panose="020B0604030504040204" pitchFamily="34" charset="0"/>
                <a:cs typeface="Tahoma" panose="020B0604030504040204" pitchFamily="34" charset="0"/>
              </a:rPr>
              <a:t> tin </a:t>
            </a:r>
            <a:r>
              <a:rPr lang="en-US" sz="800" dirty="0" err="1">
                <a:latin typeface="Tahoma" panose="020B0604030504040204" pitchFamily="34" charset="0"/>
                <a:ea typeface="Tahoma" panose="020B0604030504040204" pitchFamily="34" charset="0"/>
                <a:cs typeface="Tahoma" panose="020B0604030504040204" pitchFamily="34" charset="0"/>
              </a:rPr>
              <a:t>phiên</a:t>
            </a:r>
            <a:r>
              <a:rPr lang="en-US" sz="800" dirty="0">
                <a:latin typeface="Tahoma" panose="020B0604030504040204" pitchFamily="34" charset="0"/>
                <a:ea typeface="Tahoma" panose="020B0604030504040204" pitchFamily="34" charset="0"/>
                <a:cs typeface="Tahoma" panose="020B0604030504040204" pitchFamily="34" charset="0"/>
              </a:rPr>
              <a:t> </a:t>
            </a:r>
            <a:r>
              <a:rPr lang="en-US" sz="800" dirty="0" err="1">
                <a:latin typeface="Tahoma" panose="020B0604030504040204" pitchFamily="34" charset="0"/>
                <a:ea typeface="Tahoma" panose="020B0604030504040204" pitchFamily="34" charset="0"/>
                <a:cs typeface="Tahoma" panose="020B0604030504040204" pitchFamily="34" charset="0"/>
              </a:rPr>
              <a:t>bản</a:t>
            </a:r>
            <a:r>
              <a:rPr lang="en-US" sz="800" dirty="0">
                <a:latin typeface="Tahoma" panose="020B0604030504040204" pitchFamily="34" charset="0"/>
                <a:ea typeface="Tahoma" panose="020B0604030504040204" pitchFamily="34" charset="0"/>
                <a:cs typeface="Tahoma" panose="020B0604030504040204" pitchFamily="34" charset="0"/>
              </a:rPr>
              <a:t> </a:t>
            </a:r>
            <a:r>
              <a:rPr lang="en-US" sz="800" dirty="0" err="1">
                <a:latin typeface="Tahoma" panose="020B0604030504040204" pitchFamily="34" charset="0"/>
                <a:ea typeface="Tahoma" panose="020B0604030504040204" pitchFamily="34" charset="0"/>
                <a:cs typeface="Tahoma" panose="020B0604030504040204" pitchFamily="34" charset="0"/>
              </a:rPr>
              <a:t>hoạt</a:t>
            </a:r>
            <a:r>
              <a:rPr lang="en-US" sz="800" dirty="0">
                <a:latin typeface="Tahoma" panose="020B0604030504040204" pitchFamily="34" charset="0"/>
                <a:ea typeface="Tahoma" panose="020B0604030504040204" pitchFamily="34" charset="0"/>
                <a:cs typeface="Tahoma" panose="020B0604030504040204" pitchFamily="34" charset="0"/>
              </a:rPr>
              <a:t> </a:t>
            </a:r>
            <a:r>
              <a:rPr lang="en-US" sz="800" dirty="0" err="1">
                <a:latin typeface="Tahoma" panose="020B0604030504040204" pitchFamily="34" charset="0"/>
                <a:ea typeface="Tahoma" panose="020B0604030504040204" pitchFamily="34" charset="0"/>
                <a:cs typeface="Tahoma" panose="020B0604030504040204" pitchFamily="34" charset="0"/>
              </a:rPr>
              <a:t>đông</a:t>
            </a:r>
            <a:endParaRPr lang="en-US" sz="800" dirty="0">
              <a:latin typeface="Tahoma" panose="020B0604030504040204" pitchFamily="34" charset="0"/>
              <a:ea typeface="Tahoma" panose="020B0604030504040204" pitchFamily="34" charset="0"/>
              <a:cs typeface="Tahoma" panose="020B0604030504040204" pitchFamily="34" charset="0"/>
            </a:endParaRPr>
          </a:p>
          <a:p>
            <a:pPr algn="ctr"/>
            <a:r>
              <a:rPr lang="en-US" sz="800" dirty="0">
                <a:latin typeface="Tahoma" panose="020B0604030504040204" pitchFamily="34" charset="0"/>
                <a:ea typeface="Tahoma" panose="020B0604030504040204" pitchFamily="34" charset="0"/>
                <a:cs typeface="Tahoma" panose="020B0604030504040204" pitchFamily="34" charset="0"/>
              </a:rPr>
              <a:t>No of sessions 2,Ip:10.10.2.15</a:t>
            </a:r>
          </a:p>
          <a:p>
            <a:endParaRPr lang="en-US" sz="800" dirty="0">
              <a:latin typeface="Tahoma" panose="020B0604030504040204" pitchFamily="34" charset="0"/>
              <a:ea typeface="Tahoma" panose="020B0604030504040204" pitchFamily="34" charset="0"/>
              <a:cs typeface="Tahoma" panose="020B0604030504040204" pitchFamily="34" charset="0"/>
            </a:endParaRPr>
          </a:p>
        </p:txBody>
      </p:sp>
      <p:sp>
        <p:nvSpPr>
          <p:cNvPr id="26" name="TextBox 25">
            <a:extLst>
              <a:ext uri="{FF2B5EF4-FFF2-40B4-BE49-F238E27FC236}">
                <a16:creationId xmlns:a16="http://schemas.microsoft.com/office/drawing/2014/main" id="{FA8A8757-064C-4AD8-80C6-1216EA602F64}"/>
              </a:ext>
            </a:extLst>
          </p:cNvPr>
          <p:cNvSpPr txBox="1"/>
          <p:nvPr/>
        </p:nvSpPr>
        <p:spPr>
          <a:xfrm rot="19776633">
            <a:off x="3692885" y="3899114"/>
            <a:ext cx="2900417" cy="450123"/>
          </a:xfrm>
          <a:prstGeom prst="rect">
            <a:avLst/>
          </a:prstGeom>
          <a:noFill/>
        </p:spPr>
        <p:txBody>
          <a:bodyPr wrap="square" lIns="68580" tIns="34290" rIns="68580" bIns="34290" rtlCol="0">
            <a:spAutoFit/>
          </a:bodyPr>
          <a:lstStyle/>
          <a:p>
            <a:pPr algn="ctr"/>
            <a:r>
              <a:rPr lang="en-US" sz="800" dirty="0">
                <a:latin typeface="Tahoma" panose="020B0604030504040204" pitchFamily="34" charset="0"/>
                <a:ea typeface="Tahoma" panose="020B0604030504040204" pitchFamily="34" charset="0"/>
                <a:cs typeface="Tahoma" panose="020B0604030504040204" pitchFamily="34" charset="0"/>
              </a:rPr>
              <a:t>SNMPTRAP</a:t>
            </a:r>
          </a:p>
          <a:p>
            <a:pPr algn="ctr"/>
            <a:r>
              <a:rPr lang="en-US" sz="800" dirty="0" err="1">
                <a:latin typeface="Tahoma" panose="020B0604030504040204" pitchFamily="34" charset="0"/>
                <a:ea typeface="Tahoma" panose="020B0604030504040204" pitchFamily="34" charset="0"/>
                <a:cs typeface="Tahoma" panose="020B0604030504040204" pitchFamily="34" charset="0"/>
              </a:rPr>
              <a:t>Thông</a:t>
            </a:r>
            <a:r>
              <a:rPr lang="en-US" sz="800" dirty="0">
                <a:latin typeface="Tahoma" panose="020B0604030504040204" pitchFamily="34" charset="0"/>
                <a:ea typeface="Tahoma" panose="020B0604030504040204" pitchFamily="34" charset="0"/>
                <a:cs typeface="Tahoma" panose="020B0604030504040204" pitchFamily="34" charset="0"/>
              </a:rPr>
              <a:t> </a:t>
            </a:r>
            <a:r>
              <a:rPr lang="en-US" sz="800" dirty="0" err="1">
                <a:latin typeface="Tahoma" panose="020B0604030504040204" pitchFamily="34" charset="0"/>
                <a:ea typeface="Tahoma" panose="020B0604030504040204" pitchFamily="34" charset="0"/>
                <a:cs typeface="Tahoma" panose="020B0604030504040204" pitchFamily="34" charset="0"/>
              </a:rPr>
              <a:t>báo</a:t>
            </a:r>
            <a:r>
              <a:rPr lang="en-US" sz="800" dirty="0">
                <a:latin typeface="Tahoma" panose="020B0604030504040204" pitchFamily="34" charset="0"/>
                <a:ea typeface="Tahoma" panose="020B0604030504040204" pitchFamily="34" charset="0"/>
                <a:cs typeface="Tahoma" panose="020B0604030504040204" pitchFamily="34" charset="0"/>
              </a:rPr>
              <a:t> </a:t>
            </a:r>
            <a:r>
              <a:rPr lang="en-US" sz="800" dirty="0" err="1">
                <a:latin typeface="Tahoma" panose="020B0604030504040204" pitchFamily="34" charset="0"/>
                <a:ea typeface="Tahoma" panose="020B0604030504040204" pitchFamily="34" charset="0"/>
                <a:cs typeface="Tahoma" panose="020B0604030504040204" pitchFamily="34" charset="0"/>
              </a:rPr>
              <a:t>đăng</a:t>
            </a:r>
            <a:r>
              <a:rPr lang="en-US" sz="800" dirty="0">
                <a:latin typeface="Tahoma" panose="020B0604030504040204" pitchFamily="34" charset="0"/>
                <a:ea typeface="Tahoma" panose="020B0604030504040204" pitchFamily="34" charset="0"/>
                <a:cs typeface="Tahoma" panose="020B0604030504040204" pitchFamily="34" charset="0"/>
              </a:rPr>
              <a:t> </a:t>
            </a:r>
            <a:r>
              <a:rPr lang="en-US" sz="800" dirty="0" err="1">
                <a:latin typeface="Tahoma" panose="020B0604030504040204" pitchFamily="34" charset="0"/>
                <a:ea typeface="Tahoma" panose="020B0604030504040204" pitchFamily="34" charset="0"/>
                <a:cs typeface="Tahoma" panose="020B0604030504040204" pitchFamily="34" charset="0"/>
              </a:rPr>
              <a:t>nhập</a:t>
            </a:r>
            <a:r>
              <a:rPr lang="en-US" sz="800" dirty="0">
                <a:latin typeface="Tahoma" panose="020B0604030504040204" pitchFamily="34" charset="0"/>
                <a:ea typeface="Tahoma" panose="020B0604030504040204" pitchFamily="34" charset="0"/>
                <a:cs typeface="Tahoma" panose="020B0604030504040204" pitchFamily="34" charset="0"/>
              </a:rPr>
              <a:t> </a:t>
            </a:r>
            <a:r>
              <a:rPr lang="en-US" sz="800" dirty="0" err="1">
                <a:latin typeface="Tahoma" panose="020B0604030504040204" pitchFamily="34" charset="0"/>
                <a:ea typeface="Tahoma" panose="020B0604030504040204" pitchFamily="34" charset="0"/>
                <a:cs typeface="Tahoma" panose="020B0604030504040204" pitchFamily="34" charset="0"/>
              </a:rPr>
              <a:t>không</a:t>
            </a:r>
            <a:r>
              <a:rPr lang="en-US" sz="800" dirty="0">
                <a:latin typeface="Tahoma" panose="020B0604030504040204" pitchFamily="34" charset="0"/>
                <a:ea typeface="Tahoma" panose="020B0604030504040204" pitchFamily="34" charset="0"/>
                <a:cs typeface="Tahoma" panose="020B0604030504040204" pitchFamily="34" charset="0"/>
              </a:rPr>
              <a:t> </a:t>
            </a:r>
            <a:r>
              <a:rPr lang="en-US" sz="800" dirty="0" err="1">
                <a:latin typeface="Tahoma" panose="020B0604030504040204" pitchFamily="34" charset="0"/>
                <a:ea typeface="Tahoma" panose="020B0604030504040204" pitchFamily="34" charset="0"/>
                <a:cs typeface="Tahoma" panose="020B0604030504040204" pitchFamily="34" charset="0"/>
              </a:rPr>
              <a:t>thành</a:t>
            </a:r>
            <a:r>
              <a:rPr lang="en-US" sz="800" dirty="0">
                <a:latin typeface="Tahoma" panose="020B0604030504040204" pitchFamily="34" charset="0"/>
                <a:ea typeface="Tahoma" panose="020B0604030504040204" pitchFamily="34" charset="0"/>
                <a:cs typeface="Tahoma" panose="020B0604030504040204" pitchFamily="34" charset="0"/>
              </a:rPr>
              <a:t> </a:t>
            </a:r>
            <a:r>
              <a:rPr lang="en-US" sz="800" dirty="0" err="1">
                <a:latin typeface="Tahoma" panose="020B0604030504040204" pitchFamily="34" charset="0"/>
                <a:ea typeface="Tahoma" panose="020B0604030504040204" pitchFamily="34" charset="0"/>
                <a:cs typeface="Tahoma" panose="020B0604030504040204" pitchFamily="34" charset="0"/>
              </a:rPr>
              <a:t>công</a:t>
            </a:r>
            <a:r>
              <a:rPr lang="en-US" sz="800" dirty="0">
                <a:latin typeface="Tahoma" panose="020B0604030504040204" pitchFamily="34" charset="0"/>
                <a:ea typeface="Tahoma" panose="020B0604030504040204" pitchFamily="34" charset="0"/>
                <a:cs typeface="Tahoma" panose="020B0604030504040204" pitchFamily="34" charset="0"/>
              </a:rPr>
              <a:t>.</a:t>
            </a:r>
          </a:p>
          <a:p>
            <a:endParaRPr lang="en-US" sz="800" dirty="0">
              <a:latin typeface="Tahoma" panose="020B0604030504040204" pitchFamily="34" charset="0"/>
              <a:ea typeface="Tahoma" panose="020B0604030504040204" pitchFamily="34" charset="0"/>
              <a:cs typeface="Tahoma" panose="020B0604030504040204" pitchFamily="34" charset="0"/>
            </a:endParaRPr>
          </a:p>
        </p:txBody>
      </p:sp>
      <p:sp>
        <p:nvSpPr>
          <p:cNvPr id="27" name="TextBox 26">
            <a:extLst>
              <a:ext uri="{FF2B5EF4-FFF2-40B4-BE49-F238E27FC236}">
                <a16:creationId xmlns:a16="http://schemas.microsoft.com/office/drawing/2014/main" id="{B40E86CE-8AE6-4AC1-BAD5-275E60FE5F68}"/>
              </a:ext>
            </a:extLst>
          </p:cNvPr>
          <p:cNvSpPr txBox="1"/>
          <p:nvPr/>
        </p:nvSpPr>
        <p:spPr>
          <a:xfrm>
            <a:off x="3443978" y="2941929"/>
            <a:ext cx="2121324" cy="450123"/>
          </a:xfrm>
          <a:prstGeom prst="rect">
            <a:avLst/>
          </a:prstGeom>
          <a:noFill/>
        </p:spPr>
        <p:txBody>
          <a:bodyPr wrap="square" lIns="68580" tIns="34290" rIns="68580" bIns="34290" rtlCol="0">
            <a:spAutoFit/>
          </a:bodyPr>
          <a:lstStyle/>
          <a:p>
            <a:pPr algn="ctr"/>
            <a:r>
              <a:rPr lang="en-US" sz="800" dirty="0" err="1">
                <a:latin typeface="Tahoma" panose="020B0604030504040204" pitchFamily="34" charset="0"/>
                <a:ea typeface="Tahoma" panose="020B0604030504040204" pitchFamily="34" charset="0"/>
                <a:cs typeface="Tahoma" panose="020B0604030504040204" pitchFamily="34" charset="0"/>
              </a:rPr>
              <a:t>Gửi</a:t>
            </a:r>
            <a:r>
              <a:rPr lang="en-US" sz="800" dirty="0">
                <a:latin typeface="Tahoma" panose="020B0604030504040204" pitchFamily="34" charset="0"/>
                <a:ea typeface="Tahoma" panose="020B0604030504040204" pitchFamily="34" charset="0"/>
                <a:cs typeface="Tahoma" panose="020B0604030504040204" pitchFamily="34" charset="0"/>
              </a:rPr>
              <a:t> </a:t>
            </a:r>
            <a:r>
              <a:rPr lang="en-US" sz="800" dirty="0" err="1">
                <a:latin typeface="Tahoma" panose="020B0604030504040204" pitchFamily="34" charset="0"/>
                <a:ea typeface="Tahoma" panose="020B0604030504040204" pitchFamily="34" charset="0"/>
                <a:cs typeface="Tahoma" panose="020B0604030504040204" pitchFamily="34" charset="0"/>
              </a:rPr>
              <a:t>yêu</a:t>
            </a:r>
            <a:r>
              <a:rPr lang="en-US" sz="800" dirty="0">
                <a:latin typeface="Tahoma" panose="020B0604030504040204" pitchFamily="34" charset="0"/>
                <a:ea typeface="Tahoma" panose="020B0604030504040204" pitchFamily="34" charset="0"/>
                <a:cs typeface="Tahoma" panose="020B0604030504040204" pitchFamily="34" charset="0"/>
              </a:rPr>
              <a:t> </a:t>
            </a:r>
            <a:r>
              <a:rPr lang="en-US" sz="800" dirty="0" err="1">
                <a:latin typeface="Tahoma" panose="020B0604030504040204" pitchFamily="34" charset="0"/>
                <a:ea typeface="Tahoma" panose="020B0604030504040204" pitchFamily="34" charset="0"/>
                <a:cs typeface="Tahoma" panose="020B0604030504040204" pitchFamily="34" charset="0"/>
              </a:rPr>
              <a:t>cầu</a:t>
            </a:r>
            <a:r>
              <a:rPr lang="en-US" sz="800" dirty="0">
                <a:latin typeface="Tahoma" panose="020B0604030504040204" pitchFamily="34" charset="0"/>
                <a:ea typeface="Tahoma" panose="020B0604030504040204" pitchFamily="34" charset="0"/>
                <a:cs typeface="Tahoma" panose="020B0604030504040204" pitchFamily="34" charset="0"/>
              </a:rPr>
              <a:t> </a:t>
            </a:r>
            <a:r>
              <a:rPr lang="en-US" sz="800" dirty="0" err="1">
                <a:latin typeface="Tahoma" panose="020B0604030504040204" pitchFamily="34" charset="0"/>
                <a:ea typeface="Tahoma" panose="020B0604030504040204" pitchFamily="34" charset="0"/>
                <a:cs typeface="Tahoma" panose="020B0604030504040204" pitchFamily="34" charset="0"/>
              </a:rPr>
              <a:t>cho</a:t>
            </a:r>
            <a:r>
              <a:rPr lang="en-US" sz="800" dirty="0">
                <a:latin typeface="Tahoma" panose="020B0604030504040204" pitchFamily="34" charset="0"/>
                <a:ea typeface="Tahoma" panose="020B0604030504040204" pitchFamily="34" charset="0"/>
                <a:cs typeface="Tahoma" panose="020B0604030504040204" pitchFamily="34" charset="0"/>
              </a:rPr>
              <a:t> </a:t>
            </a:r>
            <a:r>
              <a:rPr lang="en-US" sz="800" dirty="0" err="1">
                <a:latin typeface="Tahoma" panose="020B0604030504040204" pitchFamily="34" charset="0"/>
                <a:ea typeface="Tahoma" panose="020B0604030504040204" pitchFamily="34" charset="0"/>
                <a:cs typeface="Tahoma" panose="020B0604030504040204" pitchFamily="34" charset="0"/>
              </a:rPr>
              <a:t>chuỗi</a:t>
            </a:r>
            <a:r>
              <a:rPr lang="en-US" sz="800" dirty="0">
                <a:latin typeface="Tahoma" panose="020B0604030504040204" pitchFamily="34" charset="0"/>
                <a:ea typeface="Tahoma" panose="020B0604030504040204" pitchFamily="34" charset="0"/>
                <a:cs typeface="Tahoma" panose="020B0604030504040204" pitchFamily="34" charset="0"/>
              </a:rPr>
              <a:t> </a:t>
            </a:r>
            <a:r>
              <a:rPr lang="en-US" sz="800" dirty="0" err="1">
                <a:latin typeface="Tahoma" panose="020B0604030504040204" pitchFamily="34" charset="0"/>
                <a:ea typeface="Tahoma" panose="020B0604030504040204" pitchFamily="34" charset="0"/>
                <a:cs typeface="Tahoma" panose="020B0604030504040204" pitchFamily="34" charset="0"/>
              </a:rPr>
              <a:t>hoạt</a:t>
            </a:r>
            <a:r>
              <a:rPr lang="en-US" sz="800" dirty="0">
                <a:latin typeface="Tahoma" panose="020B0604030504040204" pitchFamily="34" charset="0"/>
                <a:ea typeface="Tahoma" panose="020B0604030504040204" pitchFamily="34" charset="0"/>
                <a:cs typeface="Tahoma" panose="020B0604030504040204" pitchFamily="34" charset="0"/>
              </a:rPr>
              <a:t> </a:t>
            </a:r>
            <a:r>
              <a:rPr lang="en-US" sz="800" dirty="0" err="1">
                <a:latin typeface="Tahoma" panose="020B0604030504040204" pitchFamily="34" charset="0"/>
                <a:ea typeface="Tahoma" panose="020B0604030504040204" pitchFamily="34" charset="0"/>
                <a:cs typeface="Tahoma" panose="020B0604030504040204" pitchFamily="34" charset="0"/>
              </a:rPr>
              <a:t>động</a:t>
            </a:r>
            <a:r>
              <a:rPr lang="en-US" sz="800" dirty="0">
                <a:latin typeface="Tahoma" panose="020B0604030504040204" pitchFamily="34" charset="0"/>
                <a:ea typeface="Tahoma" panose="020B0604030504040204" pitchFamily="34" charset="0"/>
                <a:cs typeface="Tahoma" panose="020B0604030504040204" pitchFamily="34" charset="0"/>
              </a:rPr>
              <a:t>,</a:t>
            </a:r>
          </a:p>
          <a:p>
            <a:pPr algn="ctr"/>
            <a:r>
              <a:rPr lang="en-US" sz="800" dirty="0">
                <a:latin typeface="Tahoma" panose="020B0604030504040204" pitchFamily="34" charset="0"/>
                <a:ea typeface="Tahoma" panose="020B0604030504040204" pitchFamily="34" charset="0"/>
                <a:cs typeface="Tahoma" panose="020B0604030504040204" pitchFamily="34" charset="0"/>
              </a:rPr>
              <a:t>Ip:10.10.2.15</a:t>
            </a:r>
          </a:p>
          <a:p>
            <a:endParaRPr lang="en-US" sz="800" dirty="0">
              <a:latin typeface="Tahoma" panose="020B0604030504040204" pitchFamily="34" charset="0"/>
              <a:ea typeface="Tahoma" panose="020B0604030504040204" pitchFamily="34" charset="0"/>
              <a:cs typeface="Tahoma" panose="020B0604030504040204" pitchFamily="34" charset="0"/>
            </a:endParaRPr>
          </a:p>
        </p:txBody>
      </p:sp>
      <p:sp>
        <p:nvSpPr>
          <p:cNvPr id="28" name="TextBox 27">
            <a:extLst>
              <a:ext uri="{FF2B5EF4-FFF2-40B4-BE49-F238E27FC236}">
                <a16:creationId xmlns:a16="http://schemas.microsoft.com/office/drawing/2014/main" id="{DE4E16E7-DF07-4047-938A-45868F634264}"/>
              </a:ext>
            </a:extLst>
          </p:cNvPr>
          <p:cNvSpPr txBox="1"/>
          <p:nvPr/>
        </p:nvSpPr>
        <p:spPr>
          <a:xfrm>
            <a:off x="4055308" y="2274497"/>
            <a:ext cx="494048" cy="253916"/>
          </a:xfrm>
          <a:prstGeom prst="rect">
            <a:avLst/>
          </a:prstGeom>
          <a:noFill/>
        </p:spPr>
        <p:txBody>
          <a:bodyPr wrap="square" lIns="68580" tIns="34290" rIns="68580" bIns="34290"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MIB</a:t>
            </a:r>
          </a:p>
        </p:txBody>
      </p:sp>
      <p:sp>
        <p:nvSpPr>
          <p:cNvPr id="29" name="TextBox 28">
            <a:extLst>
              <a:ext uri="{FF2B5EF4-FFF2-40B4-BE49-F238E27FC236}">
                <a16:creationId xmlns:a16="http://schemas.microsoft.com/office/drawing/2014/main" id="{97B5ECDA-7642-4BBB-8E02-D7D7F88A9556}"/>
              </a:ext>
            </a:extLst>
          </p:cNvPr>
          <p:cNvSpPr txBox="1"/>
          <p:nvPr/>
        </p:nvSpPr>
        <p:spPr>
          <a:xfrm>
            <a:off x="4550511" y="2135939"/>
            <a:ext cx="1326765" cy="638636"/>
          </a:xfrm>
          <a:prstGeom prst="rect">
            <a:avLst/>
          </a:prstGeom>
          <a:noFill/>
        </p:spPr>
        <p:txBody>
          <a:bodyPr wrap="square" lIns="68580" tIns="34290" rIns="68580" bIns="34290" rtlCol="0">
            <a:spAutoFit/>
          </a:bodyPr>
          <a:lstStyle/>
          <a:p>
            <a:r>
              <a:rPr lang="en-US" sz="900" dirty="0" err="1">
                <a:latin typeface="Tahoma" panose="020B0604030504040204" pitchFamily="34" charset="0"/>
                <a:ea typeface="Tahoma" panose="020B0604030504040204" pitchFamily="34" charset="0"/>
                <a:cs typeface="Tahoma" panose="020B0604030504040204" pitchFamily="34" charset="0"/>
              </a:rPr>
              <a:t>Phiên</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bản</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phần</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mềm</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không</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gian</a:t>
            </a:r>
            <a:r>
              <a:rPr lang="en-US" sz="900" dirty="0">
                <a:latin typeface="Tahoma" panose="020B0604030504040204" pitchFamily="34" charset="0"/>
                <a:ea typeface="Tahoma" panose="020B0604030504040204" pitchFamily="34" charset="0"/>
                <a:cs typeface="Tahoma" panose="020B0604030504040204" pitchFamily="34" charset="0"/>
              </a:rPr>
              <a:t> ổ </a:t>
            </a:r>
            <a:r>
              <a:rPr lang="en-US" sz="900" dirty="0" err="1">
                <a:latin typeface="Tahoma" panose="020B0604030504040204" pitchFamily="34" charset="0"/>
                <a:ea typeface="Tahoma" panose="020B0604030504040204" pitchFamily="34" charset="0"/>
                <a:cs typeface="Tahoma" panose="020B0604030504040204" pitchFamily="34" charset="0"/>
              </a:rPr>
              <a:t>cứng</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bảng</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phiên</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bản</a:t>
            </a:r>
            <a:r>
              <a:rPr lang="en-US" sz="900" dirty="0">
                <a:latin typeface="Tahoma" panose="020B0604030504040204" pitchFamily="34" charset="0"/>
                <a:ea typeface="Tahoma" panose="020B0604030504040204" pitchFamily="34" charset="0"/>
                <a:cs typeface="Tahoma" panose="020B0604030504040204" pitchFamily="34" charset="0"/>
              </a:rPr>
              <a:t> MIB</a:t>
            </a:r>
          </a:p>
          <a:p>
            <a:endParaRPr lang="en-US" sz="1000" dirty="0">
              <a:latin typeface="Tahoma" panose="020B0604030504040204" pitchFamily="34" charset="0"/>
              <a:ea typeface="Tahoma" panose="020B0604030504040204" pitchFamily="34" charset="0"/>
              <a:cs typeface="Tahoma" panose="020B0604030504040204" pitchFamily="34" charset="0"/>
            </a:endParaRPr>
          </a:p>
        </p:txBody>
      </p:sp>
      <p:sp>
        <p:nvSpPr>
          <p:cNvPr id="30" name="TextBox 29">
            <a:extLst>
              <a:ext uri="{FF2B5EF4-FFF2-40B4-BE49-F238E27FC236}">
                <a16:creationId xmlns:a16="http://schemas.microsoft.com/office/drawing/2014/main" id="{2DDB0BC1-57F1-4D3E-B493-EAEA05639999}"/>
              </a:ext>
            </a:extLst>
          </p:cNvPr>
          <p:cNvSpPr txBox="1"/>
          <p:nvPr/>
        </p:nvSpPr>
        <p:spPr>
          <a:xfrm>
            <a:off x="1419551" y="3562326"/>
            <a:ext cx="1835057" cy="238527"/>
          </a:xfrm>
          <a:prstGeom prst="rect">
            <a:avLst/>
          </a:prstGeom>
          <a:noFill/>
        </p:spPr>
        <p:txBody>
          <a:bodyPr wrap="square" lIns="68580" tIns="34290" rIns="68580" bIns="34290" rtlCol="0">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Host X (SNMP Manager)</a:t>
            </a:r>
          </a:p>
        </p:txBody>
      </p:sp>
      <p:sp>
        <p:nvSpPr>
          <p:cNvPr id="35" name="TextBox 34">
            <a:extLst>
              <a:ext uri="{FF2B5EF4-FFF2-40B4-BE49-F238E27FC236}">
                <a16:creationId xmlns:a16="http://schemas.microsoft.com/office/drawing/2014/main" id="{D96A3680-7C31-484D-8612-F9CAA2F385E8}"/>
              </a:ext>
            </a:extLst>
          </p:cNvPr>
          <p:cNvSpPr txBox="1"/>
          <p:nvPr/>
        </p:nvSpPr>
        <p:spPr>
          <a:xfrm>
            <a:off x="3188971" y="5639794"/>
            <a:ext cx="2526543" cy="238527"/>
          </a:xfrm>
          <a:prstGeom prst="rect">
            <a:avLst/>
          </a:prstGeom>
          <a:noFill/>
        </p:spPr>
        <p:txBody>
          <a:bodyPr wrap="square" lIns="68580" tIns="34290" rIns="68580" bIns="34290" rtlCol="0">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Host Z (SNMP Manager)</a:t>
            </a:r>
          </a:p>
        </p:txBody>
      </p:sp>
      <p:sp>
        <p:nvSpPr>
          <p:cNvPr id="36" name="TextBox 35">
            <a:extLst>
              <a:ext uri="{FF2B5EF4-FFF2-40B4-BE49-F238E27FC236}">
                <a16:creationId xmlns:a16="http://schemas.microsoft.com/office/drawing/2014/main" id="{D62BB692-31E2-44D0-8D84-39A6829F3709}"/>
              </a:ext>
            </a:extLst>
          </p:cNvPr>
          <p:cNvSpPr txBox="1"/>
          <p:nvPr/>
        </p:nvSpPr>
        <p:spPr>
          <a:xfrm>
            <a:off x="6227956" y="3591968"/>
            <a:ext cx="1580875" cy="238527"/>
          </a:xfrm>
          <a:prstGeom prst="rect">
            <a:avLst/>
          </a:prstGeom>
          <a:noFill/>
        </p:spPr>
        <p:txBody>
          <a:bodyPr wrap="square" lIns="68580" tIns="34290" rIns="68580" bIns="34290" rtlCol="0">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Host Y (SNMP Agent)</a:t>
            </a:r>
          </a:p>
        </p:txBody>
      </p:sp>
      <p:sp>
        <p:nvSpPr>
          <p:cNvPr id="31" name="TextBox 30">
            <a:extLst>
              <a:ext uri="{FF2B5EF4-FFF2-40B4-BE49-F238E27FC236}">
                <a16:creationId xmlns:a16="http://schemas.microsoft.com/office/drawing/2014/main" id="{4E3FD0B4-3A9E-481C-A5D9-EC87F920E472}"/>
              </a:ext>
            </a:extLst>
          </p:cNvPr>
          <p:cNvSpPr txBox="1"/>
          <p:nvPr/>
        </p:nvSpPr>
        <p:spPr>
          <a:xfrm>
            <a:off x="2007315" y="2019692"/>
            <a:ext cx="1162792" cy="484748"/>
          </a:xfrm>
          <a:prstGeom prst="rect">
            <a:avLst/>
          </a:prstGeom>
          <a:noFill/>
        </p:spPr>
        <p:txBody>
          <a:bodyPr wrap="square" lIns="68580" tIns="34290" rIns="68580" bIns="34290" rtlCol="0">
            <a:spAutoFit/>
          </a:bodyPr>
          <a:lstStyle/>
          <a:p>
            <a:r>
              <a:rPr lang="en-US" sz="900" dirty="0">
                <a:latin typeface="Tahoma" panose="020B0604030504040204" pitchFamily="34" charset="0"/>
                <a:ea typeface="Tahoma" panose="020B0604030504040204" pitchFamily="34" charset="0"/>
                <a:cs typeface="Tahoma" panose="020B0604030504040204" pitchFamily="34" charset="0"/>
              </a:rPr>
              <a:t>Community String:</a:t>
            </a:r>
          </a:p>
          <a:p>
            <a:r>
              <a:rPr lang="en-US" sz="900" dirty="0" err="1">
                <a:latin typeface="Tahoma" panose="020B0604030504040204" pitchFamily="34" charset="0"/>
                <a:ea typeface="Tahoma" panose="020B0604030504040204" pitchFamily="34" charset="0"/>
                <a:cs typeface="Tahoma" panose="020B0604030504040204" pitchFamily="34" charset="0"/>
              </a:rPr>
              <a:t>Compinfo</a:t>
            </a:r>
            <a:endParaRPr lang="en-US" sz="900" dirty="0">
              <a:latin typeface="Tahoma" panose="020B0604030504040204" pitchFamily="34" charset="0"/>
              <a:ea typeface="Tahoma" panose="020B0604030504040204" pitchFamily="34" charset="0"/>
              <a:cs typeface="Tahoma" panose="020B0604030504040204" pitchFamily="34" charset="0"/>
            </a:endParaRPr>
          </a:p>
          <a:p>
            <a:r>
              <a:rPr lang="en-US" sz="900" dirty="0">
                <a:latin typeface="Tahoma" panose="020B0604030504040204" pitchFamily="34" charset="0"/>
                <a:ea typeface="Tahoma" panose="020B0604030504040204" pitchFamily="34" charset="0"/>
                <a:cs typeface="Tahoma" panose="020B0604030504040204" pitchFamily="34" charset="0"/>
              </a:rPr>
              <a:t>IP: 10.10.2.1</a:t>
            </a:r>
          </a:p>
        </p:txBody>
      </p:sp>
      <p:sp>
        <p:nvSpPr>
          <p:cNvPr id="38" name="TextBox 37">
            <a:extLst>
              <a:ext uri="{FF2B5EF4-FFF2-40B4-BE49-F238E27FC236}">
                <a16:creationId xmlns:a16="http://schemas.microsoft.com/office/drawing/2014/main" id="{994C17EE-A248-48B6-AB9F-26E1C9F45DC5}"/>
              </a:ext>
            </a:extLst>
          </p:cNvPr>
          <p:cNvSpPr txBox="1"/>
          <p:nvPr/>
        </p:nvSpPr>
        <p:spPr>
          <a:xfrm>
            <a:off x="6482766" y="1664308"/>
            <a:ext cx="1441726" cy="623248"/>
          </a:xfrm>
          <a:prstGeom prst="rect">
            <a:avLst/>
          </a:prstGeom>
          <a:noFill/>
        </p:spPr>
        <p:txBody>
          <a:bodyPr wrap="square" lIns="68580" tIns="34290" rIns="68580" bIns="34290" rtlCol="0">
            <a:spAutoFit/>
          </a:bodyPr>
          <a:lstStyle/>
          <a:p>
            <a:r>
              <a:rPr lang="en-US" sz="900" dirty="0">
                <a:latin typeface="Tahoma" panose="020B0604030504040204" pitchFamily="34" charset="0"/>
                <a:ea typeface="Tahoma" panose="020B0604030504040204" pitchFamily="34" charset="0"/>
                <a:cs typeface="Tahoma" panose="020B0604030504040204" pitchFamily="34" charset="0"/>
              </a:rPr>
              <a:t>Community String:</a:t>
            </a:r>
          </a:p>
          <a:p>
            <a:r>
              <a:rPr lang="en-US" sz="900" dirty="0" err="1">
                <a:latin typeface="Tahoma" panose="020B0604030504040204" pitchFamily="34" charset="0"/>
                <a:ea typeface="Tahoma" panose="020B0604030504040204" pitchFamily="34" charset="0"/>
                <a:cs typeface="Tahoma" panose="020B0604030504040204" pitchFamily="34" charset="0"/>
              </a:rPr>
              <a:t>Compinfo</a:t>
            </a:r>
            <a:endParaRPr lang="en-US" sz="900" dirty="0">
              <a:latin typeface="Tahoma" panose="020B0604030504040204" pitchFamily="34" charset="0"/>
              <a:ea typeface="Tahoma" panose="020B0604030504040204" pitchFamily="34" charset="0"/>
              <a:cs typeface="Tahoma" panose="020B0604030504040204" pitchFamily="34" charset="0"/>
            </a:endParaRPr>
          </a:p>
          <a:p>
            <a:r>
              <a:rPr lang="en-US" sz="900" dirty="0">
                <a:latin typeface="Tahoma" panose="020B0604030504040204" pitchFamily="34" charset="0"/>
                <a:ea typeface="Tahoma" panose="020B0604030504040204" pitchFamily="34" charset="0"/>
                <a:cs typeface="Tahoma" panose="020B0604030504040204" pitchFamily="34" charset="0"/>
              </a:rPr>
              <a:t>Community String: Alarm</a:t>
            </a:r>
          </a:p>
          <a:p>
            <a:r>
              <a:rPr lang="en-US" sz="900" dirty="0">
                <a:latin typeface="Tahoma" panose="020B0604030504040204" pitchFamily="34" charset="0"/>
                <a:ea typeface="Tahoma" panose="020B0604030504040204" pitchFamily="34" charset="0"/>
                <a:cs typeface="Tahoma" panose="020B0604030504040204" pitchFamily="34" charset="0"/>
              </a:rPr>
              <a:t>IP: 10.10.2.15</a:t>
            </a:r>
          </a:p>
        </p:txBody>
      </p:sp>
      <p:sp>
        <p:nvSpPr>
          <p:cNvPr id="39" name="TextBox 38">
            <a:extLst>
              <a:ext uri="{FF2B5EF4-FFF2-40B4-BE49-F238E27FC236}">
                <a16:creationId xmlns:a16="http://schemas.microsoft.com/office/drawing/2014/main" id="{E597A006-7095-4E43-8731-91DD2BC55132}"/>
              </a:ext>
            </a:extLst>
          </p:cNvPr>
          <p:cNvSpPr txBox="1"/>
          <p:nvPr/>
        </p:nvSpPr>
        <p:spPr>
          <a:xfrm>
            <a:off x="2670690" y="4103808"/>
            <a:ext cx="1167837" cy="484748"/>
          </a:xfrm>
          <a:prstGeom prst="rect">
            <a:avLst/>
          </a:prstGeom>
          <a:noFill/>
        </p:spPr>
        <p:txBody>
          <a:bodyPr wrap="square" lIns="68580" tIns="34290" rIns="68580" bIns="34290" rtlCol="0">
            <a:spAutoFit/>
          </a:bodyPr>
          <a:lstStyle/>
          <a:p>
            <a:r>
              <a:rPr lang="en-US" sz="900" dirty="0">
                <a:latin typeface="Tahoma" panose="020B0604030504040204" pitchFamily="34" charset="0"/>
                <a:ea typeface="Tahoma" panose="020B0604030504040204" pitchFamily="34" charset="0"/>
                <a:cs typeface="Tahoma" panose="020B0604030504040204" pitchFamily="34" charset="0"/>
              </a:rPr>
              <a:t>Community String:</a:t>
            </a:r>
          </a:p>
          <a:p>
            <a:r>
              <a:rPr lang="en-US" sz="900" dirty="0">
                <a:latin typeface="Tahoma" panose="020B0604030504040204" pitchFamily="34" charset="0"/>
                <a:ea typeface="Tahoma" panose="020B0604030504040204" pitchFamily="34" charset="0"/>
                <a:cs typeface="Tahoma" panose="020B0604030504040204" pitchFamily="34" charset="0"/>
              </a:rPr>
              <a:t>String: Alarm</a:t>
            </a:r>
          </a:p>
          <a:p>
            <a:r>
              <a:rPr lang="en-US" sz="900" dirty="0">
                <a:latin typeface="Tahoma" panose="020B0604030504040204" pitchFamily="34" charset="0"/>
                <a:ea typeface="Tahoma" panose="020B0604030504040204" pitchFamily="34" charset="0"/>
                <a:cs typeface="Tahoma" panose="020B0604030504040204" pitchFamily="34" charset="0"/>
              </a:rPr>
              <a:t>IP: 10.10.2.10</a:t>
            </a:r>
          </a:p>
        </p:txBody>
      </p:sp>
    </p:spTree>
    <p:extLst>
      <p:ext uri="{BB962C8B-B14F-4D97-AF65-F5344CB8AC3E}">
        <p14:creationId xmlns:p14="http://schemas.microsoft.com/office/powerpoint/2010/main" val="35871019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Cơ</a:t>
            </a:r>
            <a:r>
              <a:rPr lang="en-US" dirty="0"/>
              <a:t> </a:t>
            </a:r>
            <a:r>
              <a:rPr lang="en-US" dirty="0" err="1"/>
              <a:t>sở</a:t>
            </a:r>
            <a:r>
              <a:rPr lang="en-US" dirty="0"/>
              <a:t> </a:t>
            </a:r>
            <a:r>
              <a:rPr lang="en-US" dirty="0" err="1"/>
              <a:t>quản</a:t>
            </a:r>
            <a:r>
              <a:rPr lang="en-US" dirty="0"/>
              <a:t> </a:t>
            </a:r>
            <a:r>
              <a:rPr lang="en-US" dirty="0" err="1"/>
              <a:t>lý</a:t>
            </a:r>
            <a:r>
              <a:rPr lang="en-US" dirty="0"/>
              <a:t> </a:t>
            </a:r>
            <a:r>
              <a:rPr lang="en-US" dirty="0" err="1"/>
              <a:t>thông</a:t>
            </a:r>
            <a:r>
              <a:rPr lang="en-US" dirty="0"/>
              <a:t> tin(MIB)</a:t>
            </a:r>
          </a:p>
        </p:txBody>
      </p:sp>
      <p:sp>
        <p:nvSpPr>
          <p:cNvPr id="16" name="Rectangle 15"/>
          <p:cNvSpPr/>
          <p:nvPr/>
        </p:nvSpPr>
        <p:spPr>
          <a:xfrm>
            <a:off x="1428750" y="1499256"/>
            <a:ext cx="6343650" cy="719774"/>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lIns="68580" tIns="34290" rIns="68580" bIns="34290" rtlCol="0" anchor="ctr"/>
          <a:lstStyle/>
          <a:p>
            <a:endParaRPr lang="en-US" dirty="0">
              <a:latin typeface="Times New Roman (Headings)"/>
            </a:endParaRPr>
          </a:p>
        </p:txBody>
      </p:sp>
      <p:sp>
        <p:nvSpPr>
          <p:cNvPr id="3" name="Slide Number Placeholder 2"/>
          <p:cNvSpPr>
            <a:spLocks noGrp="1"/>
          </p:cNvSpPr>
          <p:nvPr>
            <p:ph type="sldNum" sz="quarter" idx="12"/>
          </p:nvPr>
        </p:nvSpPr>
        <p:spPr/>
        <p:txBody>
          <a:bodyPr/>
          <a:lstStyle/>
          <a:p>
            <a:fld id="{3E15BD7C-E074-4D4A-84C3-500EE5B9C190}" type="slidenum">
              <a:rPr lang="ru-RU" smtClean="0"/>
              <a:pPr/>
              <a:t>146</a:t>
            </a:fld>
            <a:endParaRPr lang="ru-RU" dirty="0"/>
          </a:p>
        </p:txBody>
      </p:sp>
      <p:sp>
        <p:nvSpPr>
          <p:cNvPr id="4" name="Flowchart: Connector 3">
            <a:extLst>
              <a:ext uri="{FF2B5EF4-FFF2-40B4-BE49-F238E27FC236}">
                <a16:creationId xmlns:a16="http://schemas.microsoft.com/office/drawing/2014/main" id="{B947C4B4-81E1-4D56-920F-097DD7EA6B53}"/>
              </a:ext>
            </a:extLst>
          </p:cNvPr>
          <p:cNvSpPr/>
          <p:nvPr/>
        </p:nvSpPr>
        <p:spPr>
          <a:xfrm>
            <a:off x="1543050" y="1726088"/>
            <a:ext cx="285750" cy="285750"/>
          </a:xfrm>
          <a:prstGeom prst="flowChartConnector">
            <a:avLst/>
          </a:prstGeom>
          <a:scene3d>
            <a:camera prst="orthographicFront"/>
            <a:lightRig rig="threePt" dir="t"/>
          </a:scene3d>
          <a:sp3d>
            <a:bevelT/>
          </a:sp3d>
        </p:spPr>
        <p:style>
          <a:lnRef idx="3">
            <a:schemeClr val="lt1"/>
          </a:lnRef>
          <a:fillRef idx="1">
            <a:schemeClr val="dk1"/>
          </a:fillRef>
          <a:effectRef idx="1">
            <a:schemeClr val="dk1"/>
          </a:effectRef>
          <a:fontRef idx="minor">
            <a:schemeClr val="lt1"/>
          </a:fontRef>
        </p:style>
        <p:txBody>
          <a:bodyPr lIns="68580" tIns="34290" rIns="68580" bIns="34290" rtlCol="0" anchor="ctr"/>
          <a:lstStyle/>
          <a:p>
            <a:pPr algn="ctr"/>
            <a:endParaRPr lang="en-US" dirty="0"/>
          </a:p>
        </p:txBody>
      </p:sp>
      <p:sp>
        <p:nvSpPr>
          <p:cNvPr id="36" name="Rectangle 35">
            <a:extLst>
              <a:ext uri="{FF2B5EF4-FFF2-40B4-BE49-F238E27FC236}">
                <a16:creationId xmlns:a16="http://schemas.microsoft.com/office/drawing/2014/main" id="{A87037B8-8584-460A-B295-FEF643ABF507}"/>
              </a:ext>
            </a:extLst>
          </p:cNvPr>
          <p:cNvSpPr/>
          <p:nvPr/>
        </p:nvSpPr>
        <p:spPr>
          <a:xfrm>
            <a:off x="1428750" y="2305018"/>
            <a:ext cx="6343650" cy="719774"/>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lIns="68580" tIns="34290" rIns="68580" bIns="34290" rtlCol="0" anchor="ctr"/>
          <a:lstStyle/>
          <a:p>
            <a:endParaRPr lang="en-US" dirty="0">
              <a:latin typeface="Times New Roman (Headings)"/>
            </a:endParaRPr>
          </a:p>
        </p:txBody>
      </p:sp>
      <p:sp>
        <p:nvSpPr>
          <p:cNvPr id="37" name="Flowchart: Connector 36">
            <a:extLst>
              <a:ext uri="{FF2B5EF4-FFF2-40B4-BE49-F238E27FC236}">
                <a16:creationId xmlns:a16="http://schemas.microsoft.com/office/drawing/2014/main" id="{701863D3-5C7E-4856-902E-D7DC9456B5AC}"/>
              </a:ext>
            </a:extLst>
          </p:cNvPr>
          <p:cNvSpPr/>
          <p:nvPr/>
        </p:nvSpPr>
        <p:spPr>
          <a:xfrm>
            <a:off x="1543050" y="2522030"/>
            <a:ext cx="285750" cy="285750"/>
          </a:xfrm>
          <a:prstGeom prst="flowChartConnector">
            <a:avLst/>
          </a:prstGeom>
          <a:scene3d>
            <a:camera prst="orthographicFront"/>
            <a:lightRig rig="threePt" dir="t"/>
          </a:scene3d>
          <a:sp3d>
            <a:bevelT/>
          </a:sp3d>
        </p:spPr>
        <p:style>
          <a:lnRef idx="3">
            <a:schemeClr val="lt1"/>
          </a:lnRef>
          <a:fillRef idx="1">
            <a:schemeClr val="dk1"/>
          </a:fillRef>
          <a:effectRef idx="1">
            <a:schemeClr val="dk1"/>
          </a:effectRef>
          <a:fontRef idx="minor">
            <a:schemeClr val="lt1"/>
          </a:fontRef>
        </p:style>
        <p:txBody>
          <a:bodyPr lIns="68580" tIns="34290" rIns="68580" bIns="34290" rtlCol="0" anchor="ctr"/>
          <a:lstStyle/>
          <a:p>
            <a:pPr algn="ctr"/>
            <a:endParaRPr lang="en-US" dirty="0"/>
          </a:p>
        </p:txBody>
      </p:sp>
      <p:sp>
        <p:nvSpPr>
          <p:cNvPr id="38" name="Rectangle 37">
            <a:extLst>
              <a:ext uri="{FF2B5EF4-FFF2-40B4-BE49-F238E27FC236}">
                <a16:creationId xmlns:a16="http://schemas.microsoft.com/office/drawing/2014/main" id="{99EC3F44-A4E8-4530-B689-C0C30E98394B}"/>
              </a:ext>
            </a:extLst>
          </p:cNvPr>
          <p:cNvSpPr/>
          <p:nvPr/>
        </p:nvSpPr>
        <p:spPr>
          <a:xfrm>
            <a:off x="1428750" y="3093530"/>
            <a:ext cx="6343650" cy="719774"/>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lIns="68580" tIns="34290" rIns="68580" bIns="34290" rtlCol="0" anchor="ctr"/>
          <a:lstStyle/>
          <a:p>
            <a:endParaRPr lang="en-US" dirty="0">
              <a:latin typeface="Times New Roman (Headings)"/>
            </a:endParaRPr>
          </a:p>
        </p:txBody>
      </p:sp>
      <p:sp>
        <p:nvSpPr>
          <p:cNvPr id="39" name="Flowchart: Connector 38">
            <a:extLst>
              <a:ext uri="{FF2B5EF4-FFF2-40B4-BE49-F238E27FC236}">
                <a16:creationId xmlns:a16="http://schemas.microsoft.com/office/drawing/2014/main" id="{3E89941E-DC4C-4E24-A90A-F88A88EA95A9}"/>
              </a:ext>
            </a:extLst>
          </p:cNvPr>
          <p:cNvSpPr/>
          <p:nvPr/>
        </p:nvSpPr>
        <p:spPr>
          <a:xfrm>
            <a:off x="1543050" y="3310542"/>
            <a:ext cx="285750" cy="285750"/>
          </a:xfrm>
          <a:prstGeom prst="flowChartConnector">
            <a:avLst/>
          </a:prstGeom>
          <a:scene3d>
            <a:camera prst="orthographicFront"/>
            <a:lightRig rig="threePt" dir="t"/>
          </a:scene3d>
          <a:sp3d>
            <a:bevelT/>
          </a:sp3d>
        </p:spPr>
        <p:style>
          <a:lnRef idx="3">
            <a:schemeClr val="lt1"/>
          </a:lnRef>
          <a:fillRef idx="1">
            <a:schemeClr val="dk1"/>
          </a:fillRef>
          <a:effectRef idx="1">
            <a:schemeClr val="dk1"/>
          </a:effectRef>
          <a:fontRef idx="minor">
            <a:schemeClr val="lt1"/>
          </a:fontRef>
        </p:style>
        <p:txBody>
          <a:bodyPr lIns="68580" tIns="34290" rIns="68580" bIns="34290" rtlCol="0" anchor="ctr"/>
          <a:lstStyle/>
          <a:p>
            <a:pPr algn="ctr"/>
            <a:endParaRPr lang="en-US" dirty="0"/>
          </a:p>
        </p:txBody>
      </p:sp>
      <p:sp>
        <p:nvSpPr>
          <p:cNvPr id="40" name="Rectangle 39">
            <a:extLst>
              <a:ext uri="{FF2B5EF4-FFF2-40B4-BE49-F238E27FC236}">
                <a16:creationId xmlns:a16="http://schemas.microsoft.com/office/drawing/2014/main" id="{398CFFC9-D6EA-44B3-BE37-2855CF50E858}"/>
              </a:ext>
            </a:extLst>
          </p:cNvPr>
          <p:cNvSpPr/>
          <p:nvPr/>
        </p:nvSpPr>
        <p:spPr>
          <a:xfrm>
            <a:off x="1428750" y="3882042"/>
            <a:ext cx="6343650" cy="719774"/>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lIns="68580" tIns="34290" rIns="68580" bIns="34290" rtlCol="0" anchor="ctr"/>
          <a:lstStyle/>
          <a:p>
            <a:endParaRPr lang="en-US" dirty="0">
              <a:latin typeface="Times New Roman (Headings)"/>
            </a:endParaRPr>
          </a:p>
        </p:txBody>
      </p:sp>
      <p:sp>
        <p:nvSpPr>
          <p:cNvPr id="41" name="Flowchart: Connector 40">
            <a:extLst>
              <a:ext uri="{FF2B5EF4-FFF2-40B4-BE49-F238E27FC236}">
                <a16:creationId xmlns:a16="http://schemas.microsoft.com/office/drawing/2014/main" id="{B1B284DB-59AB-4B35-B3E7-E294180B4CC5}"/>
              </a:ext>
            </a:extLst>
          </p:cNvPr>
          <p:cNvSpPr/>
          <p:nvPr/>
        </p:nvSpPr>
        <p:spPr>
          <a:xfrm>
            <a:off x="1543050" y="4099054"/>
            <a:ext cx="285750" cy="285750"/>
          </a:xfrm>
          <a:prstGeom prst="flowChartConnector">
            <a:avLst/>
          </a:prstGeom>
          <a:scene3d>
            <a:camera prst="orthographicFront"/>
            <a:lightRig rig="threePt" dir="t"/>
          </a:scene3d>
          <a:sp3d>
            <a:bevelT/>
          </a:sp3d>
        </p:spPr>
        <p:style>
          <a:lnRef idx="3">
            <a:schemeClr val="lt1"/>
          </a:lnRef>
          <a:fillRef idx="1">
            <a:schemeClr val="dk1"/>
          </a:fillRef>
          <a:effectRef idx="1">
            <a:schemeClr val="dk1"/>
          </a:effectRef>
          <a:fontRef idx="minor">
            <a:schemeClr val="lt1"/>
          </a:fontRef>
        </p:style>
        <p:txBody>
          <a:bodyPr lIns="68580" tIns="34290" rIns="68580" bIns="34290" rtlCol="0" anchor="ctr"/>
          <a:lstStyle/>
          <a:p>
            <a:pPr algn="ctr"/>
            <a:endParaRPr lang="en-US" dirty="0"/>
          </a:p>
        </p:txBody>
      </p:sp>
      <p:sp>
        <p:nvSpPr>
          <p:cNvPr id="42" name="Rectangle 41">
            <a:extLst>
              <a:ext uri="{FF2B5EF4-FFF2-40B4-BE49-F238E27FC236}">
                <a16:creationId xmlns:a16="http://schemas.microsoft.com/office/drawing/2014/main" id="{15B70545-0D2C-4E3A-8FCE-2C6D3A783116}"/>
              </a:ext>
            </a:extLst>
          </p:cNvPr>
          <p:cNvSpPr/>
          <p:nvPr/>
        </p:nvSpPr>
        <p:spPr>
          <a:xfrm>
            <a:off x="1428750" y="4677984"/>
            <a:ext cx="6343650" cy="719774"/>
          </a:xfrm>
          <a:prstGeom prst="rect">
            <a:avLst/>
          </a:prstGeom>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lIns="68580" tIns="34290" rIns="68580" bIns="34290" rtlCol="0" anchor="ctr"/>
          <a:lstStyle/>
          <a:p>
            <a:endParaRPr lang="en-US" dirty="0">
              <a:latin typeface="Times New Roman (Headings)"/>
            </a:endParaRPr>
          </a:p>
        </p:txBody>
      </p:sp>
      <p:sp>
        <p:nvSpPr>
          <p:cNvPr id="43" name="Flowchart: Connector 42">
            <a:extLst>
              <a:ext uri="{FF2B5EF4-FFF2-40B4-BE49-F238E27FC236}">
                <a16:creationId xmlns:a16="http://schemas.microsoft.com/office/drawing/2014/main" id="{145A3B61-BA4B-4132-9C75-C4DF7DAE89CD}"/>
              </a:ext>
            </a:extLst>
          </p:cNvPr>
          <p:cNvSpPr/>
          <p:nvPr/>
        </p:nvSpPr>
        <p:spPr>
          <a:xfrm>
            <a:off x="1543050" y="4894996"/>
            <a:ext cx="285750" cy="285750"/>
          </a:xfrm>
          <a:prstGeom prst="flowChartConnector">
            <a:avLst/>
          </a:prstGeom>
          <a:scene3d>
            <a:camera prst="orthographicFront"/>
            <a:lightRig rig="threePt" dir="t"/>
          </a:scene3d>
          <a:sp3d>
            <a:bevelT/>
          </a:sp3d>
        </p:spPr>
        <p:style>
          <a:lnRef idx="3">
            <a:schemeClr val="lt1"/>
          </a:lnRef>
          <a:fillRef idx="1">
            <a:schemeClr val="dk1"/>
          </a:fillRef>
          <a:effectRef idx="1">
            <a:schemeClr val="dk1"/>
          </a:effectRef>
          <a:fontRef idx="minor">
            <a:schemeClr val="lt1"/>
          </a:fontRef>
        </p:style>
        <p:txBody>
          <a:bodyPr lIns="68580" tIns="34290" rIns="68580" bIns="34290" rtlCol="0" anchor="ctr"/>
          <a:lstStyle/>
          <a:p>
            <a:pPr algn="ctr"/>
            <a:endParaRPr lang="en-US" dirty="0"/>
          </a:p>
        </p:txBody>
      </p:sp>
      <p:pic>
        <p:nvPicPr>
          <p:cNvPr id="6" name="Picture 5">
            <a:extLst>
              <a:ext uri="{FF2B5EF4-FFF2-40B4-BE49-F238E27FC236}">
                <a16:creationId xmlns:a16="http://schemas.microsoft.com/office/drawing/2014/main" id="{5F3B991F-FE20-4076-9076-99E825984115}"/>
              </a:ext>
            </a:extLst>
          </p:cNvPr>
          <p:cNvPicPr>
            <a:picLocks noChangeAspect="1"/>
          </p:cNvPicPr>
          <p:nvPr/>
        </p:nvPicPr>
        <p:blipFill>
          <a:blip r:embed="rId2"/>
          <a:stretch>
            <a:fillRect/>
          </a:stretch>
        </p:blipFill>
        <p:spPr>
          <a:xfrm>
            <a:off x="7028715" y="1509078"/>
            <a:ext cx="742950" cy="720772"/>
          </a:xfrm>
          <a:prstGeom prst="rect">
            <a:avLst/>
          </a:prstGeom>
          <a:scene3d>
            <a:camera prst="orthographicFront"/>
            <a:lightRig rig="threePt" dir="t"/>
          </a:scene3d>
          <a:sp3d>
            <a:bevelT/>
          </a:sp3d>
        </p:spPr>
      </p:pic>
      <p:pic>
        <p:nvPicPr>
          <p:cNvPr id="8" name="Picture 7">
            <a:extLst>
              <a:ext uri="{FF2B5EF4-FFF2-40B4-BE49-F238E27FC236}">
                <a16:creationId xmlns:a16="http://schemas.microsoft.com/office/drawing/2014/main" id="{57C8592A-7543-4007-B576-B1AF0382FDF6}"/>
              </a:ext>
            </a:extLst>
          </p:cNvPr>
          <p:cNvPicPr>
            <a:picLocks noChangeAspect="1"/>
          </p:cNvPicPr>
          <p:nvPr/>
        </p:nvPicPr>
        <p:blipFill>
          <a:blip r:embed="rId3"/>
          <a:stretch>
            <a:fillRect/>
          </a:stretch>
        </p:blipFill>
        <p:spPr>
          <a:xfrm>
            <a:off x="7024220" y="2302011"/>
            <a:ext cx="752490" cy="719774"/>
          </a:xfrm>
          <a:prstGeom prst="rect">
            <a:avLst/>
          </a:prstGeom>
          <a:scene3d>
            <a:camera prst="orthographicFront"/>
            <a:lightRig rig="threePt" dir="t"/>
          </a:scene3d>
          <a:sp3d>
            <a:bevelT/>
          </a:sp3d>
        </p:spPr>
      </p:pic>
      <p:pic>
        <p:nvPicPr>
          <p:cNvPr id="44" name="Picture 43">
            <a:extLst>
              <a:ext uri="{FF2B5EF4-FFF2-40B4-BE49-F238E27FC236}">
                <a16:creationId xmlns:a16="http://schemas.microsoft.com/office/drawing/2014/main" id="{98CE3662-0776-4487-BC88-9293F771694B}"/>
              </a:ext>
            </a:extLst>
          </p:cNvPr>
          <p:cNvPicPr>
            <a:picLocks noChangeAspect="1"/>
          </p:cNvPicPr>
          <p:nvPr/>
        </p:nvPicPr>
        <p:blipFill>
          <a:blip r:embed="rId4"/>
          <a:stretch>
            <a:fillRect/>
          </a:stretch>
        </p:blipFill>
        <p:spPr>
          <a:xfrm>
            <a:off x="7045126" y="3102592"/>
            <a:ext cx="726077" cy="703283"/>
          </a:xfrm>
          <a:prstGeom prst="rect">
            <a:avLst/>
          </a:prstGeom>
          <a:scene3d>
            <a:camera prst="orthographicFront"/>
            <a:lightRig rig="threePt" dir="t"/>
          </a:scene3d>
          <a:sp3d>
            <a:bevelT/>
          </a:sp3d>
        </p:spPr>
      </p:pic>
      <p:pic>
        <p:nvPicPr>
          <p:cNvPr id="46" name="Picture 45">
            <a:extLst>
              <a:ext uri="{FF2B5EF4-FFF2-40B4-BE49-F238E27FC236}">
                <a16:creationId xmlns:a16="http://schemas.microsoft.com/office/drawing/2014/main" id="{051B9222-675A-405A-8531-3DB8F29A411A}"/>
              </a:ext>
            </a:extLst>
          </p:cNvPr>
          <p:cNvPicPr>
            <a:picLocks noChangeAspect="1"/>
          </p:cNvPicPr>
          <p:nvPr/>
        </p:nvPicPr>
        <p:blipFill>
          <a:blip r:embed="rId5"/>
          <a:stretch>
            <a:fillRect/>
          </a:stretch>
        </p:blipFill>
        <p:spPr>
          <a:xfrm>
            <a:off x="7064160" y="3880952"/>
            <a:ext cx="702787" cy="702787"/>
          </a:xfrm>
          <a:prstGeom prst="rect">
            <a:avLst/>
          </a:prstGeom>
          <a:scene3d>
            <a:camera prst="orthographicFront"/>
            <a:lightRig rig="threePt" dir="t"/>
          </a:scene3d>
          <a:sp3d>
            <a:bevelT/>
          </a:sp3d>
        </p:spPr>
      </p:pic>
      <p:pic>
        <p:nvPicPr>
          <p:cNvPr id="48" name="Picture 47">
            <a:extLst>
              <a:ext uri="{FF2B5EF4-FFF2-40B4-BE49-F238E27FC236}">
                <a16:creationId xmlns:a16="http://schemas.microsoft.com/office/drawing/2014/main" id="{9D9B4AE4-FEE4-4B9C-8AB6-7E977C5C1D8F}"/>
              </a:ext>
            </a:extLst>
          </p:cNvPr>
          <p:cNvPicPr>
            <a:picLocks noChangeAspect="1"/>
          </p:cNvPicPr>
          <p:nvPr/>
        </p:nvPicPr>
        <p:blipFill>
          <a:blip r:embed="rId6"/>
          <a:stretch>
            <a:fillRect/>
          </a:stretch>
        </p:blipFill>
        <p:spPr>
          <a:xfrm>
            <a:off x="7065265" y="4683704"/>
            <a:ext cx="708527" cy="719774"/>
          </a:xfrm>
          <a:prstGeom prst="rect">
            <a:avLst/>
          </a:prstGeom>
          <a:scene3d>
            <a:camera prst="orthographicFront"/>
            <a:lightRig rig="threePt" dir="t"/>
          </a:scene3d>
          <a:sp3d>
            <a:bevelT/>
          </a:sp3d>
        </p:spPr>
      </p:pic>
      <p:sp>
        <p:nvSpPr>
          <p:cNvPr id="49" name="TextBox 48">
            <a:extLst>
              <a:ext uri="{FF2B5EF4-FFF2-40B4-BE49-F238E27FC236}">
                <a16:creationId xmlns:a16="http://schemas.microsoft.com/office/drawing/2014/main" id="{88FA6301-C6CC-4FA8-AC01-CDA1084A0DFE}"/>
              </a:ext>
            </a:extLst>
          </p:cNvPr>
          <p:cNvSpPr txBox="1"/>
          <p:nvPr/>
        </p:nvSpPr>
        <p:spPr>
          <a:xfrm>
            <a:off x="1869397" y="1670353"/>
            <a:ext cx="4893563" cy="588623"/>
          </a:xfrm>
          <a:prstGeom prst="rect">
            <a:avLst/>
          </a:prstGeom>
          <a:noFill/>
        </p:spPr>
        <p:txBody>
          <a:bodyPr wrap="square" lIns="68580" tIns="34290" rIns="68580" bIns="34290" rtlCol="0">
            <a:spAutoFit/>
          </a:bodyPr>
          <a:lstStyle/>
          <a:p>
            <a:r>
              <a:rPr lang="vi-VN" sz="1100" dirty="0">
                <a:latin typeface="Tahoma" panose="020B0604030504040204" pitchFamily="34" charset="0"/>
                <a:ea typeface="Tahoma" panose="020B0604030504040204" pitchFamily="34" charset="0"/>
                <a:cs typeface="Tahoma" panose="020B0604030504040204" pitchFamily="34" charset="0"/>
              </a:rPr>
              <a:t>MIB là một cơ sở dữ liệu ảo </a:t>
            </a:r>
            <a:r>
              <a:rPr lang="vi-VN" sz="1100" dirty="0">
                <a:solidFill>
                  <a:srgbClr val="FF0000"/>
                </a:solidFill>
                <a:latin typeface="Tahoma" panose="020B0604030504040204" pitchFamily="34" charset="0"/>
                <a:ea typeface="Tahoma" panose="020B0604030504040204" pitchFamily="34" charset="0"/>
                <a:cs typeface="Tahoma" panose="020B0604030504040204" pitchFamily="34" charset="0"/>
              </a:rPr>
              <a:t>chứa mô tả chính thức về tất cả các đối tượng mạng </a:t>
            </a:r>
            <a:r>
              <a:rPr lang="vi-VN" sz="1100" dirty="0">
                <a:latin typeface="Tahoma" panose="020B0604030504040204" pitchFamily="34" charset="0"/>
                <a:ea typeface="Tahoma" panose="020B0604030504040204" pitchFamily="34" charset="0"/>
                <a:cs typeface="Tahoma" panose="020B0604030504040204" pitchFamily="34" charset="0"/>
              </a:rPr>
              <a:t>có thể được quản lý bằng SNMP</a:t>
            </a:r>
            <a:endParaRPr lang="en-US" sz="1100" dirty="0">
              <a:latin typeface="Tahoma" panose="020B0604030504040204" pitchFamily="34" charset="0"/>
              <a:ea typeface="Tahoma" panose="020B0604030504040204" pitchFamily="34" charset="0"/>
              <a:cs typeface="Tahoma" panose="020B0604030504040204" pitchFamily="34" charset="0"/>
            </a:endParaRPr>
          </a:p>
          <a:p>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50" name="TextBox 49">
            <a:extLst>
              <a:ext uri="{FF2B5EF4-FFF2-40B4-BE49-F238E27FC236}">
                <a16:creationId xmlns:a16="http://schemas.microsoft.com/office/drawing/2014/main" id="{A1AAA500-E055-4CF8-9507-AE747B0C60BE}"/>
              </a:ext>
            </a:extLst>
          </p:cNvPr>
          <p:cNvSpPr txBox="1"/>
          <p:nvPr/>
        </p:nvSpPr>
        <p:spPr>
          <a:xfrm>
            <a:off x="1861158" y="2466260"/>
            <a:ext cx="5125197" cy="588623"/>
          </a:xfrm>
          <a:prstGeom prst="rect">
            <a:avLst/>
          </a:prstGeom>
          <a:noFill/>
        </p:spPr>
        <p:txBody>
          <a:bodyPr wrap="square" lIns="68580" tIns="34290" rIns="68580" bIns="34290" rtlCol="0">
            <a:spAutoFit/>
          </a:bodyPr>
          <a:lstStyle/>
          <a:p>
            <a:r>
              <a:rPr lang="vi-VN" sz="1100" dirty="0">
                <a:latin typeface="Tahoma" panose="020B0604030504040204" pitchFamily="34" charset="0"/>
                <a:ea typeface="Tahoma" panose="020B0604030504040204" pitchFamily="34" charset="0"/>
                <a:cs typeface="Tahoma" panose="020B0604030504040204" pitchFamily="34" charset="0"/>
              </a:rPr>
              <a:t>Cơ sở dữ liệu MIB được phân cấp và mỗi đối tượng được quản lý trong MIB được giải quyết thông qua </a:t>
            </a:r>
            <a:r>
              <a:rPr lang="en-US" sz="1100" dirty="0">
                <a:solidFill>
                  <a:srgbClr val="FF0000"/>
                </a:solidFill>
                <a:latin typeface="Tahoma" panose="020B0604030504040204" pitchFamily="34" charset="0"/>
                <a:ea typeface="Tahoma" panose="020B0604030504040204" pitchFamily="34" charset="0"/>
                <a:cs typeface="Tahoma" panose="020B0604030504040204" pitchFamily="34" charset="0"/>
              </a:rPr>
              <a:t>b</a:t>
            </a:r>
            <a:r>
              <a:rPr lang="vi-VN" sz="1100" dirty="0">
                <a:solidFill>
                  <a:srgbClr val="FF0000"/>
                </a:solidFill>
                <a:latin typeface="Tahoma" panose="020B0604030504040204" pitchFamily="34" charset="0"/>
                <a:ea typeface="Tahoma" panose="020B0604030504040204" pitchFamily="34" charset="0"/>
                <a:cs typeface="Tahoma" panose="020B0604030504040204" pitchFamily="34" charset="0"/>
              </a:rPr>
              <a:t>ộ nhận dạng đối tượng (OID</a:t>
            </a:r>
            <a:r>
              <a:rPr lang="en-US" sz="1100" dirty="0">
                <a:solidFill>
                  <a:srgbClr val="FF0000"/>
                </a:solidFill>
                <a:latin typeface="Tahoma" panose="020B0604030504040204" pitchFamily="34" charset="0"/>
                <a:ea typeface="Tahoma" panose="020B0604030504040204" pitchFamily="34" charset="0"/>
                <a:cs typeface="Tahoma" panose="020B0604030504040204" pitchFamily="34" charset="0"/>
              </a:rPr>
              <a:t>s)</a:t>
            </a:r>
          </a:p>
          <a:p>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51" name="TextBox 50">
            <a:extLst>
              <a:ext uri="{FF2B5EF4-FFF2-40B4-BE49-F238E27FC236}">
                <a16:creationId xmlns:a16="http://schemas.microsoft.com/office/drawing/2014/main" id="{7989F837-AAA0-497D-A78F-C46A0261374D}"/>
              </a:ext>
            </a:extLst>
          </p:cNvPr>
          <p:cNvSpPr txBox="1"/>
          <p:nvPr/>
        </p:nvSpPr>
        <p:spPr>
          <a:xfrm>
            <a:off x="1828800" y="3083560"/>
            <a:ext cx="5186702" cy="934871"/>
          </a:xfrm>
          <a:prstGeom prst="rect">
            <a:avLst/>
          </a:prstGeom>
          <a:noFill/>
        </p:spPr>
        <p:txBody>
          <a:bodyPr wrap="square" lIns="68580" tIns="34290" rIns="68580" bIns="34290" rtlCol="0">
            <a:spAutoFit/>
          </a:bodyPr>
          <a:lstStyle/>
          <a:p>
            <a:r>
              <a:rPr lang="vi-VN" sz="1100" dirty="0">
                <a:latin typeface="Tahoma" panose="020B0604030504040204" pitchFamily="34" charset="0"/>
                <a:ea typeface="Tahoma" panose="020B0604030504040204" pitchFamily="34" charset="0"/>
                <a:cs typeface="Tahoma" panose="020B0604030504040204" pitchFamily="34" charset="0"/>
              </a:rPr>
              <a:t>Tồn tại hai loại đối tượng được quản lý:</a:t>
            </a:r>
            <a:endParaRPr lang="en-US" sz="1100" dirty="0">
              <a:latin typeface="Tahoma" panose="020B0604030504040204" pitchFamily="34" charset="0"/>
              <a:ea typeface="Tahoma" panose="020B0604030504040204" pitchFamily="34" charset="0"/>
              <a:cs typeface="Tahoma" panose="020B0604030504040204" pitchFamily="34" charset="0"/>
            </a:endParaRPr>
          </a:p>
          <a:p>
            <a:r>
              <a:rPr lang="vi-VN" sz="1100" dirty="0">
                <a:latin typeface="Tahoma" panose="020B0604030504040204" pitchFamily="34" charset="0"/>
                <a:ea typeface="Tahoma" panose="020B0604030504040204" pitchFamily="34" charset="0"/>
                <a:cs typeface="Tahoma" panose="020B0604030504040204" pitchFamily="34" charset="0"/>
              </a:rPr>
              <a:t> • Đối tượng vô hướng xác định một thể hiện đối tượng đơn lẻ </a:t>
            </a:r>
            <a:endParaRPr lang="en-US" sz="1100" dirty="0">
              <a:latin typeface="Tahoma" panose="020B0604030504040204" pitchFamily="34" charset="0"/>
              <a:ea typeface="Tahoma" panose="020B0604030504040204" pitchFamily="34" charset="0"/>
              <a:cs typeface="Tahoma" panose="020B0604030504040204" pitchFamily="34" charset="0"/>
            </a:endParaRPr>
          </a:p>
          <a:p>
            <a:r>
              <a:rPr lang="vi-VN" sz="1100" dirty="0">
                <a:latin typeface="Tahoma" panose="020B0604030504040204" pitchFamily="34" charset="0"/>
                <a:ea typeface="Tahoma" panose="020B0604030504040204" pitchFamily="34" charset="0"/>
                <a:cs typeface="Tahoma" panose="020B0604030504040204" pitchFamily="34" charset="0"/>
              </a:rPr>
              <a:t> • Đối tượng dạng bảng xác định nhiều thể hiện đối tượng liên quan là những đối tượng vô hướng trong bảng MIB</a:t>
            </a:r>
            <a:endParaRPr lang="en-US" sz="1100" dirty="0">
              <a:latin typeface="Tahoma" panose="020B0604030504040204" pitchFamily="34" charset="0"/>
              <a:ea typeface="Tahoma" panose="020B0604030504040204" pitchFamily="34" charset="0"/>
              <a:cs typeface="Tahoma" panose="020B0604030504040204" pitchFamily="34" charset="0"/>
            </a:endParaRPr>
          </a:p>
          <a:p>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52" name="TextBox 51">
            <a:extLst>
              <a:ext uri="{FF2B5EF4-FFF2-40B4-BE49-F238E27FC236}">
                <a16:creationId xmlns:a16="http://schemas.microsoft.com/office/drawing/2014/main" id="{4A45D16E-1699-4D0F-B6E3-F5122444FAFC}"/>
              </a:ext>
            </a:extLst>
          </p:cNvPr>
          <p:cNvSpPr txBox="1"/>
          <p:nvPr/>
        </p:nvSpPr>
        <p:spPr>
          <a:xfrm>
            <a:off x="1866859" y="3951397"/>
            <a:ext cx="4896100" cy="761747"/>
          </a:xfrm>
          <a:prstGeom prst="rect">
            <a:avLst/>
          </a:prstGeom>
          <a:noFill/>
        </p:spPr>
        <p:txBody>
          <a:bodyPr wrap="square" lIns="68580" tIns="34290" rIns="68580" bIns="34290" rtlCol="0">
            <a:spAutoFit/>
          </a:bodyPr>
          <a:lstStyle/>
          <a:p>
            <a:r>
              <a:rPr lang="vi-VN" sz="1100" dirty="0">
                <a:latin typeface="Tahoma" panose="020B0604030504040204" pitchFamily="34" charset="0"/>
                <a:ea typeface="Tahoma" panose="020B0604030504040204" pitchFamily="34" charset="0"/>
                <a:cs typeface="Tahoma" panose="020B0604030504040204" pitchFamily="34" charset="0"/>
              </a:rPr>
              <a:t>OID bao gồm loại đối tượng MIB như bộ đếm, chuỗi hoặc địa chỉ;  cấp độ truy cập như không thể truy cập, có thể truy cập để thông báo, chỉ đọc hoặc đọc-ghi;  hạn chế về kích thước;  và thông tin phạm vi</a:t>
            </a:r>
            <a:endParaRPr lang="en-US" sz="1100" dirty="0">
              <a:latin typeface="Tahoma" panose="020B0604030504040204" pitchFamily="34" charset="0"/>
              <a:ea typeface="Tahoma" panose="020B0604030504040204" pitchFamily="34" charset="0"/>
              <a:cs typeface="Tahoma" panose="020B0604030504040204" pitchFamily="34" charset="0"/>
            </a:endParaRPr>
          </a:p>
          <a:p>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53" name="TextBox 52">
            <a:extLst>
              <a:ext uri="{FF2B5EF4-FFF2-40B4-BE49-F238E27FC236}">
                <a16:creationId xmlns:a16="http://schemas.microsoft.com/office/drawing/2014/main" id="{C06B1420-295A-47B8-BD22-7DA5930B5740}"/>
              </a:ext>
            </a:extLst>
          </p:cNvPr>
          <p:cNvSpPr txBox="1"/>
          <p:nvPr/>
        </p:nvSpPr>
        <p:spPr>
          <a:xfrm>
            <a:off x="1861158" y="4780571"/>
            <a:ext cx="5189912" cy="577081"/>
          </a:xfrm>
          <a:prstGeom prst="rect">
            <a:avLst/>
          </a:prstGeom>
          <a:noFill/>
        </p:spPr>
        <p:txBody>
          <a:bodyPr wrap="square" lIns="68580" tIns="34290" rIns="68580" bIns="34290" rtlCol="0">
            <a:spAutoFit/>
          </a:bodyPr>
          <a:lstStyle/>
          <a:p>
            <a:r>
              <a:rPr lang="vi-VN" sz="1100" dirty="0">
                <a:latin typeface="Tahoma" panose="020B0604030504040204" pitchFamily="34" charset="0"/>
                <a:ea typeface="Tahoma" panose="020B0604030504040204" pitchFamily="34" charset="0"/>
                <a:cs typeface="Tahoma" panose="020B0604030504040204" pitchFamily="34" charset="0"/>
              </a:rPr>
              <a:t>SNMP sử dụng không gian tên phân cấp của MIB có chứa Mã nhận dạng đối tượng (OIDS) để dịch các số OID thành một splay mà con người có thể đọc được</a:t>
            </a:r>
            <a:endParaRPr lang="en-US" sz="1100" dirty="0">
              <a:latin typeface="Tahoma" panose="020B0604030504040204" pitchFamily="34" charset="0"/>
              <a:ea typeface="Tahoma" panose="020B0604030504040204" pitchFamily="34" charset="0"/>
              <a:cs typeface="Tahoma" panose="020B0604030504040204" pitchFamily="34" charset="0"/>
            </a:endParaRPr>
          </a:p>
          <a:p>
            <a:endParaRPr lang="en-US" sz="11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227146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Công</a:t>
            </a:r>
            <a:r>
              <a:rPr lang="en-US" dirty="0"/>
              <a:t> </a:t>
            </a:r>
            <a:r>
              <a:rPr lang="en-US" dirty="0" err="1"/>
              <a:t>cụ</a:t>
            </a:r>
            <a:r>
              <a:rPr lang="en-US" dirty="0"/>
              <a:t> </a:t>
            </a:r>
            <a:r>
              <a:rPr lang="en-US" dirty="0" err="1"/>
              <a:t>liệt</a:t>
            </a:r>
            <a:r>
              <a:rPr lang="en-US" dirty="0"/>
              <a:t> </a:t>
            </a:r>
            <a:r>
              <a:rPr lang="en-US" dirty="0" err="1"/>
              <a:t>kê</a:t>
            </a:r>
            <a:r>
              <a:rPr lang="en-US" dirty="0"/>
              <a:t> SNMP</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147</a:t>
            </a:fld>
            <a:endParaRPr lang="ru-RU" dirty="0"/>
          </a:p>
        </p:txBody>
      </p:sp>
      <p:pic>
        <p:nvPicPr>
          <p:cNvPr id="1026" name="Picture 2" descr="ManageEngine OpUtils Free Download - FreewareFiles.com - Network Category">
            <a:extLst>
              <a:ext uri="{FF2B5EF4-FFF2-40B4-BE49-F238E27FC236}">
                <a16:creationId xmlns:a16="http://schemas.microsoft.com/office/drawing/2014/main" id="{1CF26AB0-E220-42BB-9472-DF0DF00C2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614" y="3144541"/>
            <a:ext cx="3143250" cy="2363725"/>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pic>
        <p:nvPicPr>
          <p:cNvPr id="1028" name="Picture 4" descr="Solarwinds Engineers Toolset 10.9 Crack">
            <a:extLst>
              <a:ext uri="{FF2B5EF4-FFF2-40B4-BE49-F238E27FC236}">
                <a16:creationId xmlns:a16="http://schemas.microsoft.com/office/drawing/2014/main" id="{3391C5D7-43F7-456D-9B35-87B4ECB12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537" y="3144539"/>
            <a:ext cx="3371850" cy="2363724"/>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9" name="Flowchart: Data 8">
            <a:extLst>
              <a:ext uri="{FF2B5EF4-FFF2-40B4-BE49-F238E27FC236}">
                <a16:creationId xmlns:a16="http://schemas.microsoft.com/office/drawing/2014/main" id="{34326136-DA39-4226-B96E-698FD3AF6798}"/>
              </a:ext>
            </a:extLst>
          </p:cNvPr>
          <p:cNvSpPr/>
          <p:nvPr/>
        </p:nvSpPr>
        <p:spPr>
          <a:xfrm>
            <a:off x="1085852" y="1623946"/>
            <a:ext cx="3368639" cy="1107996"/>
          </a:xfrm>
          <a:prstGeom prst="flowChartInputOutpu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8100000" scaled="1"/>
            <a:tileRect/>
          </a:gradFill>
          <a:ln>
            <a:solidFill>
              <a:schemeClr val="tx1"/>
            </a:solidFill>
          </a:ln>
          <a:effectLst>
            <a:glow rad="127000">
              <a:schemeClr val="bg1">
                <a:lumMod val="65000"/>
              </a:schemeClr>
            </a:glow>
          </a:effectLst>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endParaRPr lang="en-US"/>
          </a:p>
        </p:txBody>
      </p:sp>
      <p:sp>
        <p:nvSpPr>
          <p:cNvPr id="14" name="Flowchart: Data 13">
            <a:extLst>
              <a:ext uri="{FF2B5EF4-FFF2-40B4-BE49-F238E27FC236}">
                <a16:creationId xmlns:a16="http://schemas.microsoft.com/office/drawing/2014/main" id="{7F3974CD-30E0-4809-A28B-81EF477C42FB}"/>
              </a:ext>
            </a:extLst>
          </p:cNvPr>
          <p:cNvSpPr/>
          <p:nvPr/>
        </p:nvSpPr>
        <p:spPr>
          <a:xfrm>
            <a:off x="4800602" y="1642001"/>
            <a:ext cx="3368639" cy="1107996"/>
          </a:xfrm>
          <a:prstGeom prst="flowChartInputOutpu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a:solidFill>
              <a:schemeClr val="tx1"/>
            </a:solidFill>
          </a:ln>
          <a:effectLst>
            <a:glow rad="127000">
              <a:schemeClr val="bg1">
                <a:lumMod val="65000"/>
              </a:schemeClr>
            </a:glow>
          </a:effectLst>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endParaRPr lang="en-US"/>
          </a:p>
        </p:txBody>
      </p:sp>
      <p:sp>
        <p:nvSpPr>
          <p:cNvPr id="11" name="TextBox 10">
            <a:extLst>
              <a:ext uri="{FF2B5EF4-FFF2-40B4-BE49-F238E27FC236}">
                <a16:creationId xmlns:a16="http://schemas.microsoft.com/office/drawing/2014/main" id="{5713C098-8F74-45A6-94D1-515DD0485CB8}"/>
              </a:ext>
            </a:extLst>
          </p:cNvPr>
          <p:cNvSpPr txBox="1"/>
          <p:nvPr/>
        </p:nvSpPr>
        <p:spPr>
          <a:xfrm>
            <a:off x="1614328" y="1654685"/>
            <a:ext cx="2311685" cy="992579"/>
          </a:xfrm>
          <a:prstGeom prst="rect">
            <a:avLst/>
          </a:prstGeom>
          <a:noFill/>
        </p:spPr>
        <p:txBody>
          <a:bodyPr wrap="square" lIns="68580" tIns="34290" rIns="68580" bIns="34290" rtlCol="0">
            <a:spAutoFit/>
          </a:bodyPr>
          <a:lstStyle/>
          <a:p>
            <a:pPr algn="ctr"/>
            <a:r>
              <a:rPr lang="en-US" sz="1200" b="1" dirty="0" err="1">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OpUtils</a:t>
            </a:r>
            <a:endParaRPr lang="en-US" sz="12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just"/>
            <a:r>
              <a:rPr lang="en-US" sz="1200" dirty="0" err="1">
                <a:latin typeface="Tahoma" panose="020B0604030504040204" pitchFamily="34" charset="0"/>
                <a:ea typeface="Tahoma" panose="020B0604030504040204" pitchFamily="34" charset="0"/>
                <a:cs typeface="Tahoma" panose="020B0604030504040204" pitchFamily="34" charset="0"/>
              </a:rPr>
              <a:t>OpUtils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với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bộ</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cụ</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tích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hợp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giúp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kỹ</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giám</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sát</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chuẩn</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đoán</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khắc</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phục</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cố</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tài</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nguyên</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CNTT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họ</a:t>
            </a:r>
            <a:endPar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FDBE3A59-A7F4-4D9B-9B4A-03FF06B5E2E7}"/>
              </a:ext>
            </a:extLst>
          </p:cNvPr>
          <p:cNvSpPr txBox="1"/>
          <p:nvPr/>
        </p:nvSpPr>
        <p:spPr>
          <a:xfrm>
            <a:off x="5480622" y="1620081"/>
            <a:ext cx="2108771" cy="1177245"/>
          </a:xfrm>
          <a:prstGeom prst="rect">
            <a:avLst/>
          </a:prstGeom>
          <a:noFill/>
        </p:spPr>
        <p:txBody>
          <a:bodyPr wrap="square" lIns="68580" tIns="34290" rIns="68580" bIns="34290" rtlCol="0">
            <a:spAutoFit/>
          </a:bodyPr>
          <a:lstStyle/>
          <a:p>
            <a:pPr algn="ctr"/>
            <a:r>
              <a:rPr lang="en-US" sz="12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Engineer’s Toolset</a:t>
            </a:r>
          </a:p>
          <a:p>
            <a:pPr algn="just"/>
            <a:r>
              <a:rPr lang="en-US" sz="1200" dirty="0" err="1">
                <a:latin typeface="Tahoma" panose="020B0604030504040204" pitchFamily="34" charset="0"/>
                <a:ea typeface="Tahoma" panose="020B0604030504040204" pitchFamily="34" charset="0"/>
                <a:cs typeface="Tahoma" panose="020B0604030504040204" pitchFamily="34" charset="0"/>
              </a:rPr>
              <a:t>Egineer’s</a:t>
            </a:r>
            <a:r>
              <a:rPr lang="en-US" sz="1200" dirty="0">
                <a:latin typeface="Tahoma" panose="020B0604030504040204" pitchFamily="34" charset="0"/>
                <a:ea typeface="Tahoma" panose="020B0604030504040204" pitchFamily="34" charset="0"/>
                <a:cs typeface="Tahoma" panose="020B0604030504040204" pitchFamily="34" charset="0"/>
              </a:rPr>
              <a:t> Toolset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thực</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khám</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phá</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mạng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một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mạng</a:t>
            </a:r>
            <a:r>
              <a:rPr lang="en-US" sz="1200" dirty="0">
                <a:latin typeface="Tahoma" panose="020B0604030504040204" pitchFamily="34" charset="0"/>
                <a:ea typeface="Tahoma" panose="020B0604030504040204" pitchFamily="34" charset="0"/>
                <a:cs typeface="Tahoma" panose="020B0604030504040204" pitchFamily="34" charset="0"/>
              </a:rPr>
              <a:t> con </a:t>
            </a:r>
            <a:r>
              <a:rPr lang="en-US" sz="1200" dirty="0" err="1">
                <a:latin typeface="Tahoma" panose="020B0604030504040204" pitchFamily="34" charset="0"/>
                <a:ea typeface="Tahoma" panose="020B0604030504040204" pitchFamily="34" charset="0"/>
                <a:cs typeface="Tahoma" panose="020B0604030504040204" pitchFamily="34" charset="0"/>
              </a:rPr>
              <a:t>hoặc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một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loạt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mạng</a:t>
            </a:r>
            <a:r>
              <a:rPr lang="en-US" sz="1200" dirty="0">
                <a:latin typeface="Tahoma" panose="020B0604030504040204" pitchFamily="34" charset="0"/>
                <a:ea typeface="Tahoma" panose="020B0604030504040204" pitchFamily="34" charset="0"/>
                <a:cs typeface="Tahoma" panose="020B0604030504040204" pitchFamily="34" charset="0"/>
              </a:rPr>
              <a:t> con </a:t>
            </a:r>
            <a:r>
              <a:rPr lang="en-US" sz="1200" dirty="0" err="1">
                <a:latin typeface="Tahoma" panose="020B0604030504040204" pitchFamily="34" charset="0"/>
                <a:ea typeface="Tahoma" panose="020B0604030504040204" pitchFamily="34" charset="0"/>
                <a:cs typeface="Tahoma" panose="020B0604030504040204" pitchFamily="34" charset="0"/>
              </a:rPr>
              <a:t>bằng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ICMP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SNMP</a:t>
            </a:r>
          </a:p>
        </p:txBody>
      </p:sp>
    </p:spTree>
    <p:extLst>
      <p:ext uri="{BB962C8B-B14F-4D97-AF65-F5344CB8AC3E}">
        <p14:creationId xmlns:p14="http://schemas.microsoft.com/office/powerpoint/2010/main" val="24136187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Công</a:t>
            </a:r>
            <a:r>
              <a:rPr lang="en-US" dirty="0"/>
              <a:t> </a:t>
            </a:r>
            <a:r>
              <a:rPr lang="en-US" dirty="0" err="1"/>
              <a:t>cụ</a:t>
            </a:r>
            <a:r>
              <a:rPr lang="en-US" dirty="0"/>
              <a:t> </a:t>
            </a:r>
            <a:r>
              <a:rPr lang="en-US" dirty="0" err="1"/>
              <a:t>liệt</a:t>
            </a:r>
            <a:r>
              <a:rPr lang="en-US" dirty="0"/>
              <a:t> </a:t>
            </a:r>
            <a:r>
              <a:rPr lang="en-US" dirty="0" err="1"/>
              <a:t>kê</a:t>
            </a:r>
            <a:r>
              <a:rPr lang="en-US" dirty="0"/>
              <a:t> SNMP(</a:t>
            </a:r>
            <a:r>
              <a:rPr lang="en-US" dirty="0" err="1"/>
              <a:t>Tiếp</a:t>
            </a:r>
            <a:r>
              <a:rPr lang="en-US" dirty="0"/>
              <a:t> </a:t>
            </a:r>
            <a:r>
              <a:rPr lang="en-US" dirty="0" err="1"/>
              <a:t>theo</a:t>
            </a:r>
            <a:r>
              <a:rPr lang="en-US" dirty="0"/>
              <a:t>)</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148</a:t>
            </a:fld>
            <a:endParaRPr lang="ru-RU" dirty="0"/>
          </a:p>
        </p:txBody>
      </p:sp>
      <p:sp>
        <p:nvSpPr>
          <p:cNvPr id="18" name="Rectangle 17">
            <a:extLst>
              <a:ext uri="{FF2B5EF4-FFF2-40B4-BE49-F238E27FC236}">
                <a16:creationId xmlns:a16="http://schemas.microsoft.com/office/drawing/2014/main" id="{7552AC6B-D8FF-4CD1-9191-8740B8569785}"/>
              </a:ext>
            </a:extLst>
          </p:cNvPr>
          <p:cNvSpPr/>
          <p:nvPr/>
        </p:nvSpPr>
        <p:spPr>
          <a:xfrm>
            <a:off x="1257300" y="1475626"/>
            <a:ext cx="3028950" cy="800100"/>
          </a:xfrm>
          <a:prstGeom prst="rect">
            <a:avLst/>
          </a:prstGeom>
          <a:effectLst>
            <a:glow rad="101600">
              <a:schemeClr val="tx1">
                <a:lumMod val="85000"/>
                <a:lumOff val="15000"/>
                <a:alpha val="60000"/>
              </a:schemeClr>
            </a:glow>
          </a:effectLst>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dirty="0"/>
          </a:p>
        </p:txBody>
      </p:sp>
      <p:sp>
        <p:nvSpPr>
          <p:cNvPr id="24" name="Rectangle 23">
            <a:extLst>
              <a:ext uri="{FF2B5EF4-FFF2-40B4-BE49-F238E27FC236}">
                <a16:creationId xmlns:a16="http://schemas.microsoft.com/office/drawing/2014/main" id="{218F977B-61E0-44EA-AA69-31EDF3B93B6A}"/>
              </a:ext>
            </a:extLst>
          </p:cNvPr>
          <p:cNvSpPr/>
          <p:nvPr/>
        </p:nvSpPr>
        <p:spPr>
          <a:xfrm>
            <a:off x="4457700" y="1475626"/>
            <a:ext cx="3028950" cy="800100"/>
          </a:xfrm>
          <a:prstGeom prst="rect">
            <a:avLst/>
          </a:prstGeom>
          <a:effectLst>
            <a:glow rad="101600">
              <a:schemeClr val="tx1">
                <a:lumMod val="85000"/>
                <a:lumOff val="15000"/>
                <a:alpha val="60000"/>
              </a:schemeClr>
            </a:glow>
          </a:effectLst>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a:p>
        </p:txBody>
      </p:sp>
      <p:sp>
        <p:nvSpPr>
          <p:cNvPr id="25" name="Rectangle 24">
            <a:extLst>
              <a:ext uri="{FF2B5EF4-FFF2-40B4-BE49-F238E27FC236}">
                <a16:creationId xmlns:a16="http://schemas.microsoft.com/office/drawing/2014/main" id="{D774C586-5E07-46BA-9976-FCB024E5CC3E}"/>
              </a:ext>
            </a:extLst>
          </p:cNvPr>
          <p:cNvSpPr/>
          <p:nvPr/>
        </p:nvSpPr>
        <p:spPr>
          <a:xfrm>
            <a:off x="1257300" y="2399658"/>
            <a:ext cx="3028950" cy="800100"/>
          </a:xfrm>
          <a:prstGeom prst="rect">
            <a:avLst/>
          </a:prstGeom>
          <a:effectLst>
            <a:glow rad="101600">
              <a:schemeClr val="tx1">
                <a:lumMod val="85000"/>
                <a:lumOff val="15000"/>
                <a:alpha val="60000"/>
              </a:schemeClr>
            </a:glow>
          </a:effectLst>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a:p>
        </p:txBody>
      </p:sp>
      <p:sp>
        <p:nvSpPr>
          <p:cNvPr id="26" name="Rectangle 25">
            <a:extLst>
              <a:ext uri="{FF2B5EF4-FFF2-40B4-BE49-F238E27FC236}">
                <a16:creationId xmlns:a16="http://schemas.microsoft.com/office/drawing/2014/main" id="{E2B5FF10-9187-4B2C-AAAD-57EE2E86C2B1}"/>
              </a:ext>
            </a:extLst>
          </p:cNvPr>
          <p:cNvSpPr/>
          <p:nvPr/>
        </p:nvSpPr>
        <p:spPr>
          <a:xfrm>
            <a:off x="4457700" y="5171755"/>
            <a:ext cx="3028950" cy="800100"/>
          </a:xfrm>
          <a:prstGeom prst="rect">
            <a:avLst/>
          </a:prstGeom>
          <a:effectLst>
            <a:glow rad="101600">
              <a:schemeClr val="tx1">
                <a:lumMod val="85000"/>
                <a:lumOff val="15000"/>
                <a:alpha val="60000"/>
              </a:schemeClr>
            </a:glow>
          </a:effectLst>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a:p>
        </p:txBody>
      </p:sp>
      <p:sp>
        <p:nvSpPr>
          <p:cNvPr id="27" name="Rectangle 26">
            <a:extLst>
              <a:ext uri="{FF2B5EF4-FFF2-40B4-BE49-F238E27FC236}">
                <a16:creationId xmlns:a16="http://schemas.microsoft.com/office/drawing/2014/main" id="{C59388E8-5013-4BFA-B055-E121E258E230}"/>
              </a:ext>
            </a:extLst>
          </p:cNvPr>
          <p:cNvSpPr/>
          <p:nvPr/>
        </p:nvSpPr>
        <p:spPr>
          <a:xfrm>
            <a:off x="1257300" y="3323690"/>
            <a:ext cx="3028950" cy="800100"/>
          </a:xfrm>
          <a:prstGeom prst="rect">
            <a:avLst/>
          </a:prstGeom>
          <a:effectLst>
            <a:glow rad="101600">
              <a:schemeClr val="tx1">
                <a:lumMod val="85000"/>
                <a:lumOff val="15000"/>
                <a:alpha val="60000"/>
              </a:schemeClr>
            </a:glow>
          </a:effectLst>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a:p>
        </p:txBody>
      </p:sp>
      <p:sp>
        <p:nvSpPr>
          <p:cNvPr id="28" name="Rectangle 27">
            <a:extLst>
              <a:ext uri="{FF2B5EF4-FFF2-40B4-BE49-F238E27FC236}">
                <a16:creationId xmlns:a16="http://schemas.microsoft.com/office/drawing/2014/main" id="{86762915-0A15-4494-8D14-45FD8F0849A3}"/>
              </a:ext>
            </a:extLst>
          </p:cNvPr>
          <p:cNvSpPr/>
          <p:nvPr/>
        </p:nvSpPr>
        <p:spPr>
          <a:xfrm>
            <a:off x="1257300" y="4247723"/>
            <a:ext cx="3028950" cy="800100"/>
          </a:xfrm>
          <a:prstGeom prst="rect">
            <a:avLst/>
          </a:prstGeom>
          <a:effectLst>
            <a:glow rad="101600">
              <a:schemeClr val="tx1">
                <a:lumMod val="85000"/>
                <a:lumOff val="15000"/>
                <a:alpha val="60000"/>
              </a:schemeClr>
            </a:glow>
          </a:effectLst>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dirty="0"/>
          </a:p>
        </p:txBody>
      </p:sp>
      <p:sp>
        <p:nvSpPr>
          <p:cNvPr id="29" name="Rectangle 28">
            <a:extLst>
              <a:ext uri="{FF2B5EF4-FFF2-40B4-BE49-F238E27FC236}">
                <a16:creationId xmlns:a16="http://schemas.microsoft.com/office/drawing/2014/main" id="{B8459741-CCB8-45EC-AF4E-37F1A0613EE7}"/>
              </a:ext>
            </a:extLst>
          </p:cNvPr>
          <p:cNvSpPr/>
          <p:nvPr/>
        </p:nvSpPr>
        <p:spPr>
          <a:xfrm>
            <a:off x="1268858" y="5171755"/>
            <a:ext cx="3028950" cy="800100"/>
          </a:xfrm>
          <a:prstGeom prst="rect">
            <a:avLst/>
          </a:prstGeom>
          <a:effectLst>
            <a:glow rad="101600">
              <a:schemeClr val="tx1">
                <a:lumMod val="85000"/>
                <a:lumOff val="15000"/>
                <a:alpha val="60000"/>
              </a:schemeClr>
            </a:glow>
          </a:effectLst>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a:p>
        </p:txBody>
      </p:sp>
      <p:sp>
        <p:nvSpPr>
          <p:cNvPr id="30" name="Rectangle 29">
            <a:extLst>
              <a:ext uri="{FF2B5EF4-FFF2-40B4-BE49-F238E27FC236}">
                <a16:creationId xmlns:a16="http://schemas.microsoft.com/office/drawing/2014/main" id="{10EA2577-B2C9-4956-9546-2DDABD37EBD4}"/>
              </a:ext>
            </a:extLst>
          </p:cNvPr>
          <p:cNvSpPr/>
          <p:nvPr/>
        </p:nvSpPr>
        <p:spPr>
          <a:xfrm>
            <a:off x="4457700" y="2426001"/>
            <a:ext cx="3028950" cy="800100"/>
          </a:xfrm>
          <a:prstGeom prst="rect">
            <a:avLst/>
          </a:prstGeom>
          <a:effectLst>
            <a:glow rad="101600">
              <a:schemeClr val="tx1">
                <a:lumMod val="85000"/>
                <a:lumOff val="15000"/>
                <a:alpha val="60000"/>
              </a:schemeClr>
            </a:glow>
          </a:effectLst>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a:p>
        </p:txBody>
      </p:sp>
      <p:sp>
        <p:nvSpPr>
          <p:cNvPr id="31" name="Rectangle 30">
            <a:extLst>
              <a:ext uri="{FF2B5EF4-FFF2-40B4-BE49-F238E27FC236}">
                <a16:creationId xmlns:a16="http://schemas.microsoft.com/office/drawing/2014/main" id="{C1A36584-E0E8-446A-AA1F-3AB4A8FC037F}"/>
              </a:ext>
            </a:extLst>
          </p:cNvPr>
          <p:cNvSpPr/>
          <p:nvPr/>
        </p:nvSpPr>
        <p:spPr>
          <a:xfrm>
            <a:off x="4457700" y="3359971"/>
            <a:ext cx="3028950" cy="800100"/>
          </a:xfrm>
          <a:prstGeom prst="rect">
            <a:avLst/>
          </a:prstGeom>
          <a:effectLst>
            <a:glow rad="101600">
              <a:schemeClr val="tx1">
                <a:lumMod val="85000"/>
                <a:lumOff val="15000"/>
                <a:alpha val="60000"/>
              </a:schemeClr>
            </a:glow>
          </a:effectLst>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dirty="0"/>
          </a:p>
        </p:txBody>
      </p:sp>
      <p:sp>
        <p:nvSpPr>
          <p:cNvPr id="32" name="Rectangle 31">
            <a:extLst>
              <a:ext uri="{FF2B5EF4-FFF2-40B4-BE49-F238E27FC236}">
                <a16:creationId xmlns:a16="http://schemas.microsoft.com/office/drawing/2014/main" id="{C8CDBFEE-DC82-4709-86F6-AC46DA823B1D}"/>
              </a:ext>
            </a:extLst>
          </p:cNvPr>
          <p:cNvSpPr/>
          <p:nvPr/>
        </p:nvSpPr>
        <p:spPr>
          <a:xfrm>
            <a:off x="4457700" y="4281916"/>
            <a:ext cx="3028950" cy="800100"/>
          </a:xfrm>
          <a:prstGeom prst="rect">
            <a:avLst/>
          </a:prstGeom>
          <a:effectLst>
            <a:glow rad="101600">
              <a:schemeClr val="tx1">
                <a:lumMod val="85000"/>
                <a:lumOff val="15000"/>
                <a:alpha val="60000"/>
              </a:schemeClr>
            </a:glow>
          </a:effectLst>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a:p>
        </p:txBody>
      </p:sp>
      <p:pic>
        <p:nvPicPr>
          <p:cNvPr id="36" name="Picture 35">
            <a:extLst>
              <a:ext uri="{FF2B5EF4-FFF2-40B4-BE49-F238E27FC236}">
                <a16:creationId xmlns:a16="http://schemas.microsoft.com/office/drawing/2014/main" id="{904BD461-E99E-491C-9F65-C45C836B741D}"/>
              </a:ext>
            </a:extLst>
          </p:cNvPr>
          <p:cNvPicPr>
            <a:picLocks noChangeAspect="1"/>
          </p:cNvPicPr>
          <p:nvPr/>
        </p:nvPicPr>
        <p:blipFill>
          <a:blip r:embed="rId2"/>
          <a:stretch>
            <a:fillRect/>
          </a:stretch>
        </p:blipFill>
        <p:spPr>
          <a:xfrm>
            <a:off x="4572002" y="1657074"/>
            <a:ext cx="453989" cy="442349"/>
          </a:xfrm>
          <a:prstGeom prst="rect">
            <a:avLst/>
          </a:prstGeom>
          <a:scene3d>
            <a:camera prst="orthographicFront"/>
            <a:lightRig rig="threePt" dir="t"/>
          </a:scene3d>
          <a:sp3d>
            <a:bevelT/>
          </a:sp3d>
        </p:spPr>
      </p:pic>
      <p:pic>
        <p:nvPicPr>
          <p:cNvPr id="38" name="Picture 37">
            <a:extLst>
              <a:ext uri="{FF2B5EF4-FFF2-40B4-BE49-F238E27FC236}">
                <a16:creationId xmlns:a16="http://schemas.microsoft.com/office/drawing/2014/main" id="{E28AD36E-8542-419E-9B22-76415B7185B8}"/>
              </a:ext>
            </a:extLst>
          </p:cNvPr>
          <p:cNvPicPr>
            <a:picLocks noChangeAspect="1"/>
          </p:cNvPicPr>
          <p:nvPr/>
        </p:nvPicPr>
        <p:blipFill>
          <a:blip r:embed="rId3"/>
          <a:stretch>
            <a:fillRect/>
          </a:stretch>
        </p:blipFill>
        <p:spPr>
          <a:xfrm>
            <a:off x="4594703" y="2634120"/>
            <a:ext cx="453989" cy="453989"/>
          </a:xfrm>
          <a:prstGeom prst="rect">
            <a:avLst/>
          </a:prstGeom>
          <a:scene3d>
            <a:camera prst="orthographicFront"/>
            <a:lightRig rig="threePt" dir="t"/>
          </a:scene3d>
          <a:sp3d>
            <a:bevelT/>
          </a:sp3d>
        </p:spPr>
      </p:pic>
      <p:pic>
        <p:nvPicPr>
          <p:cNvPr id="42" name="Picture 41">
            <a:extLst>
              <a:ext uri="{FF2B5EF4-FFF2-40B4-BE49-F238E27FC236}">
                <a16:creationId xmlns:a16="http://schemas.microsoft.com/office/drawing/2014/main" id="{19F19A9C-E7D9-454C-A252-DF170DB18D68}"/>
              </a:ext>
            </a:extLst>
          </p:cNvPr>
          <p:cNvPicPr>
            <a:picLocks noChangeAspect="1"/>
          </p:cNvPicPr>
          <p:nvPr/>
        </p:nvPicPr>
        <p:blipFill>
          <a:blip r:embed="rId4"/>
          <a:stretch>
            <a:fillRect/>
          </a:stretch>
        </p:blipFill>
        <p:spPr>
          <a:xfrm>
            <a:off x="4572000" y="3556065"/>
            <a:ext cx="476690" cy="453989"/>
          </a:xfrm>
          <a:prstGeom prst="rect">
            <a:avLst/>
          </a:prstGeom>
          <a:scene3d>
            <a:camera prst="orthographicFront"/>
            <a:lightRig rig="threePt" dir="t"/>
          </a:scene3d>
          <a:sp3d>
            <a:bevelT/>
          </a:sp3d>
        </p:spPr>
      </p:pic>
      <p:pic>
        <p:nvPicPr>
          <p:cNvPr id="44" name="Picture 43">
            <a:extLst>
              <a:ext uri="{FF2B5EF4-FFF2-40B4-BE49-F238E27FC236}">
                <a16:creationId xmlns:a16="http://schemas.microsoft.com/office/drawing/2014/main" id="{A9DCED12-3045-4008-AAAF-0283ADE7090F}"/>
              </a:ext>
            </a:extLst>
          </p:cNvPr>
          <p:cNvPicPr>
            <a:picLocks noChangeAspect="1"/>
          </p:cNvPicPr>
          <p:nvPr/>
        </p:nvPicPr>
        <p:blipFill>
          <a:blip r:embed="rId5"/>
          <a:stretch>
            <a:fillRect/>
          </a:stretch>
        </p:blipFill>
        <p:spPr>
          <a:xfrm>
            <a:off x="4577137" y="4437351"/>
            <a:ext cx="476690" cy="489233"/>
          </a:xfrm>
          <a:prstGeom prst="rect">
            <a:avLst/>
          </a:prstGeom>
          <a:scene3d>
            <a:camera prst="orthographicFront"/>
            <a:lightRig rig="threePt" dir="t"/>
          </a:scene3d>
          <a:sp3d>
            <a:bevelT/>
          </a:sp3d>
        </p:spPr>
      </p:pic>
      <p:pic>
        <p:nvPicPr>
          <p:cNvPr id="46" name="Picture 45">
            <a:extLst>
              <a:ext uri="{FF2B5EF4-FFF2-40B4-BE49-F238E27FC236}">
                <a16:creationId xmlns:a16="http://schemas.microsoft.com/office/drawing/2014/main" id="{641354D8-E045-494A-BA13-E1945672DDC3}"/>
              </a:ext>
            </a:extLst>
          </p:cNvPr>
          <p:cNvPicPr>
            <a:picLocks noChangeAspect="1"/>
          </p:cNvPicPr>
          <p:nvPr/>
        </p:nvPicPr>
        <p:blipFill>
          <a:blip r:embed="rId6"/>
          <a:stretch>
            <a:fillRect/>
          </a:stretch>
        </p:blipFill>
        <p:spPr>
          <a:xfrm>
            <a:off x="4533543" y="5327188"/>
            <a:ext cx="553606" cy="489234"/>
          </a:xfrm>
          <a:prstGeom prst="rect">
            <a:avLst/>
          </a:prstGeom>
          <a:scene3d>
            <a:camera prst="orthographicFront"/>
            <a:lightRig rig="threePt" dir="t"/>
          </a:scene3d>
          <a:sp3d>
            <a:bevelT/>
          </a:sp3d>
        </p:spPr>
      </p:pic>
      <p:pic>
        <p:nvPicPr>
          <p:cNvPr id="48" name="Picture 47">
            <a:extLst>
              <a:ext uri="{FF2B5EF4-FFF2-40B4-BE49-F238E27FC236}">
                <a16:creationId xmlns:a16="http://schemas.microsoft.com/office/drawing/2014/main" id="{A1F46828-A8C3-4561-BE4F-F44E0392101B}"/>
              </a:ext>
            </a:extLst>
          </p:cNvPr>
          <p:cNvPicPr>
            <a:picLocks noChangeAspect="1"/>
          </p:cNvPicPr>
          <p:nvPr/>
        </p:nvPicPr>
        <p:blipFill>
          <a:blip r:embed="rId7"/>
          <a:stretch>
            <a:fillRect/>
          </a:stretch>
        </p:blipFill>
        <p:spPr>
          <a:xfrm>
            <a:off x="1430357" y="1664713"/>
            <a:ext cx="453989" cy="468176"/>
          </a:xfrm>
          <a:prstGeom prst="rect">
            <a:avLst/>
          </a:prstGeom>
          <a:scene3d>
            <a:camera prst="orthographicFront"/>
            <a:lightRig rig="threePt" dir="t"/>
          </a:scene3d>
          <a:sp3d>
            <a:bevelT/>
          </a:sp3d>
        </p:spPr>
      </p:pic>
      <p:pic>
        <p:nvPicPr>
          <p:cNvPr id="50" name="Picture 49">
            <a:extLst>
              <a:ext uri="{FF2B5EF4-FFF2-40B4-BE49-F238E27FC236}">
                <a16:creationId xmlns:a16="http://schemas.microsoft.com/office/drawing/2014/main" id="{6FAFE43F-4A29-4AC5-8E9E-5BAF0FAC04A4}"/>
              </a:ext>
            </a:extLst>
          </p:cNvPr>
          <p:cNvPicPr>
            <a:picLocks noChangeAspect="1"/>
          </p:cNvPicPr>
          <p:nvPr/>
        </p:nvPicPr>
        <p:blipFill>
          <a:blip r:embed="rId8"/>
          <a:stretch>
            <a:fillRect/>
          </a:stretch>
        </p:blipFill>
        <p:spPr>
          <a:xfrm>
            <a:off x="1430357" y="2588927"/>
            <a:ext cx="453989" cy="421562"/>
          </a:xfrm>
          <a:prstGeom prst="rect">
            <a:avLst/>
          </a:prstGeom>
          <a:scene3d>
            <a:camera prst="orthographicFront"/>
            <a:lightRig rig="threePt" dir="t"/>
          </a:scene3d>
          <a:sp3d>
            <a:bevelT/>
          </a:sp3d>
        </p:spPr>
      </p:pic>
      <p:pic>
        <p:nvPicPr>
          <p:cNvPr id="52" name="Picture 51">
            <a:extLst>
              <a:ext uri="{FF2B5EF4-FFF2-40B4-BE49-F238E27FC236}">
                <a16:creationId xmlns:a16="http://schemas.microsoft.com/office/drawing/2014/main" id="{69703879-2C8D-428A-A8E9-6D3B0BCFF9A1}"/>
              </a:ext>
            </a:extLst>
          </p:cNvPr>
          <p:cNvPicPr>
            <a:picLocks noChangeAspect="1"/>
          </p:cNvPicPr>
          <p:nvPr/>
        </p:nvPicPr>
        <p:blipFill>
          <a:blip r:embed="rId9"/>
          <a:stretch>
            <a:fillRect/>
          </a:stretch>
        </p:blipFill>
        <p:spPr>
          <a:xfrm>
            <a:off x="1430355" y="3512959"/>
            <a:ext cx="400484" cy="421562"/>
          </a:xfrm>
          <a:prstGeom prst="rect">
            <a:avLst/>
          </a:prstGeom>
          <a:scene3d>
            <a:camera prst="orthographicFront"/>
            <a:lightRig rig="threePt" dir="t"/>
          </a:scene3d>
          <a:sp3d>
            <a:bevelT/>
          </a:sp3d>
        </p:spPr>
      </p:pic>
      <p:pic>
        <p:nvPicPr>
          <p:cNvPr id="54" name="Picture 53">
            <a:extLst>
              <a:ext uri="{FF2B5EF4-FFF2-40B4-BE49-F238E27FC236}">
                <a16:creationId xmlns:a16="http://schemas.microsoft.com/office/drawing/2014/main" id="{B311D05F-6598-4969-B207-3F7767B4C012}"/>
              </a:ext>
            </a:extLst>
          </p:cNvPr>
          <p:cNvPicPr>
            <a:picLocks noChangeAspect="1"/>
          </p:cNvPicPr>
          <p:nvPr/>
        </p:nvPicPr>
        <p:blipFill>
          <a:blip r:embed="rId10"/>
          <a:stretch>
            <a:fillRect/>
          </a:stretch>
        </p:blipFill>
        <p:spPr>
          <a:xfrm>
            <a:off x="1400978" y="4437349"/>
            <a:ext cx="512746" cy="421562"/>
          </a:xfrm>
          <a:prstGeom prst="rect">
            <a:avLst/>
          </a:prstGeom>
          <a:scene3d>
            <a:camera prst="orthographicFront"/>
            <a:lightRig rig="threePt" dir="t"/>
          </a:scene3d>
          <a:sp3d>
            <a:bevelT/>
          </a:sp3d>
        </p:spPr>
      </p:pic>
      <p:pic>
        <p:nvPicPr>
          <p:cNvPr id="56" name="Picture 55">
            <a:extLst>
              <a:ext uri="{FF2B5EF4-FFF2-40B4-BE49-F238E27FC236}">
                <a16:creationId xmlns:a16="http://schemas.microsoft.com/office/drawing/2014/main" id="{0D06D721-1DA3-4E6B-B635-674A01AF4C1D}"/>
              </a:ext>
            </a:extLst>
          </p:cNvPr>
          <p:cNvPicPr>
            <a:picLocks noChangeAspect="1"/>
          </p:cNvPicPr>
          <p:nvPr/>
        </p:nvPicPr>
        <p:blipFill>
          <a:blip r:embed="rId11"/>
          <a:stretch>
            <a:fillRect/>
          </a:stretch>
        </p:blipFill>
        <p:spPr>
          <a:xfrm>
            <a:off x="1414270" y="5361024"/>
            <a:ext cx="432655" cy="421562"/>
          </a:xfrm>
          <a:prstGeom prst="rect">
            <a:avLst/>
          </a:prstGeom>
          <a:scene3d>
            <a:camera prst="orthographicFront"/>
            <a:lightRig rig="threePt" dir="t"/>
          </a:scene3d>
          <a:sp3d>
            <a:bevelT/>
          </a:sp3d>
        </p:spPr>
      </p:pic>
      <p:sp>
        <p:nvSpPr>
          <p:cNvPr id="57" name="TextBox 56">
            <a:extLst>
              <a:ext uri="{FF2B5EF4-FFF2-40B4-BE49-F238E27FC236}">
                <a16:creationId xmlns:a16="http://schemas.microsoft.com/office/drawing/2014/main" id="{7D9237A5-3EF7-43CA-8D71-96DA990DB19E}"/>
              </a:ext>
            </a:extLst>
          </p:cNvPr>
          <p:cNvSpPr txBox="1"/>
          <p:nvPr/>
        </p:nvSpPr>
        <p:spPr>
          <a:xfrm>
            <a:off x="1908746" y="1640035"/>
            <a:ext cx="2397893" cy="761747"/>
          </a:xfrm>
          <a:prstGeom prst="rect">
            <a:avLst/>
          </a:prstGeom>
          <a:noFill/>
        </p:spPr>
        <p:txBody>
          <a:bodyPr wrap="square" lIns="68580" tIns="34290" rIns="68580" bIns="34290" rtlCol="0">
            <a:spAutoFit/>
          </a:bodyPr>
          <a:lstStyle/>
          <a:p>
            <a:r>
              <a:rPr lang="en-US" sz="1100" b="1" dirty="0" err="1">
                <a:latin typeface="Tahoma" panose="020B0604030504040204" pitchFamily="34" charset="0"/>
                <a:ea typeface="Tahoma" panose="020B0604030504040204" pitchFamily="34" charset="0"/>
                <a:cs typeface="Tahoma" panose="020B0604030504040204" pitchFamily="34" charset="0"/>
              </a:rPr>
              <a:t>Nsauditor</a:t>
            </a:r>
            <a:r>
              <a:rPr lang="en-US" sz="1100" b="1" dirty="0">
                <a:latin typeface="Tahoma" panose="020B0604030504040204" pitchFamily="34" charset="0"/>
                <a:ea typeface="Tahoma" panose="020B0604030504040204" pitchFamily="34" charset="0"/>
                <a:cs typeface="Tahoma" panose="020B0604030504040204" pitchFamily="34" charset="0"/>
              </a:rPr>
              <a:t> Network Security Auditor</a:t>
            </a:r>
            <a:r>
              <a:rPr lang="en-US" sz="1100" b="1" spc="-34" dirty="0">
                <a:latin typeface="Tahoma" panose="020B0604030504040204" pitchFamily="34" charset="0"/>
                <a:ea typeface="Tahoma" panose="020B0604030504040204" pitchFamily="34" charset="0"/>
                <a:cs typeface="Tahoma" panose="020B0604030504040204" pitchFamily="34" charset="0"/>
              </a:rPr>
              <a:t> </a:t>
            </a:r>
            <a:r>
              <a:rPr lang="en-US" sz="1100" i="1" dirty="0">
                <a:latin typeface="Tahoma" panose="020B0604030504040204" pitchFamily="34" charset="0"/>
                <a:ea typeface="Tahoma" panose="020B0604030504040204" pitchFamily="34" charset="0"/>
                <a:cs typeface="Tahoma" panose="020B0604030504040204" pitchFamily="34" charset="0"/>
              </a:rPr>
              <a:t>(https://www.nsauditor.com)</a:t>
            </a:r>
            <a:endParaRPr lang="en-US" sz="1100" dirty="0">
              <a:latin typeface="Tahoma" panose="020B0604030504040204" pitchFamily="34" charset="0"/>
              <a:ea typeface="Tahoma" panose="020B0604030504040204" pitchFamily="34" charset="0"/>
              <a:cs typeface="Tahoma" panose="020B0604030504040204" pitchFamily="34" charset="0"/>
            </a:endParaRPr>
          </a:p>
          <a:p>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59" name="TextBox 58">
            <a:extLst>
              <a:ext uri="{FF2B5EF4-FFF2-40B4-BE49-F238E27FC236}">
                <a16:creationId xmlns:a16="http://schemas.microsoft.com/office/drawing/2014/main" id="{95F46FD6-D4CB-4752-B8A3-18837C0822A6}"/>
              </a:ext>
            </a:extLst>
          </p:cNvPr>
          <p:cNvSpPr txBox="1"/>
          <p:nvPr/>
        </p:nvSpPr>
        <p:spPr>
          <a:xfrm>
            <a:off x="1882258" y="2596240"/>
            <a:ext cx="2400300" cy="588623"/>
          </a:xfrm>
          <a:prstGeom prst="rect">
            <a:avLst/>
          </a:prstGeom>
          <a:noFill/>
        </p:spPr>
        <p:txBody>
          <a:bodyPr wrap="square" lIns="68580" tIns="34290" rIns="68580" bIns="34290" rtlCol="0">
            <a:spAutoFit/>
          </a:bodyPr>
          <a:lstStyle/>
          <a:p>
            <a:pPr>
              <a:spcBef>
                <a:spcPts val="368"/>
              </a:spcBef>
              <a:tabLst>
                <a:tab pos="829628" algn="l"/>
                <a:tab pos="830104" algn="l"/>
              </a:tabLst>
            </a:pPr>
            <a:r>
              <a:rPr lang="en-US" sz="1100" b="1" dirty="0">
                <a:latin typeface="Tahoma" panose="020B0604030504040204" pitchFamily="34" charset="0"/>
                <a:ea typeface="Tahoma" panose="020B0604030504040204" pitchFamily="34" charset="0"/>
                <a:cs typeface="Tahoma" panose="020B0604030504040204" pitchFamily="34" charset="0"/>
              </a:rPr>
              <a:t>Spiceworks Network Monitor</a:t>
            </a:r>
            <a:r>
              <a:rPr lang="en-US" sz="1100" b="1" spc="-30" dirty="0">
                <a:latin typeface="Tahoma" panose="020B0604030504040204" pitchFamily="34" charset="0"/>
                <a:ea typeface="Tahoma" panose="020B0604030504040204" pitchFamily="34" charset="0"/>
                <a:cs typeface="Tahoma" panose="020B0604030504040204" pitchFamily="34" charset="0"/>
              </a:rPr>
              <a:t> </a:t>
            </a:r>
            <a:r>
              <a:rPr lang="en-US" sz="1100" i="1" dirty="0">
                <a:latin typeface="Tahoma" panose="020B0604030504040204" pitchFamily="34" charset="0"/>
                <a:ea typeface="Tahoma" panose="020B0604030504040204" pitchFamily="34" charset="0"/>
                <a:cs typeface="Tahoma" panose="020B0604030504040204" pitchFamily="34" charset="0"/>
              </a:rPr>
              <a:t>(https://www.spiceworks.com)</a:t>
            </a:r>
            <a:endParaRPr lang="en-US" sz="1100" dirty="0">
              <a:latin typeface="Tahoma" panose="020B0604030504040204" pitchFamily="34" charset="0"/>
              <a:ea typeface="Tahoma" panose="020B0604030504040204" pitchFamily="34" charset="0"/>
              <a:cs typeface="Tahoma" panose="020B0604030504040204" pitchFamily="34" charset="0"/>
            </a:endParaRPr>
          </a:p>
          <a:p>
            <a:endParaRPr lang="en-US" sz="1100" dirty="0"/>
          </a:p>
        </p:txBody>
      </p:sp>
      <p:sp>
        <p:nvSpPr>
          <p:cNvPr id="60" name="TextBox 59">
            <a:extLst>
              <a:ext uri="{FF2B5EF4-FFF2-40B4-BE49-F238E27FC236}">
                <a16:creationId xmlns:a16="http://schemas.microsoft.com/office/drawing/2014/main" id="{481D638B-0778-4BF6-BBF6-E95A93D6176C}"/>
              </a:ext>
            </a:extLst>
          </p:cNvPr>
          <p:cNvSpPr txBox="1"/>
          <p:nvPr/>
        </p:nvSpPr>
        <p:spPr>
          <a:xfrm>
            <a:off x="1892210" y="3527169"/>
            <a:ext cx="2400300" cy="588623"/>
          </a:xfrm>
          <a:prstGeom prst="rect">
            <a:avLst/>
          </a:prstGeom>
          <a:noFill/>
        </p:spPr>
        <p:txBody>
          <a:bodyPr wrap="square" lIns="68580" tIns="34290" rIns="68580" bIns="34290" rtlCol="0">
            <a:spAutoFit/>
          </a:bodyPr>
          <a:lstStyle/>
          <a:p>
            <a:pPr>
              <a:tabLst>
                <a:tab pos="842963" algn="l"/>
                <a:tab pos="843439" algn="l"/>
              </a:tabLst>
            </a:pPr>
            <a:r>
              <a:rPr lang="en-US" sz="1100" b="1" dirty="0" err="1">
                <a:latin typeface="Tahoma" panose="020B0604030504040204" pitchFamily="34" charset="0"/>
                <a:ea typeface="Tahoma" panose="020B0604030504040204" pitchFamily="34" charset="0"/>
                <a:cs typeface="Tahoma" panose="020B0604030504040204" pitchFamily="34" charset="0"/>
              </a:rPr>
              <a:t>NetScanTools</a:t>
            </a:r>
            <a:r>
              <a:rPr lang="en-US" sz="1100" b="1" spc="-86" dirty="0">
                <a:latin typeface="Tahoma" panose="020B0604030504040204" pitchFamily="34" charset="0"/>
                <a:ea typeface="Tahoma" panose="020B0604030504040204" pitchFamily="34" charset="0"/>
                <a:cs typeface="Tahoma" panose="020B0604030504040204" pitchFamily="34" charset="0"/>
              </a:rPr>
              <a:t> </a:t>
            </a:r>
            <a:r>
              <a:rPr lang="en-US" sz="1100" b="1" dirty="0">
                <a:latin typeface="Tahoma" panose="020B0604030504040204" pitchFamily="34" charset="0"/>
                <a:ea typeface="Tahoma" panose="020B0604030504040204" pitchFamily="34" charset="0"/>
                <a:cs typeface="Tahoma" panose="020B0604030504040204" pitchFamily="34" charset="0"/>
              </a:rPr>
              <a:t>Pro</a:t>
            </a:r>
            <a:r>
              <a:rPr lang="en-US" sz="1100" b="1" spc="-94" dirty="0">
                <a:latin typeface="Tahoma" panose="020B0604030504040204" pitchFamily="34" charset="0"/>
                <a:ea typeface="Tahoma" panose="020B0604030504040204" pitchFamily="34" charset="0"/>
                <a:cs typeface="Tahoma" panose="020B0604030504040204" pitchFamily="34" charset="0"/>
              </a:rPr>
              <a:t> </a:t>
            </a:r>
            <a:r>
              <a:rPr lang="en-US" sz="1100" i="1" spc="-94" dirty="0">
                <a:latin typeface="Tahoma" panose="020B0604030504040204" pitchFamily="34" charset="0"/>
                <a:ea typeface="Tahoma" panose="020B0604030504040204" pitchFamily="34" charset="0"/>
                <a:cs typeface="Tahoma" panose="020B0604030504040204" pitchFamily="34" charset="0"/>
              </a:rPr>
              <a:t>(</a:t>
            </a:r>
            <a:r>
              <a:rPr lang="en-US" sz="1100" i="1" dirty="0">
                <a:latin typeface="Tahoma" panose="020B0604030504040204" pitchFamily="34" charset="0"/>
                <a:ea typeface="Tahoma" panose="020B0604030504040204" pitchFamily="34" charset="0"/>
                <a:cs typeface="Tahoma" panose="020B0604030504040204" pitchFamily="34" charset="0"/>
              </a:rPr>
              <a:t>https://www.netscantools.com)</a:t>
            </a:r>
            <a:endParaRPr lang="en-US" sz="1100" dirty="0">
              <a:latin typeface="Tahoma" panose="020B0604030504040204" pitchFamily="34" charset="0"/>
              <a:ea typeface="Tahoma" panose="020B0604030504040204" pitchFamily="34" charset="0"/>
              <a:cs typeface="Tahoma" panose="020B0604030504040204" pitchFamily="34" charset="0"/>
            </a:endParaRPr>
          </a:p>
          <a:p>
            <a:endParaRPr lang="en-US" sz="1100" dirty="0"/>
          </a:p>
        </p:txBody>
      </p:sp>
      <p:sp>
        <p:nvSpPr>
          <p:cNvPr id="61" name="TextBox 60">
            <a:extLst>
              <a:ext uri="{FF2B5EF4-FFF2-40B4-BE49-F238E27FC236}">
                <a16:creationId xmlns:a16="http://schemas.microsoft.com/office/drawing/2014/main" id="{780ECDC0-EDB0-4F5E-B77F-D814EB7B71BB}"/>
              </a:ext>
            </a:extLst>
          </p:cNvPr>
          <p:cNvSpPr txBox="1"/>
          <p:nvPr/>
        </p:nvSpPr>
        <p:spPr>
          <a:xfrm>
            <a:off x="1913723" y="4387655"/>
            <a:ext cx="2400300" cy="588623"/>
          </a:xfrm>
          <a:prstGeom prst="rect">
            <a:avLst/>
          </a:prstGeom>
          <a:noFill/>
        </p:spPr>
        <p:txBody>
          <a:bodyPr wrap="square" lIns="68580" tIns="34290" rIns="68580" bIns="34290" rtlCol="0">
            <a:spAutoFit/>
          </a:bodyPr>
          <a:lstStyle/>
          <a:p>
            <a:pPr>
              <a:spcBef>
                <a:spcPts val="368"/>
              </a:spcBef>
              <a:tabLst>
                <a:tab pos="841058" algn="l"/>
                <a:tab pos="841534" algn="l"/>
              </a:tabLst>
            </a:pPr>
            <a:r>
              <a:rPr lang="en-US" sz="1100" b="1" dirty="0" err="1">
                <a:latin typeface="Tahoma" panose="020B0604030504040204" pitchFamily="34" charset="0"/>
                <a:ea typeface="Tahoma" panose="020B0604030504040204" pitchFamily="34" charset="0"/>
                <a:cs typeface="Tahoma" panose="020B0604030504040204" pitchFamily="34" charset="0"/>
              </a:rPr>
              <a:t>SoftPerfect</a:t>
            </a:r>
            <a:r>
              <a:rPr lang="en-US" sz="1100" b="1" dirty="0">
                <a:latin typeface="Tahoma" panose="020B0604030504040204" pitchFamily="34" charset="0"/>
                <a:ea typeface="Tahoma" panose="020B0604030504040204" pitchFamily="34" charset="0"/>
                <a:cs typeface="Tahoma" panose="020B0604030504040204" pitchFamily="34" charset="0"/>
              </a:rPr>
              <a:t> Network Scanner</a:t>
            </a:r>
            <a:r>
              <a:rPr lang="en-US" sz="1100" b="1" spc="15" dirty="0">
                <a:latin typeface="Tahoma" panose="020B0604030504040204" pitchFamily="34" charset="0"/>
                <a:ea typeface="Tahoma" panose="020B0604030504040204" pitchFamily="34" charset="0"/>
                <a:cs typeface="Tahoma" panose="020B0604030504040204" pitchFamily="34" charset="0"/>
              </a:rPr>
              <a:t> </a:t>
            </a:r>
            <a:r>
              <a:rPr lang="en-US" sz="1100" i="1" dirty="0">
                <a:latin typeface="Tahoma" panose="020B0604030504040204" pitchFamily="34" charset="0"/>
                <a:ea typeface="Tahoma" panose="020B0604030504040204" pitchFamily="34" charset="0"/>
                <a:cs typeface="Tahoma" panose="020B0604030504040204" pitchFamily="34" charset="0"/>
              </a:rPr>
              <a:t>(https://www.softper/ect.com)</a:t>
            </a:r>
          </a:p>
          <a:p>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62" name="TextBox 61">
            <a:extLst>
              <a:ext uri="{FF2B5EF4-FFF2-40B4-BE49-F238E27FC236}">
                <a16:creationId xmlns:a16="http://schemas.microsoft.com/office/drawing/2014/main" id="{DA5CEB94-2697-4316-A2DC-B9BDC0031EE5}"/>
              </a:ext>
            </a:extLst>
          </p:cNvPr>
          <p:cNvSpPr txBox="1"/>
          <p:nvPr/>
        </p:nvSpPr>
        <p:spPr>
          <a:xfrm>
            <a:off x="1913723" y="5366215"/>
            <a:ext cx="2400300" cy="588623"/>
          </a:xfrm>
          <a:prstGeom prst="rect">
            <a:avLst/>
          </a:prstGeom>
          <a:noFill/>
        </p:spPr>
        <p:txBody>
          <a:bodyPr wrap="square" lIns="68580" tIns="34290" rIns="68580" bIns="34290" rtlCol="0">
            <a:spAutoFit/>
          </a:bodyPr>
          <a:lstStyle/>
          <a:p>
            <a:pPr>
              <a:spcBef>
                <a:spcPts val="368"/>
              </a:spcBef>
              <a:tabLst>
                <a:tab pos="842963" algn="l"/>
                <a:tab pos="843439" algn="l"/>
              </a:tabLst>
            </a:pPr>
            <a:r>
              <a:rPr lang="en-US" sz="1100" b="1" dirty="0">
                <a:latin typeface="Tahoma" panose="020B0604030504040204" pitchFamily="34" charset="0"/>
                <a:ea typeface="Tahoma" panose="020B0604030504040204" pitchFamily="34" charset="0"/>
                <a:cs typeface="Tahoma" panose="020B0604030504040204" pitchFamily="34" charset="0"/>
              </a:rPr>
              <a:t>Network Performance Monitor</a:t>
            </a:r>
            <a:r>
              <a:rPr lang="en-US" sz="1100" b="1" spc="-86" dirty="0">
                <a:latin typeface="Tahoma" panose="020B0604030504040204" pitchFamily="34" charset="0"/>
                <a:ea typeface="Tahoma" panose="020B0604030504040204" pitchFamily="34" charset="0"/>
                <a:cs typeface="Tahoma" panose="020B0604030504040204" pitchFamily="34" charset="0"/>
              </a:rPr>
              <a:t> </a:t>
            </a:r>
            <a:r>
              <a:rPr lang="en-US" sz="1100" i="1" spc="-86" dirty="0">
                <a:latin typeface="Tahoma" panose="020B0604030504040204" pitchFamily="34" charset="0"/>
                <a:ea typeface="Tahoma" panose="020B0604030504040204" pitchFamily="34" charset="0"/>
                <a:cs typeface="Tahoma" panose="020B0604030504040204" pitchFamily="34" charset="0"/>
              </a:rPr>
              <a:t>(</a:t>
            </a:r>
            <a:r>
              <a:rPr lang="en-US" sz="1100" i="1" dirty="0">
                <a:latin typeface="Tahoma" panose="020B0604030504040204" pitchFamily="34" charset="0"/>
                <a:ea typeface="Tahoma" panose="020B0604030504040204" pitchFamily="34" charset="0"/>
                <a:cs typeface="Tahoma" panose="020B0604030504040204" pitchFamily="34" charset="0"/>
              </a:rPr>
              <a:t>http://www.solarwinds.com)</a:t>
            </a:r>
            <a:endParaRPr lang="en-US" sz="1100" dirty="0">
              <a:latin typeface="Tahoma" panose="020B0604030504040204" pitchFamily="34" charset="0"/>
              <a:ea typeface="Tahoma" panose="020B0604030504040204" pitchFamily="34" charset="0"/>
              <a:cs typeface="Tahoma" panose="020B0604030504040204" pitchFamily="34" charset="0"/>
            </a:endParaRPr>
          </a:p>
          <a:p>
            <a:endParaRPr lang="en-US" sz="1100" dirty="0"/>
          </a:p>
        </p:txBody>
      </p:sp>
      <p:sp>
        <p:nvSpPr>
          <p:cNvPr id="63" name="TextBox 62">
            <a:extLst>
              <a:ext uri="{FF2B5EF4-FFF2-40B4-BE49-F238E27FC236}">
                <a16:creationId xmlns:a16="http://schemas.microsoft.com/office/drawing/2014/main" id="{6326922B-98EB-461B-B18C-F85FB1A1901A}"/>
              </a:ext>
            </a:extLst>
          </p:cNvPr>
          <p:cNvSpPr txBox="1"/>
          <p:nvPr/>
        </p:nvSpPr>
        <p:spPr>
          <a:xfrm>
            <a:off x="5047388" y="1638371"/>
            <a:ext cx="2514600" cy="636713"/>
          </a:xfrm>
          <a:prstGeom prst="rect">
            <a:avLst/>
          </a:prstGeom>
          <a:noFill/>
        </p:spPr>
        <p:txBody>
          <a:bodyPr wrap="square" lIns="68580" tIns="34290" rIns="68580" bIns="34290" rtlCol="0">
            <a:spAutoFit/>
          </a:bodyPr>
          <a:lstStyle/>
          <a:p>
            <a:pPr>
              <a:spcBef>
                <a:spcPts val="371"/>
              </a:spcBef>
              <a:tabLst>
                <a:tab pos="841058" algn="l"/>
                <a:tab pos="841534" algn="l"/>
              </a:tabLst>
            </a:pPr>
            <a:r>
              <a:rPr lang="en-US" sz="1100" b="1" dirty="0">
                <a:latin typeface="Tahoma" panose="020B0604030504040204" pitchFamily="34" charset="0"/>
                <a:ea typeface="Tahoma" panose="020B0604030504040204" pitchFamily="34" charset="0"/>
                <a:cs typeface="Tahoma" panose="020B0604030504040204" pitchFamily="34" charset="0"/>
              </a:rPr>
              <a:t>SNMP</a:t>
            </a:r>
            <a:r>
              <a:rPr lang="en-US" sz="1100" b="1" spc="-135" dirty="0">
                <a:latin typeface="Tahoma" panose="020B0604030504040204" pitchFamily="34" charset="0"/>
                <a:ea typeface="Tahoma" panose="020B0604030504040204" pitchFamily="34" charset="0"/>
                <a:cs typeface="Tahoma" panose="020B0604030504040204" pitchFamily="34" charset="0"/>
              </a:rPr>
              <a:t> </a:t>
            </a:r>
            <a:r>
              <a:rPr lang="en-US" sz="1100" b="1" dirty="0">
                <a:latin typeface="Tahoma" panose="020B0604030504040204" pitchFamily="34" charset="0"/>
                <a:ea typeface="Tahoma" panose="020B0604030504040204" pitchFamily="34" charset="0"/>
                <a:cs typeface="Tahoma" panose="020B0604030504040204" pitchFamily="34" charset="0"/>
              </a:rPr>
              <a:t>Informant</a:t>
            </a:r>
            <a:r>
              <a:rPr lang="en-US" sz="1100" b="1" spc="-124" dirty="0">
                <a:latin typeface="Tahoma" panose="020B0604030504040204" pitchFamily="34" charset="0"/>
                <a:ea typeface="Tahoma" panose="020B0604030504040204" pitchFamily="34" charset="0"/>
                <a:cs typeface="Tahoma" panose="020B0604030504040204" pitchFamily="34" charset="0"/>
              </a:rPr>
              <a:t> </a:t>
            </a:r>
          </a:p>
          <a:p>
            <a:pPr>
              <a:spcBef>
                <a:spcPts val="371"/>
              </a:spcBef>
              <a:tabLst>
                <a:tab pos="841058" algn="l"/>
                <a:tab pos="841534" algn="l"/>
              </a:tabLst>
            </a:pPr>
            <a:r>
              <a:rPr lang="en-US" sz="1100" i="1" spc="-124" dirty="0">
                <a:latin typeface="Tahoma" panose="020B0604030504040204" pitchFamily="34" charset="0"/>
                <a:ea typeface="Tahoma" panose="020B0604030504040204" pitchFamily="34" charset="0"/>
                <a:cs typeface="Tahoma" panose="020B0604030504040204" pitchFamily="34" charset="0"/>
              </a:rPr>
              <a:t>(</a:t>
            </a:r>
            <a:r>
              <a:rPr lang="en-US" sz="1100" i="1" dirty="0">
                <a:latin typeface="Tahoma" panose="020B0604030504040204" pitchFamily="34" charset="0"/>
                <a:ea typeface="Tahoma" panose="020B0604030504040204" pitchFamily="34" charset="0"/>
                <a:cs typeface="Tahoma" panose="020B0604030504040204" pitchFamily="34" charset="0"/>
                <a:hlinkClick r:id="rId12">
                  <a:extLst>
                    <a:ext uri="{A12FA001-AC4F-418D-AE19-62706E023703}">
                      <ahyp:hlinkClr xmlns:ahyp="http://schemas.microsoft.com/office/drawing/2018/hyperlinkcolor" xmlns="" val="tx"/>
                    </a:ext>
                  </a:extLst>
                </a:hlinkClick>
              </a:rPr>
              <a:t>https://www.snmp-informant.come</a:t>
            </a:r>
            <a:r>
              <a:rPr lang="en-US" sz="1100" i="1" dirty="0">
                <a:latin typeface="Tahoma" panose="020B0604030504040204" pitchFamily="34" charset="0"/>
                <a:ea typeface="Tahoma" panose="020B0604030504040204" pitchFamily="34" charset="0"/>
                <a:cs typeface="Tahoma" panose="020B0604030504040204" pitchFamily="34" charset="0"/>
              </a:rPr>
              <a:t>)</a:t>
            </a:r>
          </a:p>
          <a:p>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64" name="TextBox 63">
            <a:extLst>
              <a:ext uri="{FF2B5EF4-FFF2-40B4-BE49-F238E27FC236}">
                <a16:creationId xmlns:a16="http://schemas.microsoft.com/office/drawing/2014/main" id="{36B7AA53-23C2-465F-AD27-EDCCA5DA48F6}"/>
              </a:ext>
            </a:extLst>
          </p:cNvPr>
          <p:cNvSpPr txBox="1"/>
          <p:nvPr/>
        </p:nvSpPr>
        <p:spPr>
          <a:xfrm>
            <a:off x="5067520" y="2636234"/>
            <a:ext cx="2400300" cy="588623"/>
          </a:xfrm>
          <a:prstGeom prst="rect">
            <a:avLst/>
          </a:prstGeom>
          <a:noFill/>
        </p:spPr>
        <p:txBody>
          <a:bodyPr wrap="square" lIns="68580" tIns="34290" rIns="68580" bIns="34290" rtlCol="0">
            <a:spAutoFit/>
          </a:bodyPr>
          <a:lstStyle/>
          <a:p>
            <a:pPr>
              <a:spcBef>
                <a:spcPts val="368"/>
              </a:spcBef>
              <a:tabLst>
                <a:tab pos="840581" algn="l"/>
                <a:tab pos="841534" algn="l"/>
              </a:tabLst>
            </a:pPr>
            <a:r>
              <a:rPr lang="en-US" sz="1100" b="1" dirty="0" err="1">
                <a:latin typeface="Tahoma" panose="020B0604030504040204" pitchFamily="34" charset="0"/>
                <a:ea typeface="Tahoma" panose="020B0604030504040204" pitchFamily="34" charset="0"/>
                <a:cs typeface="Tahoma" panose="020B0604030504040204" pitchFamily="34" charset="0"/>
              </a:rPr>
              <a:t>OiDViEW</a:t>
            </a:r>
            <a:r>
              <a:rPr lang="en-US" sz="1100" b="1" spc="-90" dirty="0">
                <a:latin typeface="Tahoma" panose="020B0604030504040204" pitchFamily="34" charset="0"/>
                <a:ea typeface="Tahoma" panose="020B0604030504040204" pitchFamily="34" charset="0"/>
                <a:cs typeface="Tahoma" panose="020B0604030504040204" pitchFamily="34" charset="0"/>
              </a:rPr>
              <a:t> </a:t>
            </a:r>
            <a:r>
              <a:rPr lang="en-US" sz="1100" b="1" dirty="0">
                <a:latin typeface="Tahoma" panose="020B0604030504040204" pitchFamily="34" charset="0"/>
                <a:ea typeface="Tahoma" panose="020B0604030504040204" pitchFamily="34" charset="0"/>
                <a:cs typeface="Tahoma" panose="020B0604030504040204" pitchFamily="34" charset="0"/>
              </a:rPr>
              <a:t>SNMP</a:t>
            </a:r>
            <a:r>
              <a:rPr lang="en-US" sz="1100" b="1" spc="-109" dirty="0">
                <a:latin typeface="Tahoma" panose="020B0604030504040204" pitchFamily="34" charset="0"/>
                <a:ea typeface="Tahoma" panose="020B0604030504040204" pitchFamily="34" charset="0"/>
                <a:cs typeface="Tahoma" panose="020B0604030504040204" pitchFamily="34" charset="0"/>
              </a:rPr>
              <a:t> </a:t>
            </a:r>
            <a:r>
              <a:rPr lang="en-US" sz="1100" b="1" dirty="0">
                <a:latin typeface="Tahoma" panose="020B0604030504040204" pitchFamily="34" charset="0"/>
                <a:ea typeface="Tahoma" panose="020B0604030504040204" pitchFamily="34" charset="0"/>
                <a:cs typeface="Tahoma" panose="020B0604030504040204" pitchFamily="34" charset="0"/>
              </a:rPr>
              <a:t>MIB</a:t>
            </a:r>
            <a:r>
              <a:rPr lang="en-US" sz="1100" b="1" spc="-116" dirty="0">
                <a:latin typeface="Tahoma" panose="020B0604030504040204" pitchFamily="34" charset="0"/>
                <a:ea typeface="Tahoma" panose="020B0604030504040204" pitchFamily="34" charset="0"/>
                <a:cs typeface="Tahoma" panose="020B0604030504040204" pitchFamily="34" charset="0"/>
              </a:rPr>
              <a:t> </a:t>
            </a:r>
            <a:r>
              <a:rPr lang="en-US" sz="1100" b="1" dirty="0">
                <a:latin typeface="Tahoma" panose="020B0604030504040204" pitchFamily="34" charset="0"/>
                <a:ea typeface="Tahoma" panose="020B0604030504040204" pitchFamily="34" charset="0"/>
                <a:cs typeface="Tahoma" panose="020B0604030504040204" pitchFamily="34" charset="0"/>
              </a:rPr>
              <a:t>Browser</a:t>
            </a:r>
            <a:r>
              <a:rPr lang="en-US" sz="1100" b="1" spc="-64" dirty="0">
                <a:latin typeface="Tahoma" panose="020B0604030504040204" pitchFamily="34" charset="0"/>
                <a:ea typeface="Tahoma" panose="020B0604030504040204" pitchFamily="34" charset="0"/>
                <a:cs typeface="Tahoma" panose="020B0604030504040204" pitchFamily="34" charset="0"/>
              </a:rPr>
              <a:t> </a:t>
            </a:r>
            <a:r>
              <a:rPr lang="en-US" sz="1100" i="1" spc="-64" dirty="0">
                <a:latin typeface="Tahoma" panose="020B0604030504040204" pitchFamily="34" charset="0"/>
                <a:ea typeface="Tahoma" panose="020B0604030504040204" pitchFamily="34" charset="0"/>
                <a:cs typeface="Tahoma" panose="020B0604030504040204" pitchFamily="34" charset="0"/>
              </a:rPr>
              <a:t>(</a:t>
            </a:r>
            <a:r>
              <a:rPr lang="en-US" sz="1100" i="1" dirty="0">
                <a:latin typeface="Tahoma" panose="020B0604030504040204" pitchFamily="34" charset="0"/>
                <a:ea typeface="Tahoma" panose="020B0604030504040204" pitchFamily="34" charset="0"/>
                <a:cs typeface="Tahoma" panose="020B0604030504040204" pitchFamily="34" charset="0"/>
                <a:hlinkClick r:id="rId13">
                  <a:extLst>
                    <a:ext uri="{A12FA001-AC4F-418D-AE19-62706E023703}">
                      <ahyp:hlinkClr xmlns:ahyp="http://schemas.microsoft.com/office/drawing/2018/hyperlinkcolor" xmlns="" val="tx"/>
                    </a:ext>
                  </a:extLst>
                </a:hlinkClick>
              </a:rPr>
              <a:t>http://www.oidview.come</a:t>
            </a:r>
            <a:r>
              <a:rPr lang="en-US" sz="1100" i="1" dirty="0">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a:p>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65" name="TextBox 64">
            <a:extLst>
              <a:ext uri="{FF2B5EF4-FFF2-40B4-BE49-F238E27FC236}">
                <a16:creationId xmlns:a16="http://schemas.microsoft.com/office/drawing/2014/main" id="{4D6E9B84-5DC2-40C7-B187-8F866BF424A3}"/>
              </a:ext>
            </a:extLst>
          </p:cNvPr>
          <p:cNvSpPr txBox="1"/>
          <p:nvPr/>
        </p:nvSpPr>
        <p:spPr>
          <a:xfrm>
            <a:off x="5104538" y="3556064"/>
            <a:ext cx="2400300" cy="588623"/>
          </a:xfrm>
          <a:prstGeom prst="rect">
            <a:avLst/>
          </a:prstGeom>
          <a:noFill/>
        </p:spPr>
        <p:txBody>
          <a:bodyPr wrap="square" lIns="68580" tIns="34290" rIns="68580" bIns="34290" rtlCol="0">
            <a:spAutoFit/>
          </a:bodyPr>
          <a:lstStyle/>
          <a:p>
            <a:pPr>
              <a:spcBef>
                <a:spcPts val="368"/>
              </a:spcBef>
              <a:tabLst>
                <a:tab pos="843915" algn="l"/>
                <a:tab pos="844391" algn="l"/>
              </a:tabLst>
            </a:pPr>
            <a:r>
              <a:rPr lang="en-US" sz="1100" b="1" dirty="0" err="1">
                <a:latin typeface="Tahoma" panose="020B0604030504040204" pitchFamily="34" charset="0"/>
                <a:ea typeface="Tahoma" panose="020B0604030504040204" pitchFamily="34" charset="0"/>
                <a:cs typeface="Tahoma" panose="020B0604030504040204" pitchFamily="34" charset="0"/>
              </a:rPr>
              <a:t>iReasoning</a:t>
            </a:r>
            <a:r>
              <a:rPr lang="en-US" sz="1100" b="1" dirty="0">
                <a:latin typeface="Tahoma" panose="020B0604030504040204" pitchFamily="34" charset="0"/>
                <a:ea typeface="Tahoma" panose="020B0604030504040204" pitchFamily="34" charset="0"/>
                <a:cs typeface="Tahoma" panose="020B0604030504040204" pitchFamily="34" charset="0"/>
              </a:rPr>
              <a:t> MIB Browser</a:t>
            </a:r>
            <a:r>
              <a:rPr lang="en-US" sz="1100" b="1" spc="-101" dirty="0">
                <a:latin typeface="Tahoma" panose="020B0604030504040204" pitchFamily="34" charset="0"/>
                <a:ea typeface="Tahoma" panose="020B0604030504040204" pitchFamily="34" charset="0"/>
                <a:cs typeface="Tahoma" panose="020B0604030504040204" pitchFamily="34" charset="0"/>
              </a:rPr>
              <a:t> </a:t>
            </a:r>
            <a:r>
              <a:rPr lang="en-US" sz="1100" i="1" spc="-101" dirty="0">
                <a:latin typeface="Tahoma" panose="020B0604030504040204" pitchFamily="34" charset="0"/>
                <a:ea typeface="Tahoma" panose="020B0604030504040204" pitchFamily="34" charset="0"/>
                <a:cs typeface="Tahoma" panose="020B0604030504040204" pitchFamily="34" charset="0"/>
              </a:rPr>
              <a:t>(</a:t>
            </a:r>
            <a:r>
              <a:rPr lang="en-US" sz="1100" i="1" dirty="0">
                <a:latin typeface="Tahoma" panose="020B0604030504040204" pitchFamily="34" charset="0"/>
                <a:ea typeface="Tahoma" panose="020B0604030504040204" pitchFamily="34" charset="0"/>
                <a:cs typeface="Tahoma" panose="020B0604030504040204" pitchFamily="34" charset="0"/>
                <a:hlinkClick r:id="rId14">
                  <a:extLst>
                    <a:ext uri="{A12FA001-AC4F-418D-AE19-62706E023703}">
                      <ahyp:hlinkClr xmlns:ahyp="http://schemas.microsoft.com/office/drawing/2018/hyperlinkcolor" xmlns="" val="tx"/>
                    </a:ext>
                  </a:extLst>
                </a:hlinkClick>
              </a:rPr>
              <a:t>http://ireasoning.come</a:t>
            </a:r>
            <a:r>
              <a:rPr lang="en-US" sz="1100" i="1" dirty="0">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a:p>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66" name="TextBox 65">
            <a:extLst>
              <a:ext uri="{FF2B5EF4-FFF2-40B4-BE49-F238E27FC236}">
                <a16:creationId xmlns:a16="http://schemas.microsoft.com/office/drawing/2014/main" id="{A5E076BA-76EC-445B-9AB1-ED5733DB26CD}"/>
              </a:ext>
            </a:extLst>
          </p:cNvPr>
          <p:cNvSpPr txBox="1"/>
          <p:nvPr/>
        </p:nvSpPr>
        <p:spPr>
          <a:xfrm>
            <a:off x="5086350" y="4475480"/>
            <a:ext cx="2400300" cy="636713"/>
          </a:xfrm>
          <a:prstGeom prst="rect">
            <a:avLst/>
          </a:prstGeom>
          <a:noFill/>
        </p:spPr>
        <p:txBody>
          <a:bodyPr wrap="square" lIns="68580" tIns="34290" rIns="68580" bIns="34290" rtlCol="0">
            <a:spAutoFit/>
          </a:bodyPr>
          <a:lstStyle/>
          <a:p>
            <a:pPr>
              <a:spcBef>
                <a:spcPts val="394"/>
              </a:spcBef>
              <a:tabLst>
                <a:tab pos="841058" algn="l"/>
                <a:tab pos="841534" algn="l"/>
              </a:tabLst>
            </a:pPr>
            <a:r>
              <a:rPr lang="en-US" sz="1100" b="1" dirty="0" err="1">
                <a:latin typeface="Tahoma" panose="020B0604030504040204" pitchFamily="34" charset="0"/>
                <a:ea typeface="Tahoma" panose="020B0604030504040204" pitchFamily="34" charset="0"/>
                <a:cs typeface="Tahoma" panose="020B0604030504040204" pitchFamily="34" charset="0"/>
              </a:rPr>
              <a:t>SNScan</a:t>
            </a:r>
            <a:endParaRPr lang="en-US" sz="1100" b="1" dirty="0">
              <a:latin typeface="Tahoma" panose="020B0604030504040204" pitchFamily="34" charset="0"/>
              <a:ea typeface="Tahoma" panose="020B0604030504040204" pitchFamily="34" charset="0"/>
              <a:cs typeface="Tahoma" panose="020B0604030504040204" pitchFamily="34" charset="0"/>
            </a:endParaRPr>
          </a:p>
          <a:p>
            <a:pPr>
              <a:spcBef>
                <a:spcPts val="394"/>
              </a:spcBef>
              <a:tabLst>
                <a:tab pos="841058" algn="l"/>
                <a:tab pos="841534" algn="l"/>
              </a:tabLst>
            </a:pPr>
            <a:r>
              <a:rPr lang="en-US" sz="1100" spc="8" dirty="0">
                <a:latin typeface="Tahoma" panose="020B0604030504040204" pitchFamily="34" charset="0"/>
                <a:ea typeface="Tahoma" panose="020B0604030504040204" pitchFamily="34" charset="0"/>
                <a:cs typeface="Tahoma" panose="020B0604030504040204" pitchFamily="34" charset="0"/>
              </a:rPr>
              <a:t> </a:t>
            </a:r>
            <a:r>
              <a:rPr lang="en-US" sz="1100" i="1" spc="8" dirty="0">
                <a:latin typeface="Tahoma" panose="020B0604030504040204" pitchFamily="34" charset="0"/>
                <a:ea typeface="Tahoma" panose="020B0604030504040204" pitchFamily="34" charset="0"/>
                <a:cs typeface="Tahoma" panose="020B0604030504040204" pitchFamily="34" charset="0"/>
              </a:rPr>
              <a:t>(</a:t>
            </a:r>
            <a:r>
              <a:rPr lang="en-US" sz="1100" i="1" dirty="0">
                <a:latin typeface="Tahoma" panose="020B0604030504040204" pitchFamily="34" charset="0"/>
                <a:ea typeface="Tahoma" panose="020B0604030504040204" pitchFamily="34" charset="0"/>
                <a:cs typeface="Tahoma" panose="020B0604030504040204" pitchFamily="34" charset="0"/>
                <a:hlinkClick r:id="rId15">
                  <a:extLst>
                    <a:ext uri="{A12FA001-AC4F-418D-AE19-62706E023703}">
                      <ahyp:hlinkClr xmlns:ahyp="http://schemas.microsoft.com/office/drawing/2018/hyperlinkcolor" xmlns="" val="tx"/>
                    </a:ext>
                  </a:extLst>
                </a:hlinkClick>
              </a:rPr>
              <a:t>https://www.mcafee.come</a:t>
            </a:r>
            <a:r>
              <a:rPr lang="en-US" sz="1100" i="1" dirty="0">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a:p>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67" name="TextBox 66">
            <a:extLst>
              <a:ext uri="{FF2B5EF4-FFF2-40B4-BE49-F238E27FC236}">
                <a16:creationId xmlns:a16="http://schemas.microsoft.com/office/drawing/2014/main" id="{52673FFE-4113-415F-B05C-F24BF9D8CF01}"/>
              </a:ext>
            </a:extLst>
          </p:cNvPr>
          <p:cNvSpPr txBox="1"/>
          <p:nvPr/>
        </p:nvSpPr>
        <p:spPr>
          <a:xfrm>
            <a:off x="5140265" y="5361025"/>
            <a:ext cx="2400300" cy="588623"/>
          </a:xfrm>
          <a:prstGeom prst="rect">
            <a:avLst/>
          </a:prstGeom>
          <a:noFill/>
        </p:spPr>
        <p:txBody>
          <a:bodyPr wrap="square" lIns="68580" tIns="34290" rIns="68580" bIns="34290" rtlCol="0">
            <a:spAutoFit/>
          </a:bodyPr>
          <a:lstStyle/>
          <a:p>
            <a:pPr>
              <a:spcBef>
                <a:spcPts val="405"/>
              </a:spcBef>
              <a:tabLst>
                <a:tab pos="841058" algn="l"/>
                <a:tab pos="841534" algn="l"/>
              </a:tabLst>
            </a:pPr>
            <a:r>
              <a:rPr lang="en-US" sz="1100" b="1" dirty="0">
                <a:latin typeface="Tahoma" panose="020B0604030504040204" pitchFamily="34" charset="0"/>
                <a:ea typeface="Tahoma" panose="020B0604030504040204" pitchFamily="34" charset="0"/>
                <a:cs typeface="Tahoma" panose="020B0604030504040204" pitchFamily="34" charset="0"/>
              </a:rPr>
              <a:t>SNMPCHECK</a:t>
            </a:r>
            <a:r>
              <a:rPr lang="en-US" sz="1100" b="1" spc="83" dirty="0">
                <a:latin typeface="Tahoma" panose="020B0604030504040204" pitchFamily="34" charset="0"/>
                <a:ea typeface="Tahoma" panose="020B0604030504040204" pitchFamily="34" charset="0"/>
                <a:cs typeface="Tahoma" panose="020B0604030504040204" pitchFamily="34" charset="0"/>
              </a:rPr>
              <a:t> </a:t>
            </a:r>
            <a:r>
              <a:rPr lang="en-US" sz="1100" i="1" spc="83" dirty="0">
                <a:latin typeface="Tahoma" panose="020B0604030504040204" pitchFamily="34" charset="0"/>
                <a:ea typeface="Tahoma" panose="020B0604030504040204" pitchFamily="34" charset="0"/>
                <a:cs typeface="Tahoma" panose="020B0604030504040204" pitchFamily="34" charset="0"/>
              </a:rPr>
              <a:t>(</a:t>
            </a:r>
            <a:r>
              <a:rPr lang="en-US" sz="1100" i="1" dirty="0">
                <a:latin typeface="Tahoma" panose="020B0604030504040204" pitchFamily="34" charset="0"/>
                <a:ea typeface="Tahoma" panose="020B0604030504040204" pitchFamily="34" charset="0"/>
                <a:cs typeface="Tahoma" panose="020B0604030504040204" pitchFamily="34" charset="0"/>
                <a:hlinkClick r:id="rId16">
                  <a:extLst>
                    <a:ext uri="{A12FA001-AC4F-418D-AE19-62706E023703}">
                      <ahyp:hlinkClr xmlns:ahyp="http://schemas.microsoft.com/office/drawing/2018/hyperlinkcolor" xmlns="" val="tx"/>
                    </a:ext>
                  </a:extLst>
                </a:hlinkClick>
              </a:rPr>
              <a:t>http://www.nothink.orgy</a:t>
            </a:r>
            <a:r>
              <a:rPr lang="en-US" sz="1100" i="1" dirty="0">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a:p>
            <a:endParaRPr lang="en-US" sz="11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95686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80051" y="0"/>
            <a:ext cx="6858000" cy="534888"/>
          </a:xfrm>
        </p:spPr>
        <p:txBody>
          <a:bodyPr/>
          <a:lstStyle/>
          <a:p>
            <a:pPr algn="ctr"/>
            <a:r>
              <a:rPr lang="en-US" dirty="0" err="1"/>
              <a:t>Luồng</a:t>
            </a:r>
            <a:r>
              <a:rPr lang="en-US" dirty="0"/>
              <a:t> Module</a:t>
            </a:r>
          </a:p>
        </p:txBody>
      </p:sp>
      <p:sp>
        <p:nvSpPr>
          <p:cNvPr id="2" name="Slide Number Placeholder 1"/>
          <p:cNvSpPr>
            <a:spLocks noGrp="1"/>
          </p:cNvSpPr>
          <p:nvPr>
            <p:ph type="sldNum" sz="quarter" idx="12"/>
          </p:nvPr>
        </p:nvSpPr>
        <p:spPr/>
        <p:txBody>
          <a:bodyPr/>
          <a:lstStyle/>
          <a:p>
            <a:fld id="{3E15BD7C-E074-4D4A-84C3-500EE5B9C190}" type="slidenum">
              <a:rPr lang="ru-RU" smtClean="0"/>
              <a:pPr/>
              <a:t>149</a:t>
            </a:fld>
            <a:endParaRPr lang="ru-RU" dirty="0"/>
          </a:p>
        </p:txBody>
      </p:sp>
      <p:sp>
        <p:nvSpPr>
          <p:cNvPr id="5" name="Rectangle 4">
            <a:extLst>
              <a:ext uri="{FF2B5EF4-FFF2-40B4-BE49-F238E27FC236}">
                <a16:creationId xmlns:a16="http://schemas.microsoft.com/office/drawing/2014/main" id="{A5720AEF-F0BF-467B-A839-8D4140C53381}"/>
              </a:ext>
            </a:extLst>
          </p:cNvPr>
          <p:cNvSpPr/>
          <p:nvPr/>
        </p:nvSpPr>
        <p:spPr>
          <a:xfrm>
            <a:off x="1257301" y="1992845"/>
            <a:ext cx="2114549" cy="846147"/>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Các</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khái</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niệm</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endParaRPr lang="en-US" b="1" dirty="0">
              <a:latin typeface="Tahoma" panose="020B0604030504040204" pitchFamily="34" charset="0"/>
              <a:ea typeface="Tahoma" panose="020B0604030504040204" pitchFamily="34" charset="0"/>
              <a:cs typeface="Tahoma" panose="020B0604030504040204" pitchFamily="34" charset="0"/>
            </a:endParaRPr>
          </a:p>
          <a:p>
            <a:pPr algn="ctr"/>
            <a:endParaRPr lang="en-US" dirty="0"/>
          </a:p>
        </p:txBody>
      </p:sp>
      <p:sp>
        <p:nvSpPr>
          <p:cNvPr id="7" name="Oval 6">
            <a:extLst>
              <a:ext uri="{FF2B5EF4-FFF2-40B4-BE49-F238E27FC236}">
                <a16:creationId xmlns:a16="http://schemas.microsoft.com/office/drawing/2014/main" id="{F090D915-FEF9-42FE-98B2-BC2C299A7649}"/>
              </a:ext>
            </a:extLst>
          </p:cNvPr>
          <p:cNvSpPr/>
          <p:nvPr/>
        </p:nvSpPr>
        <p:spPr>
          <a:xfrm>
            <a:off x="2180612" y="1705216"/>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1</a:t>
            </a:r>
          </a:p>
        </p:txBody>
      </p:sp>
      <p:sp>
        <p:nvSpPr>
          <p:cNvPr id="26" name="Rectangle 25">
            <a:extLst>
              <a:ext uri="{FF2B5EF4-FFF2-40B4-BE49-F238E27FC236}">
                <a16:creationId xmlns:a16="http://schemas.microsoft.com/office/drawing/2014/main" id="{BC4C8F7F-224B-463B-863E-33B01BB040ED}"/>
              </a:ext>
            </a:extLst>
          </p:cNvPr>
          <p:cNvSpPr/>
          <p:nvPr/>
        </p:nvSpPr>
        <p:spPr>
          <a:xfrm>
            <a:off x="3551776" y="1990966"/>
            <a:ext cx="2114550" cy="850548"/>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a:t>
            </a:r>
          </a:p>
          <a:p>
            <a:pPr algn="ctr"/>
            <a:r>
              <a:rPr lang="en-US" b="1" dirty="0">
                <a:latin typeface="Tahoma" panose="020B0604030504040204" pitchFamily="34" charset="0"/>
                <a:ea typeface="Tahoma" panose="020B0604030504040204" pitchFamily="34" charset="0"/>
                <a:cs typeface="Tahoma" panose="020B0604030504040204" pitchFamily="34" charset="0"/>
              </a:rPr>
              <a:t>NetBIOS</a:t>
            </a:r>
          </a:p>
          <a:p>
            <a:pPr algn="ctr"/>
            <a:endParaRPr lang="en-US" dirty="0"/>
          </a:p>
        </p:txBody>
      </p:sp>
      <p:sp>
        <p:nvSpPr>
          <p:cNvPr id="27" name="Oval 26">
            <a:extLst>
              <a:ext uri="{FF2B5EF4-FFF2-40B4-BE49-F238E27FC236}">
                <a16:creationId xmlns:a16="http://schemas.microsoft.com/office/drawing/2014/main" id="{1A2643D5-3C39-489E-B99A-91F99DD7CF6A}"/>
              </a:ext>
            </a:extLst>
          </p:cNvPr>
          <p:cNvSpPr/>
          <p:nvPr/>
        </p:nvSpPr>
        <p:spPr>
          <a:xfrm>
            <a:off x="4427198" y="1707094"/>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2</a:t>
            </a:r>
          </a:p>
        </p:txBody>
      </p:sp>
      <p:sp>
        <p:nvSpPr>
          <p:cNvPr id="30" name="Rectangle 29">
            <a:extLst>
              <a:ext uri="{FF2B5EF4-FFF2-40B4-BE49-F238E27FC236}">
                <a16:creationId xmlns:a16="http://schemas.microsoft.com/office/drawing/2014/main" id="{FF774B5C-3855-4BDD-9410-26EBC250C676}"/>
              </a:ext>
            </a:extLst>
          </p:cNvPr>
          <p:cNvSpPr/>
          <p:nvPr/>
        </p:nvSpPr>
        <p:spPr>
          <a:xfrm>
            <a:off x="1257300" y="3356084"/>
            <a:ext cx="2120972" cy="834916"/>
          </a:xfrm>
          <a:prstGeom prst="rect">
            <a:avLst/>
          </a:prstGeom>
          <a:solidFill>
            <a:srgbClr val="FFC000"/>
          </a:solidFill>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a:latin typeface="Tahoma" panose="020B0604030504040204" pitchFamily="34" charset="0"/>
                <a:ea typeface="Tahoma" panose="020B0604030504040204" pitchFamily="34" charset="0"/>
                <a:cs typeface="Tahoma" panose="020B0604030504040204" pitchFamily="34" charset="0"/>
              </a:rPr>
              <a:t> LDAP</a:t>
            </a:r>
          </a:p>
          <a:p>
            <a:pPr algn="ctr"/>
            <a:endParaRPr lang="en-US" dirty="0"/>
          </a:p>
        </p:txBody>
      </p:sp>
      <p:sp>
        <p:nvSpPr>
          <p:cNvPr id="31" name="Oval 30">
            <a:extLst>
              <a:ext uri="{FF2B5EF4-FFF2-40B4-BE49-F238E27FC236}">
                <a16:creationId xmlns:a16="http://schemas.microsoft.com/office/drawing/2014/main" id="{36EEEBBF-B69F-4756-9ADB-9E19C1F599A9}"/>
              </a:ext>
            </a:extLst>
          </p:cNvPr>
          <p:cNvSpPr/>
          <p:nvPr/>
        </p:nvSpPr>
        <p:spPr>
          <a:xfrm>
            <a:off x="2169773" y="3069703"/>
            <a:ext cx="285750" cy="28575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4</a:t>
            </a:r>
          </a:p>
        </p:txBody>
      </p:sp>
      <p:sp>
        <p:nvSpPr>
          <p:cNvPr id="32" name="Rectangle 31">
            <a:extLst>
              <a:ext uri="{FF2B5EF4-FFF2-40B4-BE49-F238E27FC236}">
                <a16:creationId xmlns:a16="http://schemas.microsoft.com/office/drawing/2014/main" id="{34ED4F46-EF6B-49B8-BFC8-4824EB64C61E}"/>
              </a:ext>
            </a:extLst>
          </p:cNvPr>
          <p:cNvSpPr/>
          <p:nvPr/>
        </p:nvSpPr>
        <p:spPr>
          <a:xfrm>
            <a:off x="1275127" y="4664622"/>
            <a:ext cx="2096723" cy="831740"/>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Các</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kỹ</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thuật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khác</a:t>
            </a:r>
            <a:endParaRPr lang="en-US" b="1" dirty="0">
              <a:latin typeface="Tahoma" panose="020B0604030504040204" pitchFamily="34" charset="0"/>
              <a:ea typeface="Tahoma" panose="020B0604030504040204" pitchFamily="34" charset="0"/>
              <a:cs typeface="Tahoma" panose="020B0604030504040204" pitchFamily="34" charset="0"/>
            </a:endParaRPr>
          </a:p>
          <a:p>
            <a:pPr algn="ctr"/>
            <a:endParaRPr lang="en-US" dirty="0"/>
          </a:p>
        </p:txBody>
      </p:sp>
      <p:sp>
        <p:nvSpPr>
          <p:cNvPr id="33" name="Oval 32">
            <a:extLst>
              <a:ext uri="{FF2B5EF4-FFF2-40B4-BE49-F238E27FC236}">
                <a16:creationId xmlns:a16="http://schemas.microsoft.com/office/drawing/2014/main" id="{5079BB5C-1C1F-49DA-A169-E5BB59C6D6CC}"/>
              </a:ext>
            </a:extLst>
          </p:cNvPr>
          <p:cNvSpPr/>
          <p:nvPr/>
        </p:nvSpPr>
        <p:spPr>
          <a:xfrm>
            <a:off x="2180612" y="4380366"/>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7</a:t>
            </a:r>
          </a:p>
        </p:txBody>
      </p:sp>
      <p:sp>
        <p:nvSpPr>
          <p:cNvPr id="34" name="Rectangle 33">
            <a:extLst>
              <a:ext uri="{FF2B5EF4-FFF2-40B4-BE49-F238E27FC236}">
                <a16:creationId xmlns:a16="http://schemas.microsoft.com/office/drawing/2014/main" id="{D66FF127-9663-434A-AD68-C3B26EE7C32D}"/>
              </a:ext>
            </a:extLst>
          </p:cNvPr>
          <p:cNvSpPr/>
          <p:nvPr/>
        </p:nvSpPr>
        <p:spPr>
          <a:xfrm>
            <a:off x="3551776" y="3356084"/>
            <a:ext cx="2114550" cy="834916"/>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a:latin typeface="Tahoma" panose="020B0604030504040204" pitchFamily="34" charset="0"/>
                <a:ea typeface="Tahoma" panose="020B0604030504040204" pitchFamily="34" charset="0"/>
                <a:cs typeface="Tahoma" panose="020B0604030504040204" pitchFamily="34" charset="0"/>
              </a:rPr>
              <a:t> NTP</a:t>
            </a:r>
          </a:p>
          <a:p>
            <a:pPr algn="ctr"/>
            <a:endParaRPr lang="en-US" dirty="0"/>
          </a:p>
        </p:txBody>
      </p:sp>
      <p:sp>
        <p:nvSpPr>
          <p:cNvPr id="35" name="Oval 34">
            <a:extLst>
              <a:ext uri="{FF2B5EF4-FFF2-40B4-BE49-F238E27FC236}">
                <a16:creationId xmlns:a16="http://schemas.microsoft.com/office/drawing/2014/main" id="{1CBDA779-3110-4094-A38B-DFB2EFF147D7}"/>
              </a:ext>
            </a:extLst>
          </p:cNvPr>
          <p:cNvSpPr/>
          <p:nvPr/>
        </p:nvSpPr>
        <p:spPr>
          <a:xfrm>
            <a:off x="4442022" y="3068086"/>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5</a:t>
            </a:r>
          </a:p>
        </p:txBody>
      </p:sp>
      <p:sp>
        <p:nvSpPr>
          <p:cNvPr id="36" name="Rectangle 35">
            <a:extLst>
              <a:ext uri="{FF2B5EF4-FFF2-40B4-BE49-F238E27FC236}">
                <a16:creationId xmlns:a16="http://schemas.microsoft.com/office/drawing/2014/main" id="{304646E8-24C9-4654-9692-332AC374B778}"/>
              </a:ext>
            </a:extLst>
          </p:cNvPr>
          <p:cNvSpPr/>
          <p:nvPr/>
        </p:nvSpPr>
        <p:spPr>
          <a:xfrm>
            <a:off x="5801765" y="3356084"/>
            <a:ext cx="2114550" cy="834916"/>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SMTP </a:t>
            </a:r>
            <a:r>
              <a:rPr lang="en-US" b="1" dirty="0" err="1">
                <a:latin typeface="Tahoma" panose="020B0604030504040204" pitchFamily="34" charset="0"/>
                <a:ea typeface="Tahoma" panose="020B0604030504040204" pitchFamily="34" charset="0"/>
                <a:cs typeface="Tahoma" panose="020B0604030504040204" pitchFamily="34" charset="0"/>
              </a:rPr>
              <a:t>và</a:t>
            </a:r>
            <a:r>
              <a:rPr lang="en-US" b="1" dirty="0">
                <a:latin typeface="Tahoma" panose="020B0604030504040204" pitchFamily="34" charset="0"/>
                <a:ea typeface="Tahoma" panose="020B0604030504040204" pitchFamily="34" charset="0"/>
                <a:cs typeface="Tahoma" panose="020B0604030504040204" pitchFamily="34" charset="0"/>
              </a:rPr>
              <a:t> DNS</a:t>
            </a:r>
          </a:p>
          <a:p>
            <a:pPr algn="ctr"/>
            <a:endParaRPr lang="en-US" dirty="0"/>
          </a:p>
        </p:txBody>
      </p:sp>
      <p:sp>
        <p:nvSpPr>
          <p:cNvPr id="37" name="Oval 36">
            <a:extLst>
              <a:ext uri="{FF2B5EF4-FFF2-40B4-BE49-F238E27FC236}">
                <a16:creationId xmlns:a16="http://schemas.microsoft.com/office/drawing/2014/main" id="{5036FD2D-C522-41A7-827A-BE6B7CC2C934}"/>
              </a:ext>
            </a:extLst>
          </p:cNvPr>
          <p:cNvSpPr/>
          <p:nvPr/>
        </p:nvSpPr>
        <p:spPr>
          <a:xfrm>
            <a:off x="6684623" y="3066469"/>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6</a:t>
            </a:r>
          </a:p>
        </p:txBody>
      </p:sp>
      <p:sp>
        <p:nvSpPr>
          <p:cNvPr id="62" name="Rectangle 61">
            <a:extLst>
              <a:ext uri="{FF2B5EF4-FFF2-40B4-BE49-F238E27FC236}">
                <a16:creationId xmlns:a16="http://schemas.microsoft.com/office/drawing/2014/main" id="{BC4C8F7F-224B-463B-863E-33B01BB040ED}"/>
              </a:ext>
            </a:extLst>
          </p:cNvPr>
          <p:cNvSpPr/>
          <p:nvPr/>
        </p:nvSpPr>
        <p:spPr>
          <a:xfrm>
            <a:off x="5801765" y="1992844"/>
            <a:ext cx="2114550" cy="850548"/>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a:t>
            </a:r>
          </a:p>
          <a:p>
            <a:pPr algn="ctr"/>
            <a:r>
              <a:rPr lang="en-US" b="1" dirty="0">
                <a:latin typeface="Tahoma" panose="020B0604030504040204" pitchFamily="34" charset="0"/>
                <a:ea typeface="Tahoma" panose="020B0604030504040204" pitchFamily="34" charset="0"/>
                <a:cs typeface="Tahoma" panose="020B0604030504040204" pitchFamily="34" charset="0"/>
              </a:rPr>
              <a:t>SNMP</a:t>
            </a:r>
          </a:p>
          <a:p>
            <a:pPr algn="ctr"/>
            <a:endParaRPr lang="en-US" dirty="0"/>
          </a:p>
        </p:txBody>
      </p:sp>
      <p:sp>
        <p:nvSpPr>
          <p:cNvPr id="63" name="Oval 62">
            <a:extLst>
              <a:ext uri="{FF2B5EF4-FFF2-40B4-BE49-F238E27FC236}">
                <a16:creationId xmlns:a16="http://schemas.microsoft.com/office/drawing/2014/main" id="{1A2643D5-3C39-489E-B99A-91F99DD7CF6A}"/>
              </a:ext>
            </a:extLst>
          </p:cNvPr>
          <p:cNvSpPr/>
          <p:nvPr/>
        </p:nvSpPr>
        <p:spPr>
          <a:xfrm>
            <a:off x="6680770" y="1708541"/>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3</a:t>
            </a:r>
          </a:p>
        </p:txBody>
      </p:sp>
    </p:spTree>
    <p:extLst>
      <p:ext uri="{BB962C8B-B14F-4D97-AF65-F5344CB8AC3E}">
        <p14:creationId xmlns:p14="http://schemas.microsoft.com/office/powerpoint/2010/main" val="50843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700" dirty="0" err="1">
                <a:latin typeface="Arial" panose="020B0604020202020204" pitchFamily="34" charset="0"/>
                <a:cs typeface="Arial" panose="020B0604020202020204" pitchFamily="34" charset="0"/>
              </a:rPr>
              <a:t>Footprinting</a:t>
            </a:r>
            <a:r>
              <a:rPr lang="en-US" sz="2700" dirty="0">
                <a:latin typeface="Arial" panose="020B0604020202020204" pitchFamily="34" charset="0"/>
                <a:cs typeface="Arial" panose="020B0604020202020204" pitchFamily="34" charset="0"/>
              </a:rPr>
              <a:t> VoIP </a:t>
            </a:r>
            <a:r>
              <a:rPr lang="en-US" sz="2700" dirty="0" err="1">
                <a:latin typeface="Arial" panose="020B0604020202020204" pitchFamily="34" charset="0"/>
                <a:cs typeface="Arial" panose="020B0604020202020204" pitchFamily="34" charset="0"/>
              </a:rPr>
              <a:t>và</a:t>
            </a:r>
            <a:r>
              <a:rPr lang="en-US" sz="2700" dirty="0">
                <a:latin typeface="Arial" panose="020B0604020202020204" pitchFamily="34" charset="0"/>
                <a:cs typeface="Arial" panose="020B0604020202020204" pitchFamily="34" charset="0"/>
              </a:rPr>
              <a:t> VPN </a:t>
            </a:r>
            <a:r>
              <a:rPr lang="en-US" sz="2700" dirty="0" err="1">
                <a:latin typeface="Arial" panose="020B0604020202020204" pitchFamily="34" charset="0"/>
                <a:cs typeface="Arial" panose="020B0604020202020204" pitchFamily="34" charset="0"/>
              </a:rPr>
              <a:t>với</a:t>
            </a:r>
            <a:r>
              <a:rPr lang="en-US" sz="2700" dirty="0">
                <a:latin typeface="Arial" panose="020B0604020202020204" pitchFamily="34" charset="0"/>
                <a:cs typeface="Arial" panose="020B0604020202020204" pitchFamily="34" charset="0"/>
              </a:rPr>
              <a:t> GHDB</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15</a:t>
            </a:fld>
            <a:endParaRPr lang="ru-RU" dirty="0"/>
          </a:p>
        </p:txBody>
      </p:sp>
      <p:graphicFrame>
        <p:nvGraphicFramePr>
          <p:cNvPr id="6" name="Content Placeholder 5"/>
          <p:cNvGraphicFramePr>
            <a:graphicFrameLocks/>
          </p:cNvGraphicFramePr>
          <p:nvPr/>
        </p:nvGraphicFramePr>
        <p:xfrm>
          <a:off x="342900" y="1838205"/>
          <a:ext cx="3771140" cy="4057651"/>
        </p:xfrm>
        <a:graphic>
          <a:graphicData uri="http://schemas.openxmlformats.org/drawingml/2006/table">
            <a:tbl>
              <a:tblPr firstRow="1" firstCol="1" bandRow="1">
                <a:tableStyleId>{E8B1032C-EA38-4F05-BA0D-38AFFFC7BED3}</a:tableStyleId>
              </a:tblPr>
              <a:tblGrid>
                <a:gridCol w="1885570">
                  <a:extLst>
                    <a:ext uri="{9D8B030D-6E8A-4147-A177-3AD203B41FA5}">
                      <a16:colId xmlns:a16="http://schemas.microsoft.com/office/drawing/2014/main" val="3106842177"/>
                    </a:ext>
                  </a:extLst>
                </a:gridCol>
                <a:gridCol w="1885570">
                  <a:extLst>
                    <a:ext uri="{9D8B030D-6E8A-4147-A177-3AD203B41FA5}">
                      <a16:colId xmlns:a16="http://schemas.microsoft.com/office/drawing/2014/main" val="2528616544"/>
                    </a:ext>
                  </a:extLst>
                </a:gridCol>
              </a:tblGrid>
              <a:tr h="162307">
                <a:tc>
                  <a:txBody>
                    <a:bodyPr/>
                    <a:lstStyle/>
                    <a:p>
                      <a:pPr marL="0" marR="0" algn="ctr">
                        <a:lnSpc>
                          <a:spcPct val="107000"/>
                        </a:lnSpc>
                        <a:spcBef>
                          <a:spcPts val="0"/>
                        </a:spcBef>
                        <a:spcAft>
                          <a:spcPts val="0"/>
                        </a:spcAft>
                      </a:pPr>
                      <a:r>
                        <a:rPr lang="en-US" sz="900" dirty="0">
                          <a:effectLst/>
                        </a:rPr>
                        <a:t>Google Dork</a:t>
                      </a:r>
                      <a:endParaRPr lang="en-US" sz="900" dirty="0">
                        <a:effectLst/>
                        <a:latin typeface="Tahoma" panose="020B0604030504040204" pitchFamily="34" charset="0"/>
                        <a:ea typeface="Tahoma" panose="020B0604030504040204" pitchFamily="34" charset="0"/>
                        <a:cs typeface="Tahoma" panose="020B0604030504040204" pitchFamily="34" charset="0"/>
                      </a:endParaRPr>
                    </a:p>
                  </a:txBody>
                  <a:tcPr marL="27179" marR="27179" marT="0" marB="0" anchor="ctr">
                    <a:solidFill>
                      <a:schemeClr val="accent6"/>
                    </a:solidFill>
                  </a:tcPr>
                </a:tc>
                <a:tc>
                  <a:txBody>
                    <a:bodyPr/>
                    <a:lstStyle/>
                    <a:p>
                      <a:pPr marL="0" marR="0" algn="ctr">
                        <a:lnSpc>
                          <a:spcPct val="107000"/>
                        </a:lnSpc>
                        <a:spcBef>
                          <a:spcPts val="0"/>
                        </a:spcBef>
                        <a:spcAft>
                          <a:spcPts val="0"/>
                        </a:spcAft>
                      </a:pPr>
                      <a:r>
                        <a:rPr lang="en-US" sz="900" dirty="0" err="1">
                          <a:effectLst/>
                        </a:rPr>
                        <a:t>Mô</a:t>
                      </a:r>
                      <a:r>
                        <a:rPr lang="en-US" sz="900" dirty="0">
                          <a:effectLst/>
                        </a:rPr>
                        <a:t> </a:t>
                      </a:r>
                      <a:r>
                        <a:rPr lang="en-US" sz="900" dirty="0" err="1">
                          <a:effectLst/>
                        </a:rPr>
                        <a:t>tả</a:t>
                      </a:r>
                      <a:endParaRPr lang="en-US" sz="900" dirty="0">
                        <a:effectLst/>
                        <a:latin typeface="Tahoma" panose="020B0604030504040204" pitchFamily="34" charset="0"/>
                        <a:ea typeface="Tahoma" panose="020B0604030504040204" pitchFamily="34" charset="0"/>
                        <a:cs typeface="Tahoma" panose="020B0604030504040204" pitchFamily="34" charset="0"/>
                      </a:endParaRPr>
                    </a:p>
                  </a:txBody>
                  <a:tcPr marL="27179" marR="27179" marT="0" marB="0" anchor="ctr">
                    <a:solidFill>
                      <a:schemeClr val="accent6"/>
                    </a:solidFill>
                  </a:tcPr>
                </a:tc>
                <a:extLst>
                  <a:ext uri="{0D108BD9-81ED-4DB2-BD59-A6C34878D82A}">
                    <a16:rowId xmlns:a16="http://schemas.microsoft.com/office/drawing/2014/main" val="4100834972"/>
                  </a:ext>
                </a:extLst>
              </a:tr>
              <a:tr h="486918">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Intitle</a:t>
                      </a:r>
                      <a:r>
                        <a:rPr lang="en-US" sz="900" dirty="0">
                          <a:effectLst/>
                          <a:latin typeface="Tahoma" panose="020B0604030504040204" pitchFamily="34" charset="0"/>
                          <a:ea typeface="Tahoma" panose="020B0604030504040204" pitchFamily="34" charset="0"/>
                          <a:cs typeface="Tahoma" panose="020B0604030504040204" pitchFamily="34" charset="0"/>
                        </a:rPr>
                        <a:t>: “Login Page” </a:t>
                      </a:r>
                      <a:r>
                        <a:rPr lang="en-US" sz="900" dirty="0" err="1">
                          <a:effectLst/>
                          <a:latin typeface="Tahoma" panose="020B0604030504040204" pitchFamily="34" charset="0"/>
                          <a:ea typeface="Tahoma" panose="020B0604030504040204" pitchFamily="34" charset="0"/>
                          <a:cs typeface="Tahoma" panose="020B0604030504040204" pitchFamily="34" charset="0"/>
                        </a:rPr>
                        <a:t>intext</a:t>
                      </a:r>
                      <a:r>
                        <a:rPr lang="en-US" sz="900" dirty="0">
                          <a:effectLst/>
                          <a:latin typeface="Tahoma" panose="020B0604030504040204" pitchFamily="34" charset="0"/>
                          <a:ea typeface="Tahoma" panose="020B0604030504040204" pitchFamily="34" charset="0"/>
                          <a:cs typeface="Tahoma" panose="020B0604030504040204" pitchFamily="34" charset="0"/>
                        </a:rPr>
                        <a:t>: “Phone Adapter Configuration Utility”</a:t>
                      </a:r>
                    </a:p>
                  </a:txBody>
                  <a:tcPr marL="27179" marR="27179" marT="0" marB="0" anchor="ctr">
                    <a:solidFill>
                      <a:schemeClr val="accent6">
                        <a:lumMod val="20000"/>
                        <a:lumOff val="80000"/>
                        <a:alpha val="20000"/>
                      </a:schemeClr>
                    </a:solidFill>
                  </a:tcPr>
                </a:tc>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Các</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trang</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chứa</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cổng</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thông</a:t>
                      </a:r>
                      <a:r>
                        <a:rPr lang="en-US" sz="900" dirty="0">
                          <a:effectLst/>
                          <a:latin typeface="Tahoma" panose="020B0604030504040204" pitchFamily="34" charset="0"/>
                          <a:ea typeface="Tahoma" panose="020B0604030504040204" pitchFamily="34" charset="0"/>
                          <a:cs typeface="Tahoma" panose="020B0604030504040204" pitchFamily="34" charset="0"/>
                        </a:rPr>
                        <a:t> tin </a:t>
                      </a:r>
                      <a:r>
                        <a:rPr lang="en-US" sz="900" dirty="0" err="1">
                          <a:effectLst/>
                          <a:latin typeface="Tahoma" panose="020B0604030504040204" pitchFamily="34" charset="0"/>
                          <a:ea typeface="Tahoma" panose="020B0604030504040204" pitchFamily="34" charset="0"/>
                          <a:cs typeface="Tahoma" panose="020B0604030504040204" pitchFamily="34" charset="0"/>
                        </a:rPr>
                        <a:t>đăng</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nhập</a:t>
                      </a:r>
                      <a:endParaRPr lang="en-US" sz="900" dirty="0">
                        <a:effectLst/>
                        <a:latin typeface="Tahoma" panose="020B0604030504040204" pitchFamily="34" charset="0"/>
                        <a:ea typeface="Tahoma" panose="020B0604030504040204" pitchFamily="34" charset="0"/>
                        <a:cs typeface="Tahoma" panose="020B0604030504040204" pitchFamily="34" charset="0"/>
                      </a:endParaRPr>
                    </a:p>
                  </a:txBody>
                  <a:tcPr marL="27179" marR="27179" marT="0" marB="0" anchor="ctr">
                    <a:solidFill>
                      <a:schemeClr val="accent6">
                        <a:lumMod val="20000"/>
                        <a:lumOff val="80000"/>
                        <a:alpha val="20000"/>
                      </a:schemeClr>
                    </a:solidFill>
                  </a:tcPr>
                </a:tc>
                <a:extLst>
                  <a:ext uri="{0D108BD9-81ED-4DB2-BD59-A6C34878D82A}">
                    <a16:rowId xmlns:a16="http://schemas.microsoft.com/office/drawing/2014/main" val="2074275668"/>
                  </a:ext>
                </a:extLst>
              </a:tr>
              <a:tr h="486918">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Inurl</a:t>
                      </a:r>
                      <a:r>
                        <a:rPr lang="en-US" sz="900" dirty="0">
                          <a:effectLst/>
                          <a:latin typeface="Tahoma" panose="020B0604030504040204" pitchFamily="34" charset="0"/>
                          <a:ea typeface="Tahoma" panose="020B0604030504040204" pitchFamily="34" charset="0"/>
                          <a:cs typeface="Tahoma" panose="020B0604030504040204" pitchFamily="34" charset="0"/>
                        </a:rPr>
                        <a:t>:/voice/advanced/</a:t>
                      </a:r>
                    </a:p>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Intitle</a:t>
                      </a:r>
                      <a:r>
                        <a:rPr lang="en-US" sz="900" dirty="0">
                          <a:effectLst/>
                          <a:latin typeface="Tahoma" panose="020B0604030504040204" pitchFamily="34" charset="0"/>
                          <a:ea typeface="Tahoma" panose="020B0604030504040204" pitchFamily="34" charset="0"/>
                          <a:cs typeface="Tahoma" panose="020B0604030504040204" pitchFamily="34" charset="0"/>
                        </a:rPr>
                        <a:t>: Linksys SPA configuration </a:t>
                      </a:r>
                    </a:p>
                  </a:txBody>
                  <a:tcPr marL="27179" marR="27179" marT="0" marB="0" anchor="ctr"/>
                </a:tc>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Tìm</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trang</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cấu</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hình</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bộ</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định</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tuyến</a:t>
                      </a:r>
                      <a:r>
                        <a:rPr lang="en-US" sz="900" dirty="0">
                          <a:effectLst/>
                          <a:latin typeface="Tahoma" panose="020B0604030504040204" pitchFamily="34" charset="0"/>
                          <a:ea typeface="Tahoma" panose="020B0604030504040204" pitchFamily="34" charset="0"/>
                          <a:cs typeface="Tahoma" panose="020B0604030504040204" pitchFamily="34" charset="0"/>
                        </a:rPr>
                        <a:t> Linksys VoIP</a:t>
                      </a:r>
                    </a:p>
                  </a:txBody>
                  <a:tcPr marL="27179" marR="27179" marT="0" marB="0" anchor="ctr"/>
                </a:tc>
                <a:extLst>
                  <a:ext uri="{0D108BD9-81ED-4DB2-BD59-A6C34878D82A}">
                    <a16:rowId xmlns:a16="http://schemas.microsoft.com/office/drawing/2014/main" val="925535059"/>
                  </a:ext>
                </a:extLst>
              </a:tr>
              <a:tr h="324612">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Intitle</a:t>
                      </a:r>
                      <a:r>
                        <a:rPr lang="en-US" sz="900" dirty="0">
                          <a:effectLst/>
                          <a:latin typeface="Tahoma" panose="020B0604030504040204" pitchFamily="34" charset="0"/>
                          <a:ea typeface="Tahoma" panose="020B0604030504040204" pitchFamily="34" charset="0"/>
                          <a:cs typeface="Tahoma" panose="020B0604030504040204" pitchFamily="34" charset="0"/>
                        </a:rPr>
                        <a:t>: “D-Link VoIP Router” “Welcome”</a:t>
                      </a:r>
                    </a:p>
                  </a:txBody>
                  <a:tcPr marL="27179" marR="27179" marT="0" marB="0" anchor="ctr"/>
                </a:tc>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Các</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trang</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chứa</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cổng</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đăng</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nhập</a:t>
                      </a:r>
                      <a:r>
                        <a:rPr lang="en-US" sz="900" dirty="0">
                          <a:effectLst/>
                          <a:latin typeface="Tahoma" panose="020B0604030504040204" pitchFamily="34" charset="0"/>
                          <a:ea typeface="Tahoma" panose="020B0604030504040204" pitchFamily="34" charset="0"/>
                          <a:cs typeface="Tahoma" panose="020B0604030504040204" pitchFamily="34" charset="0"/>
                        </a:rPr>
                        <a:t> D-Link</a:t>
                      </a:r>
                    </a:p>
                  </a:txBody>
                  <a:tcPr marL="27179" marR="27179" marT="0" marB="0" anchor="ctr"/>
                </a:tc>
                <a:extLst>
                  <a:ext uri="{0D108BD9-81ED-4DB2-BD59-A6C34878D82A}">
                    <a16:rowId xmlns:a16="http://schemas.microsoft.com/office/drawing/2014/main" val="182103262"/>
                  </a:ext>
                </a:extLst>
              </a:tr>
              <a:tr h="486918">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Intitle</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asterisk.management.protal</a:t>
                      </a:r>
                      <a:r>
                        <a:rPr lang="en-US" sz="900" dirty="0">
                          <a:effectLst/>
                          <a:latin typeface="Tahoma" panose="020B0604030504040204" pitchFamily="34" charset="0"/>
                          <a:ea typeface="Tahoma" panose="020B0604030504040204" pitchFamily="34" charset="0"/>
                          <a:cs typeface="Tahoma" panose="020B0604030504040204" pitchFamily="34" charset="0"/>
                        </a:rPr>
                        <a:t> web-access</a:t>
                      </a:r>
                    </a:p>
                  </a:txBody>
                  <a:tcPr marL="27179" marR="27179" marT="0" marB="0" anchor="ctr"/>
                </a:tc>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Tìm</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kiểm</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cổng</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quản</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lý</a:t>
                      </a:r>
                      <a:r>
                        <a:rPr lang="en-US" sz="900" dirty="0">
                          <a:effectLst/>
                          <a:latin typeface="Tahoma" panose="020B0604030504040204" pitchFamily="34" charset="0"/>
                          <a:ea typeface="Tahoma" panose="020B0604030504040204" pitchFamily="34" charset="0"/>
                          <a:cs typeface="Tahoma" panose="020B0604030504040204" pitchFamily="34" charset="0"/>
                        </a:rPr>
                        <a:t> Asterisk</a:t>
                      </a:r>
                    </a:p>
                  </a:txBody>
                  <a:tcPr marL="27179" marR="27179" marT="0" marB="0" anchor="ctr"/>
                </a:tc>
                <a:extLst>
                  <a:ext uri="{0D108BD9-81ED-4DB2-BD59-A6C34878D82A}">
                    <a16:rowId xmlns:a16="http://schemas.microsoft.com/office/drawing/2014/main" val="636447385"/>
                  </a:ext>
                </a:extLst>
              </a:tr>
              <a:tr h="486918">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Inurl</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NetworkConfiguration</a:t>
                      </a:r>
                      <a:r>
                        <a:rPr lang="en-US" sz="900" dirty="0">
                          <a:effectLst/>
                          <a:latin typeface="Tahoma" panose="020B0604030504040204" pitchFamily="34" charset="0"/>
                          <a:ea typeface="Tahoma" panose="020B0604030504040204" pitchFamily="34" charset="0"/>
                          <a:cs typeface="Tahoma" panose="020B0604030504040204" pitchFamily="34" charset="0"/>
                        </a:rPr>
                        <a:t>” cisco</a:t>
                      </a:r>
                    </a:p>
                  </a:txBody>
                  <a:tcPr marL="27179" marR="27179" marT="0" marB="0" anchor="ctr"/>
                </a:tc>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Tìm</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kiếm</a:t>
                      </a:r>
                      <a:r>
                        <a:rPr lang="en-US" sz="900" dirty="0">
                          <a:effectLst/>
                          <a:latin typeface="Tahoma" panose="020B0604030504040204" pitchFamily="34" charset="0"/>
                          <a:ea typeface="Tahoma" panose="020B0604030504040204" pitchFamily="34" charset="0"/>
                          <a:cs typeface="Tahoma" panose="020B0604030504040204" pitchFamily="34" charset="0"/>
                        </a:rPr>
                        <a:t> chi </a:t>
                      </a:r>
                      <a:r>
                        <a:rPr lang="en-US" sz="900" dirty="0" err="1">
                          <a:effectLst/>
                          <a:latin typeface="Tahoma" panose="020B0604030504040204" pitchFamily="34" charset="0"/>
                          <a:ea typeface="Tahoma" panose="020B0604030504040204" pitchFamily="34" charset="0"/>
                          <a:cs typeface="Tahoma" panose="020B0604030504040204" pitchFamily="34" charset="0"/>
                        </a:rPr>
                        <a:t>tiết</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điện</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thoại</a:t>
                      </a:r>
                      <a:r>
                        <a:rPr lang="en-US" sz="900" dirty="0">
                          <a:effectLst/>
                          <a:latin typeface="Tahoma" panose="020B0604030504040204" pitchFamily="34" charset="0"/>
                          <a:ea typeface="Tahoma" panose="020B0604030504040204" pitchFamily="34" charset="0"/>
                          <a:cs typeface="Tahoma" panose="020B0604030504040204" pitchFamily="34" charset="0"/>
                        </a:rPr>
                        <a:t> Cisco </a:t>
                      </a:r>
                    </a:p>
                  </a:txBody>
                  <a:tcPr marL="27179" marR="27179" marT="0" marB="0" anchor="ctr"/>
                </a:tc>
                <a:extLst>
                  <a:ext uri="{0D108BD9-81ED-4DB2-BD59-A6C34878D82A}">
                    <a16:rowId xmlns:a16="http://schemas.microsoft.com/office/drawing/2014/main" val="3171969303"/>
                  </a:ext>
                </a:extLst>
              </a:tr>
              <a:tr h="324612">
                <a:tc>
                  <a:txBody>
                    <a:bodyPr/>
                    <a:lstStyle/>
                    <a:p>
                      <a:pPr marL="0" marR="0">
                        <a:lnSpc>
                          <a:spcPct val="107000"/>
                        </a:lnSpc>
                        <a:spcBef>
                          <a:spcPts val="0"/>
                        </a:spcBef>
                        <a:spcAft>
                          <a:spcPts val="0"/>
                        </a:spcAft>
                      </a:pPr>
                      <a:r>
                        <a:rPr lang="en-US" sz="900">
                          <a:effectLst/>
                          <a:latin typeface="Tahoma" panose="020B0604030504040204" pitchFamily="34" charset="0"/>
                          <a:ea typeface="Tahoma" panose="020B0604030504040204" pitchFamily="34" charset="0"/>
                          <a:cs typeface="Tahoma" panose="020B0604030504040204" pitchFamily="34" charset="0"/>
                        </a:rPr>
                        <a:t>Inurl: “ccm user/logon.asp”</a:t>
                      </a:r>
                    </a:p>
                  </a:txBody>
                  <a:tcPr marL="27179" marR="27179" marT="0" marB="0" anchor="ctr"/>
                </a:tc>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Tìm</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trình</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quản</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lý</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cuộc</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gọi</a:t>
                      </a:r>
                      <a:r>
                        <a:rPr lang="en-US" sz="900" dirty="0">
                          <a:effectLst/>
                          <a:latin typeface="Tahoma" panose="020B0604030504040204" pitchFamily="34" charset="0"/>
                          <a:ea typeface="Tahoma" panose="020B0604030504040204" pitchFamily="34" charset="0"/>
                          <a:cs typeface="Tahoma" panose="020B0604030504040204" pitchFamily="34" charset="0"/>
                        </a:rPr>
                        <a:t> Cisco </a:t>
                      </a:r>
                    </a:p>
                  </a:txBody>
                  <a:tcPr marL="27179" marR="27179" marT="0" marB="0" anchor="ctr"/>
                </a:tc>
                <a:extLst>
                  <a:ext uri="{0D108BD9-81ED-4DB2-BD59-A6C34878D82A}">
                    <a16:rowId xmlns:a16="http://schemas.microsoft.com/office/drawing/2014/main" val="1870026893"/>
                  </a:ext>
                </a:extLst>
              </a:tr>
              <a:tr h="486918">
                <a:tc>
                  <a:txBody>
                    <a:bodyPr/>
                    <a:lstStyle/>
                    <a:p>
                      <a:pPr marL="0" marR="0">
                        <a:lnSpc>
                          <a:spcPct val="107000"/>
                        </a:lnSpc>
                        <a:spcBef>
                          <a:spcPts val="0"/>
                        </a:spcBef>
                        <a:spcAft>
                          <a:spcPts val="0"/>
                        </a:spcAft>
                      </a:pPr>
                      <a:r>
                        <a:rPr lang="en-US" sz="900">
                          <a:effectLst/>
                          <a:latin typeface="Tahoma" panose="020B0604030504040204" pitchFamily="34" charset="0"/>
                          <a:ea typeface="Tahoma" panose="020B0604030504040204" pitchFamily="34" charset="0"/>
                          <a:cs typeface="Tahoma" panose="020B0604030504040204" pitchFamily="34" charset="0"/>
                        </a:rPr>
                        <a:t>Intitle: asterisk.management.protal web-access</a:t>
                      </a:r>
                    </a:p>
                  </a:txBody>
                  <a:tcPr marL="27179" marR="27179" marT="0" marB="0" anchor="ctr"/>
                </a:tc>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Tìm</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cổng</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quản</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lý</a:t>
                      </a:r>
                      <a:r>
                        <a:rPr lang="en-US" sz="900" dirty="0">
                          <a:effectLst/>
                          <a:latin typeface="Tahoma" panose="020B0604030504040204" pitchFamily="34" charset="0"/>
                          <a:ea typeface="Tahoma" panose="020B0604030504040204" pitchFamily="34" charset="0"/>
                          <a:cs typeface="Tahoma" panose="020B0604030504040204" pitchFamily="34" charset="0"/>
                        </a:rPr>
                        <a:t> Web Asterisk </a:t>
                      </a:r>
                    </a:p>
                  </a:txBody>
                  <a:tcPr marL="27179" marR="27179" marT="0" marB="0" anchor="ctr"/>
                </a:tc>
                <a:extLst>
                  <a:ext uri="{0D108BD9-81ED-4DB2-BD59-A6C34878D82A}">
                    <a16:rowId xmlns:a16="http://schemas.microsoft.com/office/drawing/2014/main" val="2967978182"/>
                  </a:ext>
                </a:extLst>
              </a:tr>
              <a:tr h="486918">
                <a:tc>
                  <a:txBody>
                    <a:bodyPr/>
                    <a:lstStyle/>
                    <a:p>
                      <a:pPr marL="0" marR="0">
                        <a:lnSpc>
                          <a:spcPct val="107000"/>
                        </a:lnSpc>
                        <a:spcBef>
                          <a:spcPts val="0"/>
                        </a:spcBef>
                        <a:spcAft>
                          <a:spcPts val="0"/>
                        </a:spcAft>
                      </a:pPr>
                      <a:r>
                        <a:rPr lang="en-US" sz="900">
                          <a:effectLst/>
                          <a:latin typeface="Tahoma" panose="020B0604030504040204" pitchFamily="34" charset="0"/>
                          <a:ea typeface="Tahoma" panose="020B0604030504040204" pitchFamily="34" charset="0"/>
                          <a:cs typeface="Tahoma" panose="020B0604030504040204" pitchFamily="34" charset="0"/>
                        </a:rPr>
                        <a:t>Inurl:8080 intitle: “login” intext: “UserLogin” “English”</a:t>
                      </a:r>
                    </a:p>
                  </a:txBody>
                  <a:tcPr marL="27179" marR="27179" marT="0" marB="0" anchor="ctr"/>
                </a:tc>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Cổng</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đăng</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nhập</a:t>
                      </a:r>
                      <a:r>
                        <a:rPr lang="en-US" sz="900" dirty="0">
                          <a:effectLst/>
                          <a:latin typeface="Tahoma" panose="020B0604030504040204" pitchFamily="34" charset="0"/>
                          <a:ea typeface="Tahoma" panose="020B0604030504040204" pitchFamily="34" charset="0"/>
                          <a:cs typeface="Tahoma" panose="020B0604030504040204" pitchFamily="34" charset="0"/>
                        </a:rPr>
                        <a:t> VoIP</a:t>
                      </a:r>
                    </a:p>
                  </a:txBody>
                  <a:tcPr marL="27179" marR="27179" marT="0" marB="0" anchor="ctr"/>
                </a:tc>
                <a:extLst>
                  <a:ext uri="{0D108BD9-81ED-4DB2-BD59-A6C34878D82A}">
                    <a16:rowId xmlns:a16="http://schemas.microsoft.com/office/drawing/2014/main" val="3861102374"/>
                  </a:ext>
                </a:extLst>
              </a:tr>
              <a:tr h="324612">
                <a:tc>
                  <a:txBody>
                    <a:bodyPr/>
                    <a:lstStyle/>
                    <a:p>
                      <a:pPr marL="0" marR="0">
                        <a:lnSpc>
                          <a:spcPct val="107000"/>
                        </a:lnSpc>
                        <a:spcBef>
                          <a:spcPts val="0"/>
                        </a:spcBef>
                        <a:spcAft>
                          <a:spcPts val="0"/>
                        </a:spcAft>
                      </a:pPr>
                      <a:r>
                        <a:rPr lang="en-US" sz="900">
                          <a:effectLst/>
                          <a:latin typeface="Tahoma" panose="020B0604030504040204" pitchFamily="34" charset="0"/>
                          <a:ea typeface="Tahoma" panose="020B0604030504040204" pitchFamily="34" charset="0"/>
                          <a:cs typeface="Tahoma" panose="020B0604030504040204" pitchFamily="34" charset="0"/>
                        </a:rPr>
                        <a:t>Intitle: “SPA Configuration”</a:t>
                      </a:r>
                    </a:p>
                  </a:txBody>
                  <a:tcPr marL="27179" marR="27179" marT="0" marB="0" anchor="ctr"/>
                </a:tc>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Tìm</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kiếm</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điện</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thoại</a:t>
                      </a:r>
                      <a:r>
                        <a:rPr lang="en-US" sz="900" dirty="0">
                          <a:effectLst/>
                          <a:latin typeface="Tahoma" panose="020B0604030504040204" pitchFamily="34" charset="0"/>
                          <a:ea typeface="Tahoma" panose="020B0604030504040204" pitchFamily="34" charset="0"/>
                          <a:cs typeface="Tahoma" panose="020B0604030504040204" pitchFamily="34" charset="0"/>
                        </a:rPr>
                        <a:t> Linksys</a:t>
                      </a:r>
                    </a:p>
                  </a:txBody>
                  <a:tcPr marL="27179" marR="27179" marT="0" marB="0" anchor="ctr"/>
                </a:tc>
                <a:extLst>
                  <a:ext uri="{0D108BD9-81ED-4DB2-BD59-A6C34878D82A}">
                    <a16:rowId xmlns:a16="http://schemas.microsoft.com/office/drawing/2014/main" val="4281056347"/>
                  </a:ext>
                </a:extLst>
              </a:tr>
            </a:tbl>
          </a:graphicData>
        </a:graphic>
      </p:graphicFrame>
      <p:graphicFrame>
        <p:nvGraphicFramePr>
          <p:cNvPr id="7" name="Content Placeholder 5"/>
          <p:cNvGraphicFramePr>
            <a:graphicFrameLocks noGrp="1"/>
          </p:cNvGraphicFramePr>
          <p:nvPr>
            <p:ph sz="half" idx="4294967295"/>
          </p:nvPr>
        </p:nvGraphicFramePr>
        <p:xfrm>
          <a:off x="4286251" y="1838204"/>
          <a:ext cx="4246190" cy="4006522"/>
        </p:xfrm>
        <a:graphic>
          <a:graphicData uri="http://schemas.openxmlformats.org/drawingml/2006/table">
            <a:tbl>
              <a:tblPr firstRow="1" firstCol="1" bandRow="1">
                <a:tableStyleId>{E8B1032C-EA38-4F05-BA0D-38AFFFC7BED3}</a:tableStyleId>
              </a:tblPr>
              <a:tblGrid>
                <a:gridCol w="2128067">
                  <a:extLst>
                    <a:ext uri="{9D8B030D-6E8A-4147-A177-3AD203B41FA5}">
                      <a16:colId xmlns:a16="http://schemas.microsoft.com/office/drawing/2014/main" val="3106842177"/>
                    </a:ext>
                  </a:extLst>
                </a:gridCol>
                <a:gridCol w="2118123">
                  <a:extLst>
                    <a:ext uri="{9D8B030D-6E8A-4147-A177-3AD203B41FA5}">
                      <a16:colId xmlns:a16="http://schemas.microsoft.com/office/drawing/2014/main" val="2528616544"/>
                    </a:ext>
                  </a:extLst>
                </a:gridCol>
              </a:tblGrid>
              <a:tr h="146780">
                <a:tc>
                  <a:txBody>
                    <a:bodyPr/>
                    <a:lstStyle/>
                    <a:p>
                      <a:pPr marL="0" marR="0" algn="ctr">
                        <a:lnSpc>
                          <a:spcPct val="107000"/>
                        </a:lnSpc>
                        <a:spcBef>
                          <a:spcPts val="0"/>
                        </a:spcBef>
                        <a:spcAft>
                          <a:spcPts val="0"/>
                        </a:spcAft>
                      </a:pPr>
                      <a:r>
                        <a:rPr lang="en-US" sz="900" dirty="0">
                          <a:effectLst/>
                          <a:latin typeface="Tahoma" panose="020B0604030504040204" pitchFamily="34" charset="0"/>
                          <a:ea typeface="Tahoma" panose="020B0604030504040204" pitchFamily="34" charset="0"/>
                          <a:cs typeface="Tahoma" panose="020B0604030504040204" pitchFamily="34" charset="0"/>
                        </a:rPr>
                        <a:t>Google Dork</a:t>
                      </a:r>
                    </a:p>
                  </a:txBody>
                  <a:tcPr marL="27179" marR="27179" marT="0" marB="0" anchor="ctr">
                    <a:solidFill>
                      <a:schemeClr val="accent6"/>
                    </a:solidFill>
                  </a:tcPr>
                </a:tc>
                <a:tc>
                  <a:txBody>
                    <a:bodyPr/>
                    <a:lstStyle/>
                    <a:p>
                      <a:pPr marL="0" marR="0" algn="ctr">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Mô</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tả</a:t>
                      </a:r>
                      <a:endParaRPr lang="en-US" sz="900" dirty="0">
                        <a:effectLst/>
                        <a:latin typeface="Tahoma" panose="020B0604030504040204" pitchFamily="34" charset="0"/>
                        <a:ea typeface="Tahoma" panose="020B0604030504040204" pitchFamily="34" charset="0"/>
                        <a:cs typeface="Tahoma" panose="020B0604030504040204" pitchFamily="34" charset="0"/>
                      </a:endParaRPr>
                    </a:p>
                  </a:txBody>
                  <a:tcPr marL="27179" marR="27179" marT="0" marB="0" anchor="ctr">
                    <a:solidFill>
                      <a:schemeClr val="accent6"/>
                    </a:solidFill>
                  </a:tcPr>
                </a:tc>
                <a:extLst>
                  <a:ext uri="{0D108BD9-81ED-4DB2-BD59-A6C34878D82A}">
                    <a16:rowId xmlns:a16="http://schemas.microsoft.com/office/drawing/2014/main" val="4100834972"/>
                  </a:ext>
                </a:extLst>
              </a:tr>
              <a:tr h="615086">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Intitle</a:t>
                      </a:r>
                      <a:r>
                        <a:rPr lang="en-US" sz="900" dirty="0">
                          <a:effectLst/>
                          <a:latin typeface="Tahoma" panose="020B0604030504040204" pitchFamily="34" charset="0"/>
                          <a:ea typeface="Tahoma" panose="020B0604030504040204" pitchFamily="34" charset="0"/>
                          <a:cs typeface="Tahoma" panose="020B0604030504040204" pitchFamily="34" charset="0"/>
                        </a:rPr>
                        <a:t>: “Login Page” </a:t>
                      </a:r>
                      <a:r>
                        <a:rPr lang="en-US" sz="900" dirty="0" err="1">
                          <a:effectLst/>
                          <a:latin typeface="Tahoma" panose="020B0604030504040204" pitchFamily="34" charset="0"/>
                          <a:ea typeface="Tahoma" panose="020B0604030504040204" pitchFamily="34" charset="0"/>
                          <a:cs typeface="Tahoma" panose="020B0604030504040204" pitchFamily="34" charset="0"/>
                        </a:rPr>
                        <a:t>intext</a:t>
                      </a:r>
                      <a:r>
                        <a:rPr lang="en-US" sz="900" dirty="0">
                          <a:effectLst/>
                          <a:latin typeface="Tahoma" panose="020B0604030504040204" pitchFamily="34" charset="0"/>
                          <a:ea typeface="Tahoma" panose="020B0604030504040204" pitchFamily="34" charset="0"/>
                          <a:cs typeface="Tahoma" panose="020B0604030504040204" pitchFamily="34" charset="0"/>
                        </a:rPr>
                        <a:t>: “Phone Adapter Configuration Utility”</a:t>
                      </a:r>
                    </a:p>
                  </a:txBody>
                  <a:tcPr marL="27179" marR="27179" marT="0" marB="0" anchor="ctr"/>
                </a:tc>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Các</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trang</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chứa</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cổng</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thông</a:t>
                      </a:r>
                      <a:r>
                        <a:rPr lang="en-US" sz="900" dirty="0">
                          <a:effectLst/>
                          <a:latin typeface="Tahoma" panose="020B0604030504040204" pitchFamily="34" charset="0"/>
                          <a:ea typeface="Tahoma" panose="020B0604030504040204" pitchFamily="34" charset="0"/>
                          <a:cs typeface="Tahoma" panose="020B0604030504040204" pitchFamily="34" charset="0"/>
                        </a:rPr>
                        <a:t> tin </a:t>
                      </a:r>
                      <a:r>
                        <a:rPr lang="en-US" sz="900" dirty="0" err="1">
                          <a:effectLst/>
                          <a:latin typeface="Tahoma" panose="020B0604030504040204" pitchFamily="34" charset="0"/>
                          <a:ea typeface="Tahoma" panose="020B0604030504040204" pitchFamily="34" charset="0"/>
                          <a:cs typeface="Tahoma" panose="020B0604030504040204" pitchFamily="34" charset="0"/>
                        </a:rPr>
                        <a:t>đăng</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nhập</a:t>
                      </a:r>
                      <a:endParaRPr lang="en-US" sz="900" dirty="0">
                        <a:effectLst/>
                        <a:latin typeface="Tahoma" panose="020B0604030504040204" pitchFamily="34" charset="0"/>
                        <a:ea typeface="Tahoma" panose="020B0604030504040204" pitchFamily="34" charset="0"/>
                        <a:cs typeface="Tahoma" panose="020B0604030504040204" pitchFamily="34" charset="0"/>
                      </a:endParaRPr>
                    </a:p>
                  </a:txBody>
                  <a:tcPr marL="27179" marR="27179" marT="0" marB="0" anchor="ctr"/>
                </a:tc>
                <a:extLst>
                  <a:ext uri="{0D108BD9-81ED-4DB2-BD59-A6C34878D82A}">
                    <a16:rowId xmlns:a16="http://schemas.microsoft.com/office/drawing/2014/main" val="2074275668"/>
                  </a:ext>
                </a:extLst>
              </a:tr>
              <a:tr h="492070">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Inurl</a:t>
                      </a:r>
                      <a:r>
                        <a:rPr lang="en-US" sz="900" dirty="0">
                          <a:effectLst/>
                          <a:latin typeface="Tahoma" panose="020B0604030504040204" pitchFamily="34" charset="0"/>
                          <a:ea typeface="Tahoma" panose="020B0604030504040204" pitchFamily="34" charset="0"/>
                          <a:cs typeface="Tahoma" panose="020B0604030504040204" pitchFamily="34" charset="0"/>
                        </a:rPr>
                        <a:t>:/voice/advanced/</a:t>
                      </a:r>
                    </a:p>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Intitle</a:t>
                      </a:r>
                      <a:r>
                        <a:rPr lang="en-US" sz="900" dirty="0">
                          <a:effectLst/>
                          <a:latin typeface="Tahoma" panose="020B0604030504040204" pitchFamily="34" charset="0"/>
                          <a:ea typeface="Tahoma" panose="020B0604030504040204" pitchFamily="34" charset="0"/>
                          <a:cs typeface="Tahoma" panose="020B0604030504040204" pitchFamily="34" charset="0"/>
                        </a:rPr>
                        <a:t>: Linksys SPA configuration </a:t>
                      </a:r>
                    </a:p>
                  </a:txBody>
                  <a:tcPr marL="27179" marR="27179" marT="0" marB="0" anchor="ctr"/>
                </a:tc>
                <a:tc>
                  <a:txBody>
                    <a:bodyPr/>
                    <a:lstStyle/>
                    <a:p>
                      <a:pPr marL="0" marR="0">
                        <a:lnSpc>
                          <a:spcPct val="107000"/>
                        </a:lnSpc>
                        <a:spcBef>
                          <a:spcPts val="0"/>
                        </a:spcBef>
                        <a:spcAft>
                          <a:spcPts val="0"/>
                        </a:spcAft>
                      </a:pPr>
                      <a:r>
                        <a:rPr lang="en-US" sz="900">
                          <a:effectLst/>
                          <a:latin typeface="Tahoma" panose="020B0604030504040204" pitchFamily="34" charset="0"/>
                          <a:ea typeface="Tahoma" panose="020B0604030504040204" pitchFamily="34" charset="0"/>
                          <a:cs typeface="Tahoma" panose="020B0604030504040204" pitchFamily="34" charset="0"/>
                        </a:rPr>
                        <a:t>Tìm trang cấu hình bộ định tuyến Linksys VoIP</a:t>
                      </a:r>
                    </a:p>
                  </a:txBody>
                  <a:tcPr marL="27179" marR="27179" marT="0" marB="0" anchor="ctr"/>
                </a:tc>
                <a:extLst>
                  <a:ext uri="{0D108BD9-81ED-4DB2-BD59-A6C34878D82A}">
                    <a16:rowId xmlns:a16="http://schemas.microsoft.com/office/drawing/2014/main" val="925535059"/>
                  </a:ext>
                </a:extLst>
              </a:tr>
              <a:tr h="369053">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Intitle</a:t>
                      </a:r>
                      <a:r>
                        <a:rPr lang="en-US" sz="900" dirty="0">
                          <a:effectLst/>
                          <a:latin typeface="Tahoma" panose="020B0604030504040204" pitchFamily="34" charset="0"/>
                          <a:ea typeface="Tahoma" panose="020B0604030504040204" pitchFamily="34" charset="0"/>
                          <a:cs typeface="Tahoma" panose="020B0604030504040204" pitchFamily="34" charset="0"/>
                        </a:rPr>
                        <a:t>: “D-Link VoIP Router” “Welcome”</a:t>
                      </a:r>
                    </a:p>
                  </a:txBody>
                  <a:tcPr marL="27179" marR="27179" marT="0" marB="0" anchor="ctr"/>
                </a:tc>
                <a:tc>
                  <a:txBody>
                    <a:bodyPr/>
                    <a:lstStyle/>
                    <a:p>
                      <a:pPr marL="0" marR="0">
                        <a:lnSpc>
                          <a:spcPct val="107000"/>
                        </a:lnSpc>
                        <a:spcBef>
                          <a:spcPts val="0"/>
                        </a:spcBef>
                        <a:spcAft>
                          <a:spcPts val="0"/>
                        </a:spcAft>
                      </a:pPr>
                      <a:r>
                        <a:rPr lang="en-US" sz="900">
                          <a:effectLst/>
                          <a:latin typeface="Tahoma" panose="020B0604030504040204" pitchFamily="34" charset="0"/>
                          <a:ea typeface="Tahoma" panose="020B0604030504040204" pitchFamily="34" charset="0"/>
                          <a:cs typeface="Tahoma" panose="020B0604030504040204" pitchFamily="34" charset="0"/>
                        </a:rPr>
                        <a:t>Các trang chứa cổng đăng nhập D-Link</a:t>
                      </a:r>
                    </a:p>
                  </a:txBody>
                  <a:tcPr marL="27179" marR="27179" marT="0" marB="0" anchor="ctr"/>
                </a:tc>
                <a:extLst>
                  <a:ext uri="{0D108BD9-81ED-4DB2-BD59-A6C34878D82A}">
                    <a16:rowId xmlns:a16="http://schemas.microsoft.com/office/drawing/2014/main" val="182103262"/>
                  </a:ext>
                </a:extLst>
              </a:tr>
              <a:tr h="492070">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Intitle</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asterisk.management.protal</a:t>
                      </a:r>
                      <a:r>
                        <a:rPr lang="en-US" sz="900" dirty="0">
                          <a:effectLst/>
                          <a:latin typeface="Tahoma" panose="020B0604030504040204" pitchFamily="34" charset="0"/>
                          <a:ea typeface="Tahoma" panose="020B0604030504040204" pitchFamily="34" charset="0"/>
                          <a:cs typeface="Tahoma" panose="020B0604030504040204" pitchFamily="34" charset="0"/>
                        </a:rPr>
                        <a:t> web-access</a:t>
                      </a:r>
                    </a:p>
                  </a:txBody>
                  <a:tcPr marL="27179" marR="27179" marT="0" marB="0" anchor="ctr"/>
                </a:tc>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Tìm</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kiếm</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cổng</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quản</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lý</a:t>
                      </a:r>
                      <a:r>
                        <a:rPr lang="en-US" sz="900" dirty="0">
                          <a:effectLst/>
                          <a:latin typeface="Tahoma" panose="020B0604030504040204" pitchFamily="34" charset="0"/>
                          <a:ea typeface="Tahoma" panose="020B0604030504040204" pitchFamily="34" charset="0"/>
                          <a:cs typeface="Tahoma" panose="020B0604030504040204" pitchFamily="34" charset="0"/>
                        </a:rPr>
                        <a:t> Asterisk</a:t>
                      </a:r>
                    </a:p>
                  </a:txBody>
                  <a:tcPr marL="27179" marR="27179" marT="0" marB="0" anchor="ctr"/>
                </a:tc>
                <a:extLst>
                  <a:ext uri="{0D108BD9-81ED-4DB2-BD59-A6C34878D82A}">
                    <a16:rowId xmlns:a16="http://schemas.microsoft.com/office/drawing/2014/main" val="636447385"/>
                  </a:ext>
                </a:extLst>
              </a:tr>
              <a:tr h="415253">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Inurl</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NetworkConfiguration</a:t>
                      </a:r>
                      <a:r>
                        <a:rPr lang="en-US" sz="900" dirty="0">
                          <a:effectLst/>
                          <a:latin typeface="Tahoma" panose="020B0604030504040204" pitchFamily="34" charset="0"/>
                          <a:ea typeface="Tahoma" panose="020B0604030504040204" pitchFamily="34" charset="0"/>
                          <a:cs typeface="Tahoma" panose="020B0604030504040204" pitchFamily="34" charset="0"/>
                        </a:rPr>
                        <a:t>” cisco</a:t>
                      </a:r>
                    </a:p>
                  </a:txBody>
                  <a:tcPr marL="27179" marR="27179" marT="0" marB="0" anchor="ctr"/>
                </a:tc>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Tìm</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kiếm</a:t>
                      </a:r>
                      <a:r>
                        <a:rPr lang="en-US" sz="900" dirty="0">
                          <a:effectLst/>
                          <a:latin typeface="Tahoma" panose="020B0604030504040204" pitchFamily="34" charset="0"/>
                          <a:ea typeface="Tahoma" panose="020B0604030504040204" pitchFamily="34" charset="0"/>
                          <a:cs typeface="Tahoma" panose="020B0604030504040204" pitchFamily="34" charset="0"/>
                        </a:rPr>
                        <a:t> chi </a:t>
                      </a:r>
                      <a:r>
                        <a:rPr lang="en-US" sz="900" dirty="0" err="1">
                          <a:effectLst/>
                          <a:latin typeface="Tahoma" panose="020B0604030504040204" pitchFamily="34" charset="0"/>
                          <a:ea typeface="Tahoma" panose="020B0604030504040204" pitchFamily="34" charset="0"/>
                          <a:cs typeface="Tahoma" panose="020B0604030504040204" pitchFamily="34" charset="0"/>
                        </a:rPr>
                        <a:t>tiết</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điện</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thoại</a:t>
                      </a:r>
                      <a:r>
                        <a:rPr lang="en-US" sz="900" dirty="0">
                          <a:effectLst/>
                          <a:latin typeface="Tahoma" panose="020B0604030504040204" pitchFamily="34" charset="0"/>
                          <a:ea typeface="Tahoma" panose="020B0604030504040204" pitchFamily="34" charset="0"/>
                          <a:cs typeface="Tahoma" panose="020B0604030504040204" pitchFamily="34" charset="0"/>
                        </a:rPr>
                        <a:t> Cisco </a:t>
                      </a:r>
                    </a:p>
                  </a:txBody>
                  <a:tcPr marL="27179" marR="27179" marT="0" marB="0" anchor="ctr"/>
                </a:tc>
                <a:extLst>
                  <a:ext uri="{0D108BD9-81ED-4DB2-BD59-A6C34878D82A}">
                    <a16:rowId xmlns:a16="http://schemas.microsoft.com/office/drawing/2014/main" val="3171969303"/>
                  </a:ext>
                </a:extLst>
              </a:tr>
              <a:tr h="246035">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Inurl</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ccm</a:t>
                      </a:r>
                      <a:r>
                        <a:rPr lang="en-US" sz="900" dirty="0">
                          <a:effectLst/>
                          <a:latin typeface="Tahoma" panose="020B0604030504040204" pitchFamily="34" charset="0"/>
                          <a:ea typeface="Tahoma" panose="020B0604030504040204" pitchFamily="34" charset="0"/>
                          <a:cs typeface="Tahoma" panose="020B0604030504040204" pitchFamily="34" charset="0"/>
                        </a:rPr>
                        <a:t> user/logon.asp”</a:t>
                      </a:r>
                    </a:p>
                  </a:txBody>
                  <a:tcPr marL="27179" marR="27179" marT="0" marB="0" anchor="ctr"/>
                </a:tc>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Tìm</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trình</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quản</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lý</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cuộc</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gọi</a:t>
                      </a:r>
                      <a:r>
                        <a:rPr lang="en-US" sz="900" dirty="0">
                          <a:effectLst/>
                          <a:latin typeface="Tahoma" panose="020B0604030504040204" pitchFamily="34" charset="0"/>
                          <a:ea typeface="Tahoma" panose="020B0604030504040204" pitchFamily="34" charset="0"/>
                          <a:cs typeface="Tahoma" panose="020B0604030504040204" pitchFamily="34" charset="0"/>
                        </a:rPr>
                        <a:t> Cisco </a:t>
                      </a:r>
                    </a:p>
                  </a:txBody>
                  <a:tcPr marL="27179" marR="27179" marT="0" marB="0" anchor="ctr"/>
                </a:tc>
                <a:extLst>
                  <a:ext uri="{0D108BD9-81ED-4DB2-BD59-A6C34878D82A}">
                    <a16:rowId xmlns:a16="http://schemas.microsoft.com/office/drawing/2014/main" val="1870026893"/>
                  </a:ext>
                </a:extLst>
              </a:tr>
              <a:tr h="492070">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Intitle</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asterisk.management.protal</a:t>
                      </a:r>
                      <a:r>
                        <a:rPr lang="en-US" sz="900" dirty="0">
                          <a:effectLst/>
                          <a:latin typeface="Tahoma" panose="020B0604030504040204" pitchFamily="34" charset="0"/>
                          <a:ea typeface="Tahoma" panose="020B0604030504040204" pitchFamily="34" charset="0"/>
                          <a:cs typeface="Tahoma" panose="020B0604030504040204" pitchFamily="34" charset="0"/>
                        </a:rPr>
                        <a:t> web-access</a:t>
                      </a:r>
                    </a:p>
                  </a:txBody>
                  <a:tcPr marL="27179" marR="27179" marT="0" marB="0" anchor="ctr"/>
                </a:tc>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Tìm</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cổng</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quản</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lý</a:t>
                      </a:r>
                      <a:r>
                        <a:rPr lang="en-US" sz="900" dirty="0">
                          <a:effectLst/>
                          <a:latin typeface="Tahoma" panose="020B0604030504040204" pitchFamily="34" charset="0"/>
                          <a:ea typeface="Tahoma" panose="020B0604030504040204" pitchFamily="34" charset="0"/>
                          <a:cs typeface="Tahoma" panose="020B0604030504040204" pitchFamily="34" charset="0"/>
                        </a:rPr>
                        <a:t> Web Asterisk </a:t>
                      </a:r>
                    </a:p>
                  </a:txBody>
                  <a:tcPr marL="27179" marR="27179" marT="0" marB="0" anchor="ctr"/>
                </a:tc>
                <a:extLst>
                  <a:ext uri="{0D108BD9-81ED-4DB2-BD59-A6C34878D82A}">
                    <a16:rowId xmlns:a16="http://schemas.microsoft.com/office/drawing/2014/main" val="2967978182"/>
                  </a:ext>
                </a:extLst>
              </a:tr>
              <a:tr h="492070">
                <a:tc>
                  <a:txBody>
                    <a:bodyPr/>
                    <a:lstStyle/>
                    <a:p>
                      <a:pPr marL="0" marR="0">
                        <a:lnSpc>
                          <a:spcPct val="107000"/>
                        </a:lnSpc>
                        <a:spcBef>
                          <a:spcPts val="0"/>
                        </a:spcBef>
                        <a:spcAft>
                          <a:spcPts val="0"/>
                        </a:spcAft>
                      </a:pPr>
                      <a:r>
                        <a:rPr lang="en-US" sz="900" dirty="0">
                          <a:effectLst/>
                          <a:latin typeface="Tahoma" panose="020B0604030504040204" pitchFamily="34" charset="0"/>
                          <a:ea typeface="Tahoma" panose="020B0604030504040204" pitchFamily="34" charset="0"/>
                          <a:cs typeface="Tahoma" panose="020B0604030504040204" pitchFamily="34" charset="0"/>
                        </a:rPr>
                        <a:t>Inurl:8080 </a:t>
                      </a:r>
                      <a:r>
                        <a:rPr lang="en-US" sz="900" dirty="0" err="1">
                          <a:effectLst/>
                          <a:latin typeface="Tahoma" panose="020B0604030504040204" pitchFamily="34" charset="0"/>
                          <a:ea typeface="Tahoma" panose="020B0604030504040204" pitchFamily="34" charset="0"/>
                          <a:cs typeface="Tahoma" panose="020B0604030504040204" pitchFamily="34" charset="0"/>
                        </a:rPr>
                        <a:t>intitle</a:t>
                      </a:r>
                      <a:r>
                        <a:rPr lang="en-US" sz="900" dirty="0">
                          <a:effectLst/>
                          <a:latin typeface="Tahoma" panose="020B0604030504040204" pitchFamily="34" charset="0"/>
                          <a:ea typeface="Tahoma" panose="020B0604030504040204" pitchFamily="34" charset="0"/>
                          <a:cs typeface="Tahoma" panose="020B0604030504040204" pitchFamily="34" charset="0"/>
                        </a:rPr>
                        <a:t>: “login” </a:t>
                      </a:r>
                      <a:r>
                        <a:rPr lang="en-US" sz="900" dirty="0" err="1">
                          <a:effectLst/>
                          <a:latin typeface="Tahoma" panose="020B0604030504040204" pitchFamily="34" charset="0"/>
                          <a:ea typeface="Tahoma" panose="020B0604030504040204" pitchFamily="34" charset="0"/>
                          <a:cs typeface="Tahoma" panose="020B0604030504040204" pitchFamily="34" charset="0"/>
                        </a:rPr>
                        <a:t>intext</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UserLogin</a:t>
                      </a:r>
                      <a:r>
                        <a:rPr lang="en-US" sz="900" dirty="0">
                          <a:effectLst/>
                          <a:latin typeface="Tahoma" panose="020B0604030504040204" pitchFamily="34" charset="0"/>
                          <a:ea typeface="Tahoma" panose="020B0604030504040204" pitchFamily="34" charset="0"/>
                          <a:cs typeface="Tahoma" panose="020B0604030504040204" pitchFamily="34" charset="0"/>
                        </a:rPr>
                        <a:t>” “English”</a:t>
                      </a:r>
                    </a:p>
                  </a:txBody>
                  <a:tcPr marL="27179" marR="27179" marT="0" marB="0" anchor="ctr"/>
                </a:tc>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Cổng</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đăng</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nhập</a:t>
                      </a:r>
                      <a:r>
                        <a:rPr lang="en-US" sz="900" dirty="0">
                          <a:effectLst/>
                          <a:latin typeface="Tahoma" panose="020B0604030504040204" pitchFamily="34" charset="0"/>
                          <a:ea typeface="Tahoma" panose="020B0604030504040204" pitchFamily="34" charset="0"/>
                          <a:cs typeface="Tahoma" panose="020B0604030504040204" pitchFamily="34" charset="0"/>
                        </a:rPr>
                        <a:t> VoIP</a:t>
                      </a:r>
                    </a:p>
                  </a:txBody>
                  <a:tcPr marL="27179" marR="27179" marT="0" marB="0" anchor="ctr"/>
                </a:tc>
                <a:extLst>
                  <a:ext uri="{0D108BD9-81ED-4DB2-BD59-A6C34878D82A}">
                    <a16:rowId xmlns:a16="http://schemas.microsoft.com/office/drawing/2014/main" val="3861102374"/>
                  </a:ext>
                </a:extLst>
              </a:tr>
              <a:tr h="246035">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Intitle</a:t>
                      </a:r>
                      <a:r>
                        <a:rPr lang="en-US" sz="900" dirty="0">
                          <a:effectLst/>
                          <a:latin typeface="Tahoma" panose="020B0604030504040204" pitchFamily="34" charset="0"/>
                          <a:ea typeface="Tahoma" panose="020B0604030504040204" pitchFamily="34" charset="0"/>
                          <a:cs typeface="Tahoma" panose="020B0604030504040204" pitchFamily="34" charset="0"/>
                        </a:rPr>
                        <a:t>: “SPA Configuration”</a:t>
                      </a:r>
                    </a:p>
                  </a:txBody>
                  <a:tcPr marL="27179" marR="27179" marT="0" marB="0" anchor="ctr"/>
                </a:tc>
                <a:tc>
                  <a:txBody>
                    <a:bodyPr/>
                    <a:lstStyle/>
                    <a:p>
                      <a:pPr marL="0" marR="0">
                        <a:lnSpc>
                          <a:spcPct val="107000"/>
                        </a:lnSpc>
                        <a:spcBef>
                          <a:spcPts val="0"/>
                        </a:spcBef>
                        <a:spcAft>
                          <a:spcPts val="0"/>
                        </a:spcAft>
                      </a:pPr>
                      <a:r>
                        <a:rPr lang="en-US" sz="900" dirty="0" err="1">
                          <a:effectLst/>
                          <a:latin typeface="Tahoma" panose="020B0604030504040204" pitchFamily="34" charset="0"/>
                          <a:ea typeface="Tahoma" panose="020B0604030504040204" pitchFamily="34" charset="0"/>
                          <a:cs typeface="Tahoma" panose="020B0604030504040204" pitchFamily="34" charset="0"/>
                        </a:rPr>
                        <a:t>Tìm</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kiếm</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điện</a:t>
                      </a:r>
                      <a:r>
                        <a:rPr lang="en-US" sz="900" dirty="0">
                          <a:effectLst/>
                          <a:latin typeface="Tahoma" panose="020B0604030504040204" pitchFamily="34" charset="0"/>
                          <a:ea typeface="Tahoma" panose="020B0604030504040204" pitchFamily="34" charset="0"/>
                          <a:cs typeface="Tahoma" panose="020B0604030504040204" pitchFamily="34" charset="0"/>
                        </a:rPr>
                        <a:t> </a:t>
                      </a:r>
                      <a:r>
                        <a:rPr lang="en-US" sz="900" dirty="0" err="1">
                          <a:effectLst/>
                          <a:latin typeface="Tahoma" panose="020B0604030504040204" pitchFamily="34" charset="0"/>
                          <a:ea typeface="Tahoma" panose="020B0604030504040204" pitchFamily="34" charset="0"/>
                          <a:cs typeface="Tahoma" panose="020B0604030504040204" pitchFamily="34" charset="0"/>
                        </a:rPr>
                        <a:t>thoại</a:t>
                      </a:r>
                      <a:r>
                        <a:rPr lang="en-US" sz="900" dirty="0">
                          <a:effectLst/>
                          <a:latin typeface="Tahoma" panose="020B0604030504040204" pitchFamily="34" charset="0"/>
                          <a:ea typeface="Tahoma" panose="020B0604030504040204" pitchFamily="34" charset="0"/>
                          <a:cs typeface="Tahoma" panose="020B0604030504040204" pitchFamily="34" charset="0"/>
                        </a:rPr>
                        <a:t> Linksys</a:t>
                      </a:r>
                    </a:p>
                  </a:txBody>
                  <a:tcPr marL="27179" marR="27179" marT="0" marB="0" anchor="ctr"/>
                </a:tc>
                <a:extLst>
                  <a:ext uri="{0D108BD9-81ED-4DB2-BD59-A6C34878D82A}">
                    <a16:rowId xmlns:a16="http://schemas.microsoft.com/office/drawing/2014/main" val="4281056347"/>
                  </a:ext>
                </a:extLst>
              </a:tr>
            </a:tbl>
          </a:graphicData>
        </a:graphic>
      </p:graphicFrame>
      <p:sp>
        <p:nvSpPr>
          <p:cNvPr id="2" name="TextBox 1"/>
          <p:cNvSpPr txBox="1"/>
          <p:nvPr/>
        </p:nvSpPr>
        <p:spPr>
          <a:xfrm>
            <a:off x="599694" y="1371600"/>
            <a:ext cx="3257552" cy="715581"/>
          </a:xfrm>
          <a:prstGeom prst="rect">
            <a:avLst/>
          </a:prstGeom>
          <a:noFill/>
        </p:spPr>
        <p:txBody>
          <a:bodyPr wrap="square" rtlCol="0">
            <a:spAutoFit/>
          </a:bodyPr>
          <a:lstStyle/>
          <a:p>
            <a:pPr algn="ctr"/>
            <a:r>
              <a:rPr lang="en-US" sz="1350" b="1" dirty="0" err="1">
                <a:solidFill>
                  <a:srgbClr val="4472C4"/>
                </a:solidFill>
                <a:latin typeface="Tahoma" panose="020B0604030504040204" pitchFamily="34" charset="0"/>
                <a:ea typeface="Tahoma" panose="020B0604030504040204" pitchFamily="34" charset="0"/>
                <a:cs typeface="Tahoma" panose="020B0604030504040204" pitchFamily="34" charset="0"/>
              </a:rPr>
              <a:t>Các</a:t>
            </a:r>
            <a:r>
              <a:rPr lang="en-US" sz="1350" b="1" dirty="0">
                <a:solidFill>
                  <a:srgbClr val="4472C4"/>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4472C4"/>
                </a:solidFill>
                <a:latin typeface="Tahoma" panose="020B0604030504040204" pitchFamily="34" charset="0"/>
                <a:ea typeface="Tahoma" panose="020B0604030504040204" pitchFamily="34" charset="0"/>
                <a:cs typeface="Tahoma" panose="020B0604030504040204" pitchFamily="34" charset="0"/>
              </a:rPr>
              <a:t>truy</a:t>
            </a:r>
            <a:r>
              <a:rPr lang="en-US" sz="1350" b="1" dirty="0">
                <a:solidFill>
                  <a:srgbClr val="4472C4"/>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4472C4"/>
                </a:solidFill>
                <a:latin typeface="Tahoma" panose="020B0604030504040204" pitchFamily="34" charset="0"/>
                <a:ea typeface="Tahoma" panose="020B0604030504040204" pitchFamily="34" charset="0"/>
                <a:cs typeface="Tahoma" panose="020B0604030504040204" pitchFamily="34" charset="0"/>
              </a:rPr>
              <a:t>vấn</a:t>
            </a:r>
            <a:r>
              <a:rPr lang="en-US" sz="1350" b="1" dirty="0">
                <a:solidFill>
                  <a:srgbClr val="4472C4"/>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4472C4"/>
                </a:solidFill>
                <a:latin typeface="Tahoma" panose="020B0604030504040204" pitchFamily="34" charset="0"/>
                <a:ea typeface="Tahoma" panose="020B0604030504040204" pitchFamily="34" charset="0"/>
                <a:cs typeface="Tahoma" panose="020B0604030504040204" pitchFamily="34" charset="0"/>
              </a:rPr>
              <a:t>tìm</a:t>
            </a:r>
            <a:r>
              <a:rPr lang="en-US" sz="1350" b="1" dirty="0">
                <a:solidFill>
                  <a:srgbClr val="4472C4"/>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4472C4"/>
                </a:solidFill>
                <a:latin typeface="Tahoma" panose="020B0604030504040204" pitchFamily="34" charset="0"/>
                <a:ea typeface="Tahoma" panose="020B0604030504040204" pitchFamily="34" charset="0"/>
                <a:cs typeface="Tahoma" panose="020B0604030504040204" pitchFamily="34" charset="0"/>
              </a:rPr>
              <a:t>kiếm</a:t>
            </a:r>
            <a:r>
              <a:rPr lang="en-US" sz="1350" b="1" dirty="0">
                <a:solidFill>
                  <a:srgbClr val="4472C4"/>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4472C4"/>
                </a:solidFill>
                <a:latin typeface="Tahoma" panose="020B0604030504040204" pitchFamily="34" charset="0"/>
                <a:ea typeface="Tahoma" panose="020B0604030504040204" pitchFamily="34" charset="0"/>
                <a:cs typeface="Tahoma" panose="020B0604030504040204" pitchFamily="34" charset="0"/>
              </a:rPr>
              <a:t>của</a:t>
            </a:r>
            <a:r>
              <a:rPr lang="en-US" sz="1350" b="1" dirty="0">
                <a:solidFill>
                  <a:srgbClr val="4472C4"/>
                </a:solidFill>
                <a:latin typeface="Tahoma" panose="020B0604030504040204" pitchFamily="34" charset="0"/>
                <a:ea typeface="Tahoma" panose="020B0604030504040204" pitchFamily="34" charset="0"/>
                <a:cs typeface="Tahoma" panose="020B0604030504040204" pitchFamily="34" charset="0"/>
              </a:rPr>
              <a:t> Google </a:t>
            </a:r>
            <a:r>
              <a:rPr lang="en-US" sz="1350" b="1" dirty="0" err="1">
                <a:solidFill>
                  <a:srgbClr val="4472C4"/>
                </a:solidFill>
                <a:latin typeface="Tahoma" panose="020B0604030504040204" pitchFamily="34" charset="0"/>
                <a:ea typeface="Tahoma" panose="020B0604030504040204" pitchFamily="34" charset="0"/>
                <a:cs typeface="Tahoma" panose="020B0604030504040204" pitchFamily="34" charset="0"/>
              </a:rPr>
              <a:t>cho</a:t>
            </a:r>
            <a:r>
              <a:rPr lang="en-US" sz="1350" b="1" dirty="0">
                <a:solidFill>
                  <a:srgbClr val="4472C4"/>
                </a:solidFill>
                <a:latin typeface="Tahoma" panose="020B0604030504040204" pitchFamily="34" charset="0"/>
                <a:ea typeface="Tahoma" panose="020B0604030504040204" pitchFamily="34" charset="0"/>
                <a:cs typeface="Tahoma" panose="020B0604030504040204" pitchFamily="34" charset="0"/>
              </a:rPr>
              <a:t> VoIP </a:t>
            </a:r>
            <a:r>
              <a:rPr lang="en-US" sz="1350" b="1" dirty="0" err="1">
                <a:solidFill>
                  <a:srgbClr val="4472C4"/>
                </a:solidFill>
                <a:latin typeface="Tahoma" panose="020B0604030504040204" pitchFamily="34" charset="0"/>
                <a:ea typeface="Tahoma" panose="020B0604030504040204" pitchFamily="34" charset="0"/>
                <a:cs typeface="Tahoma" panose="020B0604030504040204" pitchFamily="34" charset="0"/>
              </a:rPr>
              <a:t>footprinting</a:t>
            </a:r>
            <a:endParaRPr lang="en-US" sz="1350" b="1" dirty="0">
              <a:solidFill>
                <a:srgbClr val="4472C4"/>
              </a:solidFill>
              <a:latin typeface="Tahoma" panose="020B0604030504040204" pitchFamily="34" charset="0"/>
              <a:ea typeface="Tahoma" panose="020B0604030504040204" pitchFamily="34" charset="0"/>
              <a:cs typeface="Tahoma" panose="020B0604030504040204" pitchFamily="34" charset="0"/>
            </a:endParaRPr>
          </a:p>
          <a:p>
            <a:endParaRPr lang="en-US" sz="1350" dirty="0"/>
          </a:p>
        </p:txBody>
      </p:sp>
      <p:sp>
        <p:nvSpPr>
          <p:cNvPr id="5" name="TextBox 4"/>
          <p:cNvSpPr txBox="1"/>
          <p:nvPr/>
        </p:nvSpPr>
        <p:spPr>
          <a:xfrm>
            <a:off x="4764241" y="1324410"/>
            <a:ext cx="3290207" cy="536942"/>
          </a:xfrm>
          <a:prstGeom prst="rect">
            <a:avLst/>
          </a:prstGeom>
          <a:noFill/>
        </p:spPr>
        <p:txBody>
          <a:bodyPr wrap="square" rtlCol="0">
            <a:spAutoFit/>
          </a:bodyPr>
          <a:lstStyle/>
          <a:p>
            <a:pPr algn="ctr">
              <a:lnSpc>
                <a:spcPct val="107000"/>
              </a:lnSpc>
              <a:spcAft>
                <a:spcPts val="600"/>
              </a:spcAft>
            </a:pPr>
            <a:r>
              <a:rPr lang="en-US" sz="1350" b="1" dirty="0" err="1">
                <a:solidFill>
                  <a:srgbClr val="4472C4"/>
                </a:solidFill>
                <a:latin typeface="Tahoma" panose="020B0604030504040204" pitchFamily="34" charset="0"/>
                <a:ea typeface="Tahoma" panose="020B0604030504040204" pitchFamily="34" charset="0"/>
                <a:cs typeface="Tahoma" panose="020B0604030504040204" pitchFamily="34" charset="0"/>
              </a:rPr>
              <a:t>Các</a:t>
            </a:r>
            <a:r>
              <a:rPr lang="en-US" sz="1350" b="1" dirty="0">
                <a:solidFill>
                  <a:srgbClr val="4472C4"/>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4472C4"/>
                </a:solidFill>
                <a:latin typeface="Tahoma" panose="020B0604030504040204" pitchFamily="34" charset="0"/>
                <a:ea typeface="Tahoma" panose="020B0604030504040204" pitchFamily="34" charset="0"/>
                <a:cs typeface="Tahoma" panose="020B0604030504040204" pitchFamily="34" charset="0"/>
              </a:rPr>
              <a:t>truy</a:t>
            </a:r>
            <a:r>
              <a:rPr lang="en-US" sz="1350" b="1" dirty="0">
                <a:solidFill>
                  <a:srgbClr val="4472C4"/>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4472C4"/>
                </a:solidFill>
                <a:latin typeface="Tahoma" panose="020B0604030504040204" pitchFamily="34" charset="0"/>
                <a:ea typeface="Tahoma" panose="020B0604030504040204" pitchFamily="34" charset="0"/>
                <a:cs typeface="Tahoma" panose="020B0604030504040204" pitchFamily="34" charset="0"/>
              </a:rPr>
              <a:t>vấn</a:t>
            </a:r>
            <a:r>
              <a:rPr lang="en-US" sz="1350" b="1" dirty="0">
                <a:solidFill>
                  <a:srgbClr val="4472C4"/>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4472C4"/>
                </a:solidFill>
                <a:latin typeface="Tahoma" panose="020B0604030504040204" pitchFamily="34" charset="0"/>
                <a:ea typeface="Tahoma" panose="020B0604030504040204" pitchFamily="34" charset="0"/>
                <a:cs typeface="Tahoma" panose="020B0604030504040204" pitchFamily="34" charset="0"/>
              </a:rPr>
              <a:t>tìm</a:t>
            </a:r>
            <a:r>
              <a:rPr lang="en-US" sz="1350" b="1" dirty="0">
                <a:solidFill>
                  <a:srgbClr val="4472C4"/>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4472C4"/>
                </a:solidFill>
                <a:latin typeface="Tahoma" panose="020B0604030504040204" pitchFamily="34" charset="0"/>
                <a:ea typeface="Tahoma" panose="020B0604030504040204" pitchFamily="34" charset="0"/>
                <a:cs typeface="Tahoma" panose="020B0604030504040204" pitchFamily="34" charset="0"/>
              </a:rPr>
              <a:t>kiếm</a:t>
            </a:r>
            <a:r>
              <a:rPr lang="en-US" sz="1350" b="1" dirty="0">
                <a:solidFill>
                  <a:srgbClr val="4472C4"/>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4472C4"/>
                </a:solidFill>
                <a:latin typeface="Tahoma" panose="020B0604030504040204" pitchFamily="34" charset="0"/>
                <a:ea typeface="Tahoma" panose="020B0604030504040204" pitchFamily="34" charset="0"/>
                <a:cs typeface="Tahoma" panose="020B0604030504040204" pitchFamily="34" charset="0"/>
              </a:rPr>
              <a:t>của</a:t>
            </a:r>
            <a:r>
              <a:rPr lang="en-US" sz="1350" b="1" dirty="0">
                <a:solidFill>
                  <a:srgbClr val="4472C4"/>
                </a:solidFill>
                <a:latin typeface="Tahoma" panose="020B0604030504040204" pitchFamily="34" charset="0"/>
                <a:ea typeface="Tahoma" panose="020B0604030504040204" pitchFamily="34" charset="0"/>
                <a:cs typeface="Tahoma" panose="020B0604030504040204" pitchFamily="34" charset="0"/>
              </a:rPr>
              <a:t> Google </a:t>
            </a:r>
            <a:r>
              <a:rPr lang="en-US" sz="1350" b="1" dirty="0" err="1">
                <a:solidFill>
                  <a:srgbClr val="4472C4"/>
                </a:solidFill>
                <a:latin typeface="Tahoma" panose="020B0604030504040204" pitchFamily="34" charset="0"/>
                <a:ea typeface="Tahoma" panose="020B0604030504040204" pitchFamily="34" charset="0"/>
                <a:cs typeface="Tahoma" panose="020B0604030504040204" pitchFamily="34" charset="0"/>
              </a:rPr>
              <a:t>cho</a:t>
            </a:r>
            <a:r>
              <a:rPr lang="en-US" sz="1350" b="1" dirty="0">
                <a:solidFill>
                  <a:srgbClr val="4472C4"/>
                </a:solidFill>
                <a:latin typeface="Tahoma" panose="020B0604030504040204" pitchFamily="34" charset="0"/>
                <a:ea typeface="Tahoma" panose="020B0604030504040204" pitchFamily="34" charset="0"/>
                <a:cs typeface="Tahoma" panose="020B0604030504040204" pitchFamily="34" charset="0"/>
              </a:rPr>
              <a:t> VPN </a:t>
            </a:r>
            <a:r>
              <a:rPr lang="en-US" sz="1350" b="1" dirty="0" err="1">
                <a:solidFill>
                  <a:srgbClr val="4472C4"/>
                </a:solidFill>
                <a:latin typeface="Tahoma" panose="020B0604030504040204" pitchFamily="34" charset="0"/>
                <a:ea typeface="Tahoma" panose="020B0604030504040204" pitchFamily="34" charset="0"/>
                <a:cs typeface="Tahoma" panose="020B0604030504040204" pitchFamily="34" charset="0"/>
              </a:rPr>
              <a:t>footprinting</a:t>
            </a:r>
            <a:endParaRPr lang="en-US" sz="1350" b="1" dirty="0">
              <a:solidFill>
                <a:srgbClr val="4472C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873716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Liệt</a:t>
            </a:r>
            <a:r>
              <a:rPr lang="en-US" dirty="0"/>
              <a:t> </a:t>
            </a:r>
            <a:r>
              <a:rPr lang="en-US" dirty="0" err="1"/>
              <a:t>kê</a:t>
            </a:r>
            <a:r>
              <a:rPr lang="en-US" dirty="0"/>
              <a:t> LDAP</a:t>
            </a:r>
          </a:p>
        </p:txBody>
      </p:sp>
      <p:sp>
        <p:nvSpPr>
          <p:cNvPr id="4" name="Slide Number Placeholder 3"/>
          <p:cNvSpPr>
            <a:spLocks noGrp="1"/>
          </p:cNvSpPr>
          <p:nvPr>
            <p:ph type="sldNum" sz="quarter" idx="12"/>
          </p:nvPr>
        </p:nvSpPr>
        <p:spPr/>
        <p:txBody>
          <a:bodyPr/>
          <a:lstStyle/>
          <a:p>
            <a:fld id="{3E15BD7C-E074-4D4A-84C3-500EE5B9C190}" type="slidenum">
              <a:rPr lang="ru-RU" sz="1400"/>
              <a:pPr/>
              <a:t>150</a:t>
            </a:fld>
            <a:endParaRPr lang="ru-RU" sz="1400" dirty="0"/>
          </a:p>
        </p:txBody>
      </p:sp>
      <p:sp>
        <p:nvSpPr>
          <p:cNvPr id="5" name="TextBox 4">
            <a:extLst>
              <a:ext uri="{FF2B5EF4-FFF2-40B4-BE49-F238E27FC236}">
                <a16:creationId xmlns:a16="http://schemas.microsoft.com/office/drawing/2014/main" id="{58E5B297-D3BB-4677-AE08-08C9BF89840D}"/>
              </a:ext>
            </a:extLst>
          </p:cNvPr>
          <p:cNvSpPr txBox="1"/>
          <p:nvPr/>
        </p:nvSpPr>
        <p:spPr>
          <a:xfrm>
            <a:off x="1256565" y="4801647"/>
            <a:ext cx="6522648" cy="284693"/>
          </a:xfrm>
          <a:prstGeom prst="rect">
            <a:avLst/>
          </a:prstGeom>
          <a:noFill/>
        </p:spPr>
        <p:txBody>
          <a:bodyPr wrap="square" lIns="68580" tIns="34290" rIns="68580" bIns="34290" rtlCol="0">
            <a:spAutoFit/>
          </a:bodyPr>
          <a:lstStyle/>
          <a:p>
            <a:endParaRPr lang="en-US" sz="1400" dirty="0"/>
          </a:p>
        </p:txBody>
      </p:sp>
      <p:sp>
        <p:nvSpPr>
          <p:cNvPr id="16" name="Rectangle 7">
            <a:extLst>
              <a:ext uri="{FF2B5EF4-FFF2-40B4-BE49-F238E27FC236}">
                <a16:creationId xmlns:a16="http://schemas.microsoft.com/office/drawing/2014/main" id="{E7FBB040-F7AB-4843-BFD8-9FF4E73FFBD6}"/>
              </a:ext>
            </a:extLst>
          </p:cNvPr>
          <p:cNvSpPr>
            <a:spLocks noChangeArrowheads="1"/>
          </p:cNvSpPr>
          <p:nvPr/>
        </p:nvSpPr>
        <p:spPr bwMode="auto">
          <a:xfrm>
            <a:off x="1257301" y="815267"/>
            <a:ext cx="28910" cy="312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4283" tIns="34290" rIns="14283" bIns="61893" numCol="1" anchor="ctr" anchorCtr="0" compatLnSpc="1">
            <a:prstTxWarp prst="textNoShape">
              <a:avLst/>
            </a:prstTxWarp>
            <a:spAutoFit/>
          </a:bodyPr>
          <a:lstStyle/>
          <a:p>
            <a:endParaRPr lang="en-US" sz="1400"/>
          </a:p>
        </p:txBody>
      </p:sp>
      <p:sp>
        <p:nvSpPr>
          <p:cNvPr id="17" name="Rectangle 8">
            <a:extLst>
              <a:ext uri="{FF2B5EF4-FFF2-40B4-BE49-F238E27FC236}">
                <a16:creationId xmlns:a16="http://schemas.microsoft.com/office/drawing/2014/main" id="{FD2CB5C9-03C0-4A92-996D-79A2097910DB}"/>
              </a:ext>
            </a:extLst>
          </p:cNvPr>
          <p:cNvSpPr>
            <a:spLocks noChangeArrowheads="1"/>
          </p:cNvSpPr>
          <p:nvPr/>
        </p:nvSpPr>
        <p:spPr bwMode="auto">
          <a:xfrm>
            <a:off x="1257301" y="815267"/>
            <a:ext cx="28910" cy="312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4283" tIns="34290" rIns="14283" bIns="61893" numCol="1" anchor="ctr" anchorCtr="0" compatLnSpc="1">
            <a:prstTxWarp prst="textNoShape">
              <a:avLst/>
            </a:prstTxWarp>
            <a:spAutoFit/>
          </a:bodyPr>
          <a:lstStyle/>
          <a:p>
            <a:endParaRPr lang="en-US" sz="1400"/>
          </a:p>
        </p:txBody>
      </p:sp>
      <p:sp>
        <p:nvSpPr>
          <p:cNvPr id="18" name="Rectangle 9">
            <a:extLst>
              <a:ext uri="{FF2B5EF4-FFF2-40B4-BE49-F238E27FC236}">
                <a16:creationId xmlns:a16="http://schemas.microsoft.com/office/drawing/2014/main" id="{1E34AD96-8505-4CC2-AC36-FBF313E4B965}"/>
              </a:ext>
            </a:extLst>
          </p:cNvPr>
          <p:cNvSpPr>
            <a:spLocks noChangeArrowheads="1"/>
          </p:cNvSpPr>
          <p:nvPr/>
        </p:nvSpPr>
        <p:spPr bwMode="auto">
          <a:xfrm>
            <a:off x="1257301" y="707547"/>
            <a:ext cx="28910" cy="528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4283" tIns="34290" rIns="14283" bIns="61893" numCol="1" anchor="ctr" anchorCtr="0" compatLnSpc="1">
            <a:prstTxWarp prst="textNoShape">
              <a:avLst/>
            </a:prstTxWarp>
            <a:spAutoFit/>
          </a:bodyPr>
          <a:lstStyle/>
          <a:p>
            <a:pPr eaLnBrk="0" fontAlgn="base" hangingPunct="0">
              <a:spcBef>
                <a:spcPct val="0"/>
              </a:spcBef>
              <a:spcAft>
                <a:spcPct val="0"/>
              </a:spcAft>
            </a:pPr>
            <a:r>
              <a:rPr lang="en-US" altLang="en-US" sz="1400">
                <a:solidFill>
                  <a:srgbClr val="1C1E21"/>
                </a:solidFill>
                <a:latin typeface="inherit"/>
                <a:cs typeface="Segoe UI Historic" panose="020B0502040204020203" pitchFamily="34" charset="0"/>
              </a:rPr>
              <a:t/>
            </a:r>
            <a:br>
              <a:rPr lang="en-US" altLang="en-US" sz="1400">
                <a:solidFill>
                  <a:srgbClr val="1C1E21"/>
                </a:solidFill>
                <a:latin typeface="inherit"/>
                <a:cs typeface="Segoe UI Historic" panose="020B0502040204020203" pitchFamily="34" charset="0"/>
              </a:rPr>
            </a:br>
            <a:endParaRPr lang="en-US" altLang="en-US" sz="1400">
              <a:latin typeface="Arial" panose="020B0604020202020204" pitchFamily="34" charset="0"/>
            </a:endParaRPr>
          </a:p>
        </p:txBody>
      </p:sp>
      <p:sp>
        <p:nvSpPr>
          <p:cNvPr id="2" name="Rectangle: Diagonal Corners Rounded 1">
            <a:extLst>
              <a:ext uri="{FF2B5EF4-FFF2-40B4-BE49-F238E27FC236}">
                <a16:creationId xmlns:a16="http://schemas.microsoft.com/office/drawing/2014/main" id="{B54285B1-B9FF-43ED-B9B6-CA19BA5C8160}"/>
              </a:ext>
            </a:extLst>
          </p:cNvPr>
          <p:cNvSpPr/>
          <p:nvPr/>
        </p:nvSpPr>
        <p:spPr>
          <a:xfrm>
            <a:off x="1274545" y="1473922"/>
            <a:ext cx="6522648" cy="697778"/>
          </a:xfrm>
          <a:prstGeom prst="round2DiagRect">
            <a:avLst/>
          </a:prstGeom>
          <a:effectLst>
            <a:outerShdw blurRad="50800" dist="38100" dir="13500000" algn="b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68580" tIns="34290" rIns="68580" bIns="34290" rtlCol="0" anchor="ctr"/>
          <a:lstStyle/>
          <a:p>
            <a:pPr algn="ctr"/>
            <a:endParaRPr lang="en-US" sz="1400"/>
          </a:p>
        </p:txBody>
      </p:sp>
      <p:sp>
        <p:nvSpPr>
          <p:cNvPr id="26" name="Rectangle: Diagonal Corners Rounded 25">
            <a:extLst>
              <a:ext uri="{FF2B5EF4-FFF2-40B4-BE49-F238E27FC236}">
                <a16:creationId xmlns:a16="http://schemas.microsoft.com/office/drawing/2014/main" id="{B16DD35B-F945-4D23-B5DB-4D7C216A028C}"/>
              </a:ext>
            </a:extLst>
          </p:cNvPr>
          <p:cNvSpPr/>
          <p:nvPr/>
        </p:nvSpPr>
        <p:spPr>
          <a:xfrm>
            <a:off x="1256565" y="2269966"/>
            <a:ext cx="6522648" cy="697778"/>
          </a:xfrm>
          <a:prstGeom prst="round2DiagRect">
            <a:avLst/>
          </a:prstGeom>
          <a:effectLst>
            <a:outerShdw blurRad="50800" dist="38100" dir="13500000" algn="b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68580" tIns="34290" rIns="68580" bIns="34290" rtlCol="0" anchor="ctr"/>
          <a:lstStyle/>
          <a:p>
            <a:pPr algn="ctr"/>
            <a:endParaRPr lang="en-US" sz="1400"/>
          </a:p>
        </p:txBody>
      </p:sp>
      <p:sp>
        <p:nvSpPr>
          <p:cNvPr id="27" name="Rectangle: Diagonal Corners Rounded 26">
            <a:extLst>
              <a:ext uri="{FF2B5EF4-FFF2-40B4-BE49-F238E27FC236}">
                <a16:creationId xmlns:a16="http://schemas.microsoft.com/office/drawing/2014/main" id="{8A2F3618-EC09-4D32-AC56-4D77322601A2}"/>
              </a:ext>
            </a:extLst>
          </p:cNvPr>
          <p:cNvSpPr/>
          <p:nvPr/>
        </p:nvSpPr>
        <p:spPr>
          <a:xfrm>
            <a:off x="1249017" y="3070066"/>
            <a:ext cx="6522648" cy="697778"/>
          </a:xfrm>
          <a:prstGeom prst="round2DiagRect">
            <a:avLst/>
          </a:prstGeom>
          <a:effectLst>
            <a:outerShdw blurRad="50800" dist="38100" dir="13500000" algn="b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68580" tIns="34290" rIns="68580" bIns="34290" rtlCol="0" anchor="ctr"/>
          <a:lstStyle/>
          <a:p>
            <a:pPr algn="ctr"/>
            <a:endParaRPr lang="en-US" sz="1400"/>
          </a:p>
        </p:txBody>
      </p:sp>
      <p:sp>
        <p:nvSpPr>
          <p:cNvPr id="28" name="Rectangle: Diagonal Corners Rounded 27">
            <a:extLst>
              <a:ext uri="{FF2B5EF4-FFF2-40B4-BE49-F238E27FC236}">
                <a16:creationId xmlns:a16="http://schemas.microsoft.com/office/drawing/2014/main" id="{E9EE06AA-3487-4A2C-9416-A7A42C216274}"/>
              </a:ext>
            </a:extLst>
          </p:cNvPr>
          <p:cNvSpPr/>
          <p:nvPr/>
        </p:nvSpPr>
        <p:spPr>
          <a:xfrm>
            <a:off x="1256565" y="3919306"/>
            <a:ext cx="6522648" cy="697778"/>
          </a:xfrm>
          <a:prstGeom prst="round2DiagRect">
            <a:avLst/>
          </a:prstGeom>
          <a:effectLst>
            <a:outerShdw blurRad="50800" dist="38100" dir="13500000" algn="b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68580" tIns="34290" rIns="68580" bIns="34290" rtlCol="0" anchor="ctr"/>
          <a:lstStyle/>
          <a:p>
            <a:pPr algn="ctr"/>
            <a:endParaRPr lang="en-US" sz="1400"/>
          </a:p>
        </p:txBody>
      </p:sp>
      <p:sp>
        <p:nvSpPr>
          <p:cNvPr id="29" name="Rectangle: Diagonal Corners Rounded 28">
            <a:extLst>
              <a:ext uri="{FF2B5EF4-FFF2-40B4-BE49-F238E27FC236}">
                <a16:creationId xmlns:a16="http://schemas.microsoft.com/office/drawing/2014/main" id="{E455A99A-5582-4CB4-A2E3-CD86DF1D471F}"/>
              </a:ext>
            </a:extLst>
          </p:cNvPr>
          <p:cNvSpPr/>
          <p:nvPr/>
        </p:nvSpPr>
        <p:spPr>
          <a:xfrm>
            <a:off x="1249017" y="4727270"/>
            <a:ext cx="6522648" cy="697778"/>
          </a:xfrm>
          <a:prstGeom prst="round2DiagRect">
            <a:avLst/>
          </a:prstGeom>
          <a:effectLst>
            <a:outerShdw blurRad="50800" dist="38100" dir="13500000" algn="b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68580" tIns="34290" rIns="68580" bIns="34290" rtlCol="0" anchor="ctr"/>
          <a:lstStyle/>
          <a:p>
            <a:pPr algn="ctr"/>
            <a:endParaRPr lang="en-US" sz="1400"/>
          </a:p>
        </p:txBody>
      </p:sp>
      <p:sp>
        <p:nvSpPr>
          <p:cNvPr id="9" name="Flowchart: Card 8">
            <a:extLst>
              <a:ext uri="{FF2B5EF4-FFF2-40B4-BE49-F238E27FC236}">
                <a16:creationId xmlns:a16="http://schemas.microsoft.com/office/drawing/2014/main" id="{531F24A5-177C-45A7-A1C1-0F0FBAE66120}"/>
              </a:ext>
            </a:extLst>
          </p:cNvPr>
          <p:cNvSpPr/>
          <p:nvPr/>
        </p:nvSpPr>
        <p:spPr>
          <a:xfrm>
            <a:off x="1337175" y="1543051"/>
            <a:ext cx="514350" cy="567590"/>
          </a:xfrm>
          <a:prstGeom prst="flowChartPunchedCard">
            <a:avLst/>
          </a:prstGeom>
          <a:ln>
            <a:solidFill>
              <a:schemeClr val="bg1">
                <a:lumMod val="95000"/>
              </a:schemeClr>
            </a:solidFill>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sz="1400"/>
          </a:p>
        </p:txBody>
      </p:sp>
      <p:sp>
        <p:nvSpPr>
          <p:cNvPr id="31" name="Flowchart: Card 30">
            <a:extLst>
              <a:ext uri="{FF2B5EF4-FFF2-40B4-BE49-F238E27FC236}">
                <a16:creationId xmlns:a16="http://schemas.microsoft.com/office/drawing/2014/main" id="{132A6ADA-CE04-4D76-8C00-8C068D1CEF7D}"/>
              </a:ext>
            </a:extLst>
          </p:cNvPr>
          <p:cNvSpPr/>
          <p:nvPr/>
        </p:nvSpPr>
        <p:spPr>
          <a:xfrm>
            <a:off x="1337175" y="2335061"/>
            <a:ext cx="514350" cy="567590"/>
          </a:xfrm>
          <a:prstGeom prst="flowChartPunchedCard">
            <a:avLst/>
          </a:prstGeom>
          <a:ln>
            <a:solidFill>
              <a:schemeClr val="bg1">
                <a:lumMod val="95000"/>
              </a:schemeClr>
            </a:solidFill>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sz="1400"/>
          </a:p>
        </p:txBody>
      </p:sp>
      <p:sp>
        <p:nvSpPr>
          <p:cNvPr id="32" name="Flowchart: Card 31">
            <a:extLst>
              <a:ext uri="{FF2B5EF4-FFF2-40B4-BE49-F238E27FC236}">
                <a16:creationId xmlns:a16="http://schemas.microsoft.com/office/drawing/2014/main" id="{764A51F0-F7C3-43D4-A1E8-C7DC790E36B5}"/>
              </a:ext>
            </a:extLst>
          </p:cNvPr>
          <p:cNvSpPr/>
          <p:nvPr/>
        </p:nvSpPr>
        <p:spPr>
          <a:xfrm>
            <a:off x="1346165" y="3135161"/>
            <a:ext cx="514350" cy="567590"/>
          </a:xfrm>
          <a:prstGeom prst="flowChartPunchedCard">
            <a:avLst/>
          </a:prstGeom>
          <a:ln>
            <a:solidFill>
              <a:schemeClr val="bg1">
                <a:lumMod val="95000"/>
              </a:schemeClr>
            </a:solidFill>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sz="1400"/>
          </a:p>
        </p:txBody>
      </p:sp>
      <p:sp>
        <p:nvSpPr>
          <p:cNvPr id="33" name="Flowchart: Card 32">
            <a:extLst>
              <a:ext uri="{FF2B5EF4-FFF2-40B4-BE49-F238E27FC236}">
                <a16:creationId xmlns:a16="http://schemas.microsoft.com/office/drawing/2014/main" id="{32ACDD54-BC1C-411D-8720-55F562CFABD1}"/>
              </a:ext>
            </a:extLst>
          </p:cNvPr>
          <p:cNvSpPr/>
          <p:nvPr/>
        </p:nvSpPr>
        <p:spPr>
          <a:xfrm>
            <a:off x="1346165" y="3984401"/>
            <a:ext cx="514350" cy="567590"/>
          </a:xfrm>
          <a:prstGeom prst="flowChartPunchedCard">
            <a:avLst/>
          </a:prstGeom>
          <a:ln>
            <a:solidFill>
              <a:schemeClr val="bg1">
                <a:lumMod val="95000"/>
              </a:schemeClr>
            </a:solidFill>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sz="1400"/>
          </a:p>
        </p:txBody>
      </p:sp>
      <p:sp>
        <p:nvSpPr>
          <p:cNvPr id="34" name="Flowchart: Card 33">
            <a:extLst>
              <a:ext uri="{FF2B5EF4-FFF2-40B4-BE49-F238E27FC236}">
                <a16:creationId xmlns:a16="http://schemas.microsoft.com/office/drawing/2014/main" id="{0F4216D9-6298-40C5-8216-5761F40E9F58}"/>
              </a:ext>
            </a:extLst>
          </p:cNvPr>
          <p:cNvSpPr/>
          <p:nvPr/>
        </p:nvSpPr>
        <p:spPr>
          <a:xfrm>
            <a:off x="1347292" y="4792365"/>
            <a:ext cx="514350" cy="567590"/>
          </a:xfrm>
          <a:prstGeom prst="flowChartPunchedCard">
            <a:avLst/>
          </a:prstGeom>
          <a:ln>
            <a:solidFill>
              <a:schemeClr val="bg1">
                <a:lumMod val="95000"/>
              </a:schemeClr>
            </a:solidFill>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sz="1400"/>
          </a:p>
        </p:txBody>
      </p:sp>
      <p:sp>
        <p:nvSpPr>
          <p:cNvPr id="10" name="TextBox 9">
            <a:extLst>
              <a:ext uri="{FF2B5EF4-FFF2-40B4-BE49-F238E27FC236}">
                <a16:creationId xmlns:a16="http://schemas.microsoft.com/office/drawing/2014/main" id="{D5429C5C-0C84-4035-8394-FD83862B5E3A}"/>
              </a:ext>
            </a:extLst>
          </p:cNvPr>
          <p:cNvSpPr txBox="1"/>
          <p:nvPr/>
        </p:nvSpPr>
        <p:spPr>
          <a:xfrm>
            <a:off x="1372424" y="1672418"/>
            <a:ext cx="455552" cy="284693"/>
          </a:xfrm>
          <a:prstGeom prst="rect">
            <a:avLst/>
          </a:prstGeom>
          <a:noFill/>
        </p:spPr>
        <p:txBody>
          <a:bodyPr wrap="square" lIns="68580" tIns="34290" rIns="68580" bIns="34290"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01</a:t>
            </a:r>
          </a:p>
        </p:txBody>
      </p:sp>
      <p:sp>
        <p:nvSpPr>
          <p:cNvPr id="35" name="TextBox 34">
            <a:extLst>
              <a:ext uri="{FF2B5EF4-FFF2-40B4-BE49-F238E27FC236}">
                <a16:creationId xmlns:a16="http://schemas.microsoft.com/office/drawing/2014/main" id="{294692EE-FE26-4079-8145-665FBDBD2079}"/>
              </a:ext>
            </a:extLst>
          </p:cNvPr>
          <p:cNvSpPr txBox="1"/>
          <p:nvPr/>
        </p:nvSpPr>
        <p:spPr>
          <a:xfrm>
            <a:off x="1372426" y="2457067"/>
            <a:ext cx="471703" cy="284693"/>
          </a:xfrm>
          <a:prstGeom prst="rect">
            <a:avLst/>
          </a:prstGeom>
          <a:noFill/>
        </p:spPr>
        <p:txBody>
          <a:bodyPr wrap="square" lIns="68580" tIns="34290" rIns="68580" bIns="34290"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02</a:t>
            </a:r>
          </a:p>
        </p:txBody>
      </p:sp>
      <p:sp>
        <p:nvSpPr>
          <p:cNvPr id="36" name="TextBox 35">
            <a:extLst>
              <a:ext uri="{FF2B5EF4-FFF2-40B4-BE49-F238E27FC236}">
                <a16:creationId xmlns:a16="http://schemas.microsoft.com/office/drawing/2014/main" id="{27857BD0-719B-4691-BB8E-985BF0396D0D}"/>
              </a:ext>
            </a:extLst>
          </p:cNvPr>
          <p:cNvSpPr txBox="1"/>
          <p:nvPr/>
        </p:nvSpPr>
        <p:spPr>
          <a:xfrm>
            <a:off x="1382131" y="3245769"/>
            <a:ext cx="449103" cy="284693"/>
          </a:xfrm>
          <a:prstGeom prst="rect">
            <a:avLst/>
          </a:prstGeom>
          <a:noFill/>
        </p:spPr>
        <p:txBody>
          <a:bodyPr wrap="square" lIns="68580" tIns="34290" rIns="68580" bIns="34290"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03</a:t>
            </a:r>
          </a:p>
        </p:txBody>
      </p:sp>
      <p:sp>
        <p:nvSpPr>
          <p:cNvPr id="37" name="TextBox 36">
            <a:extLst>
              <a:ext uri="{FF2B5EF4-FFF2-40B4-BE49-F238E27FC236}">
                <a16:creationId xmlns:a16="http://schemas.microsoft.com/office/drawing/2014/main" id="{88BF1152-FBCF-4654-A1D9-8D657DA8D0A8}"/>
              </a:ext>
            </a:extLst>
          </p:cNvPr>
          <p:cNvSpPr txBox="1"/>
          <p:nvPr/>
        </p:nvSpPr>
        <p:spPr>
          <a:xfrm>
            <a:off x="1372425" y="4099615"/>
            <a:ext cx="477609" cy="284693"/>
          </a:xfrm>
          <a:prstGeom prst="rect">
            <a:avLst/>
          </a:prstGeom>
          <a:noFill/>
        </p:spPr>
        <p:txBody>
          <a:bodyPr wrap="square" lIns="68580" tIns="34290" rIns="68580" bIns="34290"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04</a:t>
            </a:r>
          </a:p>
        </p:txBody>
      </p:sp>
      <p:sp>
        <p:nvSpPr>
          <p:cNvPr id="38" name="TextBox 37">
            <a:extLst>
              <a:ext uri="{FF2B5EF4-FFF2-40B4-BE49-F238E27FC236}">
                <a16:creationId xmlns:a16="http://schemas.microsoft.com/office/drawing/2014/main" id="{0C585E52-7F63-476B-AE9B-00D534E2481E}"/>
              </a:ext>
            </a:extLst>
          </p:cNvPr>
          <p:cNvSpPr txBox="1"/>
          <p:nvPr/>
        </p:nvSpPr>
        <p:spPr>
          <a:xfrm>
            <a:off x="1382130" y="4883900"/>
            <a:ext cx="455976" cy="284693"/>
          </a:xfrm>
          <a:prstGeom prst="rect">
            <a:avLst/>
          </a:prstGeom>
          <a:noFill/>
        </p:spPr>
        <p:txBody>
          <a:bodyPr wrap="square" lIns="68580" tIns="34290" rIns="68580" bIns="34290"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05</a:t>
            </a:r>
          </a:p>
        </p:txBody>
      </p:sp>
      <p:sp>
        <p:nvSpPr>
          <p:cNvPr id="11" name="Flowchart: Off-page Connector 10">
            <a:extLst>
              <a:ext uri="{FF2B5EF4-FFF2-40B4-BE49-F238E27FC236}">
                <a16:creationId xmlns:a16="http://schemas.microsoft.com/office/drawing/2014/main" id="{C7238B41-C9F6-4B62-980B-8B1F7EE194A1}"/>
              </a:ext>
            </a:extLst>
          </p:cNvPr>
          <p:cNvSpPr/>
          <p:nvPr/>
        </p:nvSpPr>
        <p:spPr>
          <a:xfrm rot="5400000">
            <a:off x="7049419" y="1423048"/>
            <a:ext cx="603028" cy="795473"/>
          </a:xfrm>
          <a:prstGeom prst="flowChartOffpageConnector">
            <a:avLst/>
          </a:prstGeom>
          <a:solidFill>
            <a:schemeClr val="bg1">
              <a:lumMod val="95000"/>
            </a:schemeClr>
          </a:solid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sz="1400"/>
          </a:p>
        </p:txBody>
      </p:sp>
      <p:sp>
        <p:nvSpPr>
          <p:cNvPr id="39" name="Flowchart: Off-page Connector 38">
            <a:extLst>
              <a:ext uri="{FF2B5EF4-FFF2-40B4-BE49-F238E27FC236}">
                <a16:creationId xmlns:a16="http://schemas.microsoft.com/office/drawing/2014/main" id="{B4DDC02B-93E2-4B0E-A39B-8EFC7518D8CA}"/>
              </a:ext>
            </a:extLst>
          </p:cNvPr>
          <p:cNvSpPr/>
          <p:nvPr/>
        </p:nvSpPr>
        <p:spPr>
          <a:xfrm rot="5400000">
            <a:off x="7049418" y="2221119"/>
            <a:ext cx="603028" cy="795473"/>
          </a:xfrm>
          <a:prstGeom prst="flowChartOffpageConnector">
            <a:avLst/>
          </a:prstGeom>
          <a:solidFill>
            <a:schemeClr val="bg1">
              <a:lumMod val="95000"/>
            </a:schemeClr>
          </a:solid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sz="1400"/>
          </a:p>
        </p:txBody>
      </p:sp>
      <p:sp>
        <p:nvSpPr>
          <p:cNvPr id="40" name="Flowchart: Off-page Connector 39">
            <a:extLst>
              <a:ext uri="{FF2B5EF4-FFF2-40B4-BE49-F238E27FC236}">
                <a16:creationId xmlns:a16="http://schemas.microsoft.com/office/drawing/2014/main" id="{8EEEC257-1144-4928-B8AB-6BBD74062DAF}"/>
              </a:ext>
            </a:extLst>
          </p:cNvPr>
          <p:cNvSpPr/>
          <p:nvPr/>
        </p:nvSpPr>
        <p:spPr>
          <a:xfrm rot="5400000">
            <a:off x="7029299" y="3021219"/>
            <a:ext cx="603028" cy="795473"/>
          </a:xfrm>
          <a:prstGeom prst="flowChartOffpageConnector">
            <a:avLst/>
          </a:prstGeom>
          <a:solidFill>
            <a:schemeClr val="bg1">
              <a:lumMod val="95000"/>
            </a:schemeClr>
          </a:solid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sz="1400"/>
          </a:p>
        </p:txBody>
      </p:sp>
      <p:sp>
        <p:nvSpPr>
          <p:cNvPr id="41" name="Flowchart: Off-page Connector 40">
            <a:extLst>
              <a:ext uri="{FF2B5EF4-FFF2-40B4-BE49-F238E27FC236}">
                <a16:creationId xmlns:a16="http://schemas.microsoft.com/office/drawing/2014/main" id="{ED44189F-0164-49E3-87C8-D37FC02DAE7E}"/>
              </a:ext>
            </a:extLst>
          </p:cNvPr>
          <p:cNvSpPr/>
          <p:nvPr/>
        </p:nvSpPr>
        <p:spPr>
          <a:xfrm rot="5400000">
            <a:off x="7026918" y="3870605"/>
            <a:ext cx="603028" cy="795473"/>
          </a:xfrm>
          <a:prstGeom prst="flowChartOffpageConnector">
            <a:avLst/>
          </a:prstGeom>
          <a:solidFill>
            <a:schemeClr val="bg1">
              <a:lumMod val="95000"/>
            </a:schemeClr>
          </a:solid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sz="1400"/>
          </a:p>
        </p:txBody>
      </p:sp>
      <p:sp>
        <p:nvSpPr>
          <p:cNvPr id="42" name="Flowchart: Off-page Connector 41">
            <a:extLst>
              <a:ext uri="{FF2B5EF4-FFF2-40B4-BE49-F238E27FC236}">
                <a16:creationId xmlns:a16="http://schemas.microsoft.com/office/drawing/2014/main" id="{E56B5262-7D4D-40CE-A14A-839DE0C5C5B7}"/>
              </a:ext>
            </a:extLst>
          </p:cNvPr>
          <p:cNvSpPr/>
          <p:nvPr/>
        </p:nvSpPr>
        <p:spPr>
          <a:xfrm rot="5400000">
            <a:off x="7026917" y="4658195"/>
            <a:ext cx="603028" cy="795473"/>
          </a:xfrm>
          <a:prstGeom prst="flowChartOffpageConnector">
            <a:avLst/>
          </a:prstGeom>
          <a:solidFill>
            <a:schemeClr val="bg1">
              <a:lumMod val="95000"/>
            </a:schemeClr>
          </a:solid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sz="1400"/>
          </a:p>
        </p:txBody>
      </p:sp>
      <p:pic>
        <p:nvPicPr>
          <p:cNvPr id="43" name="Picture 42">
            <a:extLst>
              <a:ext uri="{FF2B5EF4-FFF2-40B4-BE49-F238E27FC236}">
                <a16:creationId xmlns:a16="http://schemas.microsoft.com/office/drawing/2014/main" id="{EBB66FD6-D4DE-4BF1-A7A0-9BD12B0766F3}"/>
              </a:ext>
            </a:extLst>
          </p:cNvPr>
          <p:cNvPicPr>
            <a:picLocks noChangeAspect="1"/>
          </p:cNvPicPr>
          <p:nvPr/>
        </p:nvPicPr>
        <p:blipFill>
          <a:blip r:embed="rId2"/>
          <a:stretch>
            <a:fillRect/>
          </a:stretch>
        </p:blipFill>
        <p:spPr>
          <a:xfrm>
            <a:off x="7143751" y="1602129"/>
            <a:ext cx="488588" cy="442057"/>
          </a:xfrm>
          <a:prstGeom prst="rect">
            <a:avLst/>
          </a:prstGeom>
        </p:spPr>
      </p:pic>
      <p:pic>
        <p:nvPicPr>
          <p:cNvPr id="45" name="Picture 44">
            <a:extLst>
              <a:ext uri="{FF2B5EF4-FFF2-40B4-BE49-F238E27FC236}">
                <a16:creationId xmlns:a16="http://schemas.microsoft.com/office/drawing/2014/main" id="{EF9DA625-7331-4E85-8867-49ACB9F2E98F}"/>
              </a:ext>
            </a:extLst>
          </p:cNvPr>
          <p:cNvPicPr>
            <a:picLocks noChangeAspect="1"/>
          </p:cNvPicPr>
          <p:nvPr/>
        </p:nvPicPr>
        <p:blipFill>
          <a:blip r:embed="rId3"/>
          <a:stretch>
            <a:fillRect/>
          </a:stretch>
        </p:blipFill>
        <p:spPr>
          <a:xfrm>
            <a:off x="7157878" y="2396441"/>
            <a:ext cx="488588" cy="453689"/>
          </a:xfrm>
          <a:prstGeom prst="rect">
            <a:avLst/>
          </a:prstGeom>
        </p:spPr>
      </p:pic>
      <p:pic>
        <p:nvPicPr>
          <p:cNvPr id="47" name="Picture 46">
            <a:extLst>
              <a:ext uri="{FF2B5EF4-FFF2-40B4-BE49-F238E27FC236}">
                <a16:creationId xmlns:a16="http://schemas.microsoft.com/office/drawing/2014/main" id="{F6E8F18A-350C-4C24-AF39-E0BAEF081C07}"/>
              </a:ext>
            </a:extLst>
          </p:cNvPr>
          <p:cNvPicPr>
            <a:picLocks noChangeAspect="1"/>
          </p:cNvPicPr>
          <p:nvPr/>
        </p:nvPicPr>
        <p:blipFill>
          <a:blip r:embed="rId4"/>
          <a:stretch>
            <a:fillRect/>
          </a:stretch>
        </p:blipFill>
        <p:spPr>
          <a:xfrm>
            <a:off x="7123844" y="3209534"/>
            <a:ext cx="552528" cy="444425"/>
          </a:xfrm>
          <a:prstGeom prst="rect">
            <a:avLst/>
          </a:prstGeom>
        </p:spPr>
      </p:pic>
      <p:pic>
        <p:nvPicPr>
          <p:cNvPr id="49" name="Picture 48">
            <a:extLst>
              <a:ext uri="{FF2B5EF4-FFF2-40B4-BE49-F238E27FC236}">
                <a16:creationId xmlns:a16="http://schemas.microsoft.com/office/drawing/2014/main" id="{E9DDAD70-C71B-4733-AC35-94D5B22D8040}"/>
              </a:ext>
            </a:extLst>
          </p:cNvPr>
          <p:cNvPicPr>
            <a:picLocks noChangeAspect="1"/>
          </p:cNvPicPr>
          <p:nvPr/>
        </p:nvPicPr>
        <p:blipFill>
          <a:blip r:embed="rId5"/>
          <a:stretch>
            <a:fillRect/>
          </a:stretch>
        </p:blipFill>
        <p:spPr>
          <a:xfrm>
            <a:off x="7194058" y="4021667"/>
            <a:ext cx="438283" cy="516949"/>
          </a:xfrm>
          <a:prstGeom prst="rect">
            <a:avLst/>
          </a:prstGeom>
        </p:spPr>
      </p:pic>
      <p:pic>
        <p:nvPicPr>
          <p:cNvPr id="51" name="Picture 50">
            <a:extLst>
              <a:ext uri="{FF2B5EF4-FFF2-40B4-BE49-F238E27FC236}">
                <a16:creationId xmlns:a16="http://schemas.microsoft.com/office/drawing/2014/main" id="{0CBF14DF-39B8-4290-91AA-6D52A7F1A1B0}"/>
              </a:ext>
            </a:extLst>
          </p:cNvPr>
          <p:cNvPicPr>
            <a:picLocks noChangeAspect="1"/>
          </p:cNvPicPr>
          <p:nvPr/>
        </p:nvPicPr>
        <p:blipFill>
          <a:blip r:embed="rId6"/>
          <a:stretch>
            <a:fillRect/>
          </a:stretch>
        </p:blipFill>
        <p:spPr>
          <a:xfrm>
            <a:off x="7194058" y="4849275"/>
            <a:ext cx="438283" cy="427045"/>
          </a:xfrm>
          <a:prstGeom prst="rect">
            <a:avLst/>
          </a:prstGeom>
        </p:spPr>
      </p:pic>
      <p:sp>
        <p:nvSpPr>
          <p:cNvPr id="52" name="TextBox 51">
            <a:extLst>
              <a:ext uri="{FF2B5EF4-FFF2-40B4-BE49-F238E27FC236}">
                <a16:creationId xmlns:a16="http://schemas.microsoft.com/office/drawing/2014/main" id="{3AA45D43-9565-413E-9627-478A41AF0FD4}"/>
              </a:ext>
            </a:extLst>
          </p:cNvPr>
          <p:cNvSpPr txBox="1"/>
          <p:nvPr/>
        </p:nvSpPr>
        <p:spPr>
          <a:xfrm>
            <a:off x="1881995" y="1573438"/>
            <a:ext cx="4893765" cy="500137"/>
          </a:xfrm>
          <a:prstGeom prst="rect">
            <a:avLst/>
          </a:prstGeom>
          <a:noFill/>
        </p:spPr>
        <p:txBody>
          <a:bodyPr wrap="square" lIns="68580" tIns="34290" rIns="68580" bIns="34290" rtlCol="0">
            <a:spAutoFit/>
          </a:bodyPr>
          <a:lstStyle/>
          <a:p>
            <a:pPr algn="just"/>
            <a:r>
              <a:rPr lang="en-US" sz="1400" dirty="0">
                <a:latin typeface="Tahoma" panose="020B0604030504040204" pitchFamily="34" charset="0"/>
                <a:ea typeface="Tahoma" panose="020B0604030504040204" pitchFamily="34" charset="0"/>
                <a:cs typeface="Tahoma" panose="020B0604030504040204" pitchFamily="34" charset="0"/>
              </a:rPr>
              <a:t>Giao </a:t>
            </a:r>
            <a:r>
              <a:rPr lang="en-US" sz="1400" dirty="0" err="1">
                <a:latin typeface="Tahoma" panose="020B0604030504040204" pitchFamily="34" charset="0"/>
                <a:ea typeface="Tahoma" panose="020B0604030504040204" pitchFamily="34" charset="0"/>
                <a:cs typeface="Tahoma" panose="020B0604030504040204" pitchFamily="34" charset="0"/>
              </a:rPr>
              <a:t>thức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truy</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cập</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thư</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mục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nhẹ</a:t>
            </a:r>
            <a:r>
              <a:rPr lang="en-US" sz="1400" dirty="0">
                <a:latin typeface="Tahoma" panose="020B0604030504040204" pitchFamily="34" charset="0"/>
                <a:ea typeface="Tahoma" panose="020B0604030504040204" pitchFamily="34" charset="0"/>
                <a:cs typeface="Tahoma" panose="020B0604030504040204" pitchFamily="34" charset="0"/>
              </a:rPr>
              <a:t> (LDAP) </a:t>
            </a:r>
            <a:r>
              <a:rPr lang="en-US" sz="1400" dirty="0" err="1">
                <a:latin typeface="Tahoma" panose="020B0604030504040204" pitchFamily="34" charset="0"/>
                <a:ea typeface="Tahoma" panose="020B0604030504040204" pitchFamily="34" charset="0"/>
                <a:cs typeface="Tahoma" panose="020B0604030504040204" pitchFamily="34" charset="0"/>
              </a:rPr>
              <a:t>là</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một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giao</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thức</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Internet </a:t>
            </a:r>
            <a:r>
              <a:rPr lang="en-US" sz="1400" dirty="0" err="1">
                <a:latin typeface="Tahoma" panose="020B0604030504040204" pitchFamily="34" charset="0"/>
                <a:ea typeface="Tahoma" panose="020B0604030504040204" pitchFamily="34" charset="0"/>
                <a:cs typeface="Tahoma" panose="020B0604030504040204" pitchFamily="34" charset="0"/>
              </a:rPr>
              <a:t>để</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truy</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cập</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các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dịch</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vụ</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thư</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mục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phân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tán</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53" name="TextBox 52">
            <a:extLst>
              <a:ext uri="{FF2B5EF4-FFF2-40B4-BE49-F238E27FC236}">
                <a16:creationId xmlns:a16="http://schemas.microsoft.com/office/drawing/2014/main" id="{E462E850-A48F-4D6A-ACC7-0FD95EFF6941}"/>
              </a:ext>
            </a:extLst>
          </p:cNvPr>
          <p:cNvSpPr txBox="1"/>
          <p:nvPr/>
        </p:nvSpPr>
        <p:spPr>
          <a:xfrm>
            <a:off x="1881994" y="2295523"/>
            <a:ext cx="5170470" cy="715581"/>
          </a:xfrm>
          <a:prstGeom prst="rect">
            <a:avLst/>
          </a:prstGeom>
          <a:noFill/>
        </p:spPr>
        <p:txBody>
          <a:bodyPr wrap="square" lIns="68580" tIns="34290" rIns="68580" bIns="34290" rtlCol="0">
            <a:spAutoFit/>
          </a:bodyPr>
          <a:lstStyle/>
          <a:p>
            <a:pPr algn="just"/>
            <a:r>
              <a:rPr lang="en-US" sz="1400" dirty="0" err="1">
                <a:latin typeface="Tahoma" panose="020B0604030504040204" pitchFamily="34" charset="0"/>
                <a:ea typeface="Tahoma" panose="020B0604030504040204" pitchFamily="34" charset="0"/>
                <a:cs typeface="Tahoma" panose="020B0604030504040204" pitchFamily="34" charset="0"/>
              </a:rPr>
              <a:t>Các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dịch</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vụ</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thư</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mục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có</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thể</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cung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cấp</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bất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kỳ</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bộ</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hồ</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sơ</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có</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tổ</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chức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nào</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thường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theo</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cấu</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trúc</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phân</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cấp</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và</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logic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chẳng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hạn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như</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thư</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mục</a:t>
            </a:r>
            <a:r>
              <a:rPr lang="en-US" sz="1400" dirty="0">
                <a:latin typeface="Tahoma" panose="020B0604030504040204" pitchFamily="34" charset="0"/>
                <a:ea typeface="Tahoma" panose="020B0604030504040204" pitchFamily="34" charset="0"/>
                <a:cs typeface="Tahoma" panose="020B0604030504040204" pitchFamily="34" charset="0"/>
              </a:rPr>
              <a:t> email </a:t>
            </a:r>
            <a:r>
              <a:rPr lang="en-US" sz="1400" dirty="0" err="1">
                <a:latin typeface="Tahoma" panose="020B0604030504040204" pitchFamily="34" charset="0"/>
                <a:ea typeface="Tahoma" panose="020B0604030504040204" pitchFamily="34" charset="0"/>
                <a:cs typeface="Tahoma" panose="020B0604030504040204" pitchFamily="34" charset="0"/>
              </a:rPr>
              <a:t>công</a:t>
            </a:r>
            <a:r>
              <a:rPr lang="en-US" sz="1400" dirty="0">
                <a:latin typeface="Tahoma" panose="020B0604030504040204" pitchFamily="34" charset="0"/>
                <a:ea typeface="Tahoma" panose="020B0604030504040204" pitchFamily="34" charset="0"/>
                <a:cs typeface="Tahoma" panose="020B0604030504040204" pitchFamily="34" charset="0"/>
              </a:rPr>
              <a:t> ty</a:t>
            </a:r>
          </a:p>
        </p:txBody>
      </p:sp>
      <p:sp>
        <p:nvSpPr>
          <p:cNvPr id="54" name="TextBox 53">
            <a:extLst>
              <a:ext uri="{FF2B5EF4-FFF2-40B4-BE49-F238E27FC236}">
                <a16:creationId xmlns:a16="http://schemas.microsoft.com/office/drawing/2014/main" id="{6DCF4679-280D-4F4C-B813-F049F22DEAFA}"/>
              </a:ext>
            </a:extLst>
          </p:cNvPr>
          <p:cNvSpPr txBox="1"/>
          <p:nvPr/>
        </p:nvSpPr>
        <p:spPr>
          <a:xfrm>
            <a:off x="1850884" y="3098207"/>
            <a:ext cx="4893765" cy="715581"/>
          </a:xfrm>
          <a:prstGeom prst="rect">
            <a:avLst/>
          </a:prstGeom>
          <a:noFill/>
        </p:spPr>
        <p:txBody>
          <a:bodyPr wrap="square" lIns="68580" tIns="34290" rIns="68580" bIns="34290" rtlCol="0">
            <a:spAutoFit/>
          </a:bodyPr>
          <a:lstStyle/>
          <a:p>
            <a:pPr algn="just"/>
            <a:r>
              <a:rPr lang="en-US" sz="1400" dirty="0" err="1">
                <a:latin typeface="Tahoma" panose="020B0604030504040204" pitchFamily="34" charset="0"/>
                <a:ea typeface="Tahoma" panose="020B0604030504040204" pitchFamily="34" charset="0"/>
                <a:cs typeface="Tahoma" panose="020B0604030504040204" pitchFamily="34" charset="0"/>
              </a:rPr>
              <a:t>Máy</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khách</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bắt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đầu</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phiên</a:t>
            </a:r>
            <a:r>
              <a:rPr lang="en-US" sz="1400" dirty="0">
                <a:latin typeface="Tahoma" panose="020B0604030504040204" pitchFamily="34" charset="0"/>
                <a:ea typeface="Tahoma" panose="020B0604030504040204" pitchFamily="34" charset="0"/>
                <a:cs typeface="Tahoma" panose="020B0604030504040204" pitchFamily="34" charset="0"/>
              </a:rPr>
              <a:t> LDAP </a:t>
            </a:r>
            <a:r>
              <a:rPr lang="en-US" sz="1400" dirty="0" err="1">
                <a:latin typeface="Tahoma" panose="020B0604030504040204" pitchFamily="34" charset="0"/>
                <a:ea typeface="Tahoma" panose="020B0604030504040204" pitchFamily="34" charset="0"/>
                <a:cs typeface="Tahoma" panose="020B0604030504040204" pitchFamily="34" charset="0"/>
              </a:rPr>
              <a:t>bằng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cách</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kết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nối</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với</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Tác</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nhân</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hệ</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thống</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thư</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mục</a:t>
            </a:r>
            <a:r>
              <a:rPr lang="en-US" sz="1400" dirty="0">
                <a:latin typeface="Tahoma" panose="020B0604030504040204" pitchFamily="34" charset="0"/>
                <a:ea typeface="Tahoma" panose="020B0604030504040204" pitchFamily="34" charset="0"/>
                <a:cs typeface="Tahoma" panose="020B0604030504040204" pitchFamily="34" charset="0"/>
              </a:rPr>
              <a:t> (DSA) </a:t>
            </a:r>
            <a:r>
              <a:rPr lang="en-US" sz="1400" dirty="0" err="1">
                <a:latin typeface="Tahoma" panose="020B0604030504040204" pitchFamily="34" charset="0"/>
                <a:ea typeface="Tahoma" panose="020B0604030504040204" pitchFamily="34" charset="0"/>
                <a:cs typeface="Tahoma" panose="020B0604030504040204" pitchFamily="34" charset="0"/>
              </a:rPr>
              <a:t>trên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cổng</a:t>
            </a:r>
            <a:r>
              <a:rPr lang="en-US" sz="1400" dirty="0">
                <a:latin typeface="Tahoma" panose="020B0604030504040204" pitchFamily="34" charset="0"/>
                <a:ea typeface="Tahoma" panose="020B0604030504040204" pitchFamily="34" charset="0"/>
                <a:cs typeface="Tahoma" panose="020B0604030504040204" pitchFamily="34" charset="0"/>
              </a:rPr>
              <a:t> TCP 389 </a:t>
            </a:r>
            <a:r>
              <a:rPr lang="en-US" sz="1400" dirty="0" err="1">
                <a:latin typeface="Tahoma" panose="020B0604030504040204" pitchFamily="34" charset="0"/>
                <a:ea typeface="Tahoma" panose="020B0604030504040204" pitchFamily="34" charset="0"/>
                <a:cs typeface="Tahoma" panose="020B0604030504040204" pitchFamily="34" charset="0"/>
              </a:rPr>
              <a:t>và</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sau</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đó</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gửi</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yêu</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cầu</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hoạt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động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đếnDSA</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55" name="TextBox 54">
            <a:extLst>
              <a:ext uri="{FF2B5EF4-FFF2-40B4-BE49-F238E27FC236}">
                <a16:creationId xmlns:a16="http://schemas.microsoft.com/office/drawing/2014/main" id="{8897545F-300A-44C3-A934-A89BC0447AC6}"/>
              </a:ext>
            </a:extLst>
          </p:cNvPr>
          <p:cNvSpPr txBox="1"/>
          <p:nvPr/>
        </p:nvSpPr>
        <p:spPr>
          <a:xfrm>
            <a:off x="1850884" y="4005185"/>
            <a:ext cx="4893765" cy="500137"/>
          </a:xfrm>
          <a:prstGeom prst="rect">
            <a:avLst/>
          </a:prstGeom>
          <a:noFill/>
        </p:spPr>
        <p:txBody>
          <a:bodyPr wrap="square" lIns="68580" tIns="34290" rIns="68580" bIns="34290" rtlCol="0">
            <a:spAutoFit/>
          </a:bodyPr>
          <a:lstStyle/>
          <a:p>
            <a:pPr algn="just"/>
            <a:r>
              <a:rPr lang="en-US" sz="1400" dirty="0" err="1">
                <a:latin typeface="Tahoma" panose="020B0604030504040204" pitchFamily="34" charset="0"/>
                <a:ea typeface="Tahoma" panose="020B0604030504040204" pitchFamily="34" charset="0"/>
                <a:cs typeface="Tahoma" panose="020B0604030504040204" pitchFamily="34" charset="0"/>
              </a:rPr>
              <a:t>Thông</a:t>
            </a:r>
            <a:r>
              <a:rPr lang="en-US" sz="1400" dirty="0">
                <a:latin typeface="Tahoma" panose="020B0604030504040204" pitchFamily="34" charset="0"/>
                <a:ea typeface="Tahoma" panose="020B0604030504040204" pitchFamily="34" charset="0"/>
                <a:cs typeface="Tahoma" panose="020B0604030504040204" pitchFamily="34" charset="0"/>
              </a:rPr>
              <a:t> tin </a:t>
            </a:r>
            <a:r>
              <a:rPr lang="en-US" sz="1400" dirty="0" err="1">
                <a:latin typeface="Tahoma" panose="020B0604030504040204" pitchFamily="34" charset="0"/>
                <a:ea typeface="Tahoma" panose="020B0604030504040204" pitchFamily="34" charset="0"/>
                <a:cs typeface="Tahoma" panose="020B0604030504040204" pitchFamily="34" charset="0"/>
              </a:rPr>
              <a:t>được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truyền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giữa</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máy</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khách</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và</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máy</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chủ</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bằng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quy</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tắc</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mã</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hóa</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cơ</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bản</a:t>
            </a:r>
            <a:r>
              <a:rPr lang="en-US" sz="1400" dirty="0">
                <a:latin typeface="Tahoma" panose="020B0604030504040204" pitchFamily="34" charset="0"/>
                <a:ea typeface="Tahoma" panose="020B0604030504040204" pitchFamily="34" charset="0"/>
                <a:cs typeface="Tahoma" panose="020B0604030504040204" pitchFamily="34" charset="0"/>
              </a:rPr>
              <a:t> (BER)</a:t>
            </a:r>
          </a:p>
        </p:txBody>
      </p:sp>
      <p:sp>
        <p:nvSpPr>
          <p:cNvPr id="56" name="TextBox 55">
            <a:extLst>
              <a:ext uri="{FF2B5EF4-FFF2-40B4-BE49-F238E27FC236}">
                <a16:creationId xmlns:a16="http://schemas.microsoft.com/office/drawing/2014/main" id="{A9CD9BF9-4627-42CC-BCD9-946BBC6AF0DE}"/>
              </a:ext>
            </a:extLst>
          </p:cNvPr>
          <p:cNvSpPr txBox="1"/>
          <p:nvPr/>
        </p:nvSpPr>
        <p:spPr>
          <a:xfrm>
            <a:off x="1860516" y="4749250"/>
            <a:ext cx="4893765" cy="715581"/>
          </a:xfrm>
          <a:prstGeom prst="rect">
            <a:avLst/>
          </a:prstGeom>
          <a:noFill/>
        </p:spPr>
        <p:txBody>
          <a:bodyPr wrap="square" lIns="68580" tIns="34290" rIns="68580" bIns="34290" rtlCol="0">
            <a:spAutoFit/>
          </a:bodyPr>
          <a:lstStyle/>
          <a:p>
            <a:pPr algn="just"/>
            <a:r>
              <a:rPr lang="en-US" sz="1400" dirty="0" err="1">
                <a:latin typeface="Tahoma" panose="020B0604030504040204" pitchFamily="34" charset="0"/>
                <a:ea typeface="Tahoma" panose="020B0604030504040204" pitchFamily="34" charset="0"/>
                <a:cs typeface="Tahoma" panose="020B0604030504040204" pitchFamily="34" charset="0"/>
              </a:rPr>
              <a:t>Kẻ</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tấn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công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truy</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vấn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dịch</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vụ</a:t>
            </a:r>
            <a:r>
              <a:rPr lang="en-US" sz="1400" dirty="0">
                <a:latin typeface="Tahoma" panose="020B0604030504040204" pitchFamily="34" charset="0"/>
                <a:ea typeface="Tahoma" panose="020B0604030504040204" pitchFamily="34" charset="0"/>
                <a:cs typeface="Tahoma" panose="020B0604030504040204" pitchFamily="34" charset="0"/>
              </a:rPr>
              <a:t> LDAP </a:t>
            </a:r>
            <a:r>
              <a:rPr lang="en-US" sz="1400" dirty="0" err="1">
                <a:latin typeface="Tahoma" panose="020B0604030504040204" pitchFamily="34" charset="0"/>
                <a:ea typeface="Tahoma" panose="020B0604030504040204" pitchFamily="34" charset="0"/>
                <a:cs typeface="Tahoma" panose="020B0604030504040204" pitchFamily="34" charset="0"/>
              </a:rPr>
              <a:t>để</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thu</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thập</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thông</a:t>
            </a:r>
            <a:r>
              <a:rPr lang="en-US" sz="1400" dirty="0">
                <a:latin typeface="Tahoma" panose="020B0604030504040204" pitchFamily="34" charset="0"/>
                <a:ea typeface="Tahoma" panose="020B0604030504040204" pitchFamily="34" charset="0"/>
                <a:cs typeface="Tahoma" panose="020B0604030504040204" pitchFamily="34" charset="0"/>
              </a:rPr>
              <a:t> tin </a:t>
            </a:r>
            <a:r>
              <a:rPr lang="en-US" sz="1400" dirty="0" err="1">
                <a:latin typeface="Tahoma" panose="020B0604030504040204" pitchFamily="34" charset="0"/>
                <a:ea typeface="Tahoma" panose="020B0604030504040204" pitchFamily="34" charset="0"/>
                <a:cs typeface="Tahoma" panose="020B0604030504040204" pitchFamily="34" charset="0"/>
              </a:rPr>
              <a:t>như</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tên</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người</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dùng</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hợp</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lệ</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địa</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chỉ</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chi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tiết</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400" dirty="0" err="1">
                <a:solidFill>
                  <a:srgbClr val="FF0000"/>
                </a:solidFill>
                <a:latin typeface="Tahoma" panose="020B0604030504040204" pitchFamily="34" charset="0"/>
                <a:ea typeface="Tahoma" panose="020B0604030504040204" pitchFamily="34" charset="0"/>
                <a:cs typeface="Tahoma" panose="020B0604030504040204" pitchFamily="34" charset="0"/>
              </a:rPr>
              <a:t>phòng</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ban</a:t>
            </a:r>
            <a:r>
              <a:rPr lang="en-US" sz="1400" dirty="0">
                <a:latin typeface="Tahoma" panose="020B0604030504040204" pitchFamily="34" charset="0"/>
                <a:ea typeface="Tahoma" panose="020B0604030504040204" pitchFamily="34" charset="0"/>
                <a:cs typeface="Tahoma" panose="020B0604030504040204" pitchFamily="34" charset="0"/>
              </a:rPr>
              <a:t>,…</a:t>
            </a:r>
            <a:r>
              <a:rPr lang="en-US" sz="1400" dirty="0" err="1">
                <a:latin typeface="Tahoma" panose="020B0604030504040204" pitchFamily="34" charset="0"/>
                <a:ea typeface="Tahoma" panose="020B0604030504040204" pitchFamily="34" charset="0"/>
                <a:cs typeface="Tahoma" panose="020B0604030504040204" pitchFamily="34" charset="0"/>
              </a:rPr>
              <a:t>có</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thể</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được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sử</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dụng</a:t>
            </a:r>
            <a:r>
              <a:rPr lang="en-US" sz="1400" dirty="0">
                <a:latin typeface="Tahoma" panose="020B0604030504040204" pitchFamily="34" charset="0"/>
                <a:ea typeface="Tahoma" panose="020B0604030504040204" pitchFamily="34" charset="0"/>
                <a:cs typeface="Tahoma" panose="020B0604030504040204" pitchFamily="34" charset="0"/>
              </a:rPr>
              <a:t> them </a:t>
            </a:r>
            <a:r>
              <a:rPr lang="en-US" sz="1400" dirty="0" err="1">
                <a:latin typeface="Tahoma" panose="020B0604030504040204" pitchFamily="34" charset="0"/>
                <a:ea typeface="Tahoma" panose="020B0604030504040204" pitchFamily="34" charset="0"/>
                <a:cs typeface="Tahoma" panose="020B0604030504040204" pitchFamily="34" charset="0"/>
              </a:rPr>
              <a:t>để</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thực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hiện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các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cuộc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tấn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công</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66660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Công</a:t>
            </a:r>
            <a:r>
              <a:rPr lang="en-US" dirty="0"/>
              <a:t> </a:t>
            </a:r>
            <a:r>
              <a:rPr lang="en-US" dirty="0" err="1"/>
              <a:t>cụ</a:t>
            </a:r>
            <a:r>
              <a:rPr lang="en-US" dirty="0"/>
              <a:t> </a:t>
            </a:r>
            <a:r>
              <a:rPr lang="en-US" dirty="0" err="1"/>
              <a:t>liệt</a:t>
            </a:r>
            <a:r>
              <a:rPr lang="en-US" dirty="0"/>
              <a:t> </a:t>
            </a:r>
            <a:r>
              <a:rPr lang="en-US" dirty="0" err="1"/>
              <a:t>kê</a:t>
            </a:r>
            <a:r>
              <a:rPr lang="en-US" dirty="0"/>
              <a:t> LDAP</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151</a:t>
            </a:fld>
            <a:endParaRPr lang="ru-RU" dirty="0"/>
          </a:p>
        </p:txBody>
      </p:sp>
      <p:sp>
        <p:nvSpPr>
          <p:cNvPr id="21" name="Rectangle 8">
            <a:extLst>
              <a:ext uri="{FF2B5EF4-FFF2-40B4-BE49-F238E27FC236}">
                <a16:creationId xmlns:a16="http://schemas.microsoft.com/office/drawing/2014/main" id="{ABEC069D-9F2C-44D1-A86D-CF7DD98C8BA4}"/>
              </a:ext>
            </a:extLst>
          </p:cNvPr>
          <p:cNvSpPr>
            <a:spLocks noChangeArrowheads="1"/>
          </p:cNvSpPr>
          <p:nvPr/>
        </p:nvSpPr>
        <p:spPr bwMode="auto">
          <a:xfrm>
            <a:off x="1261796" y="767364"/>
            <a:ext cx="28910" cy="374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4283" tIns="34290" rIns="14283" bIns="61893" numCol="1" anchor="ctr" anchorCtr="0" compatLnSpc="1">
            <a:prstTxWarp prst="textNoShape">
              <a:avLst/>
            </a:prstTxWarp>
            <a:spAutoFit/>
          </a:bodyPr>
          <a:lstStyle/>
          <a:p>
            <a:endParaRPr lang="en-US"/>
          </a:p>
        </p:txBody>
      </p:sp>
      <p:sp>
        <p:nvSpPr>
          <p:cNvPr id="22" name="Rectangle 9">
            <a:extLst>
              <a:ext uri="{FF2B5EF4-FFF2-40B4-BE49-F238E27FC236}">
                <a16:creationId xmlns:a16="http://schemas.microsoft.com/office/drawing/2014/main" id="{CC5A50FA-B582-4B76-9CCC-E3840C1E2979}"/>
              </a:ext>
            </a:extLst>
          </p:cNvPr>
          <p:cNvSpPr>
            <a:spLocks noChangeArrowheads="1"/>
          </p:cNvSpPr>
          <p:nvPr/>
        </p:nvSpPr>
        <p:spPr bwMode="auto">
          <a:xfrm>
            <a:off x="1261796" y="767364"/>
            <a:ext cx="28910" cy="374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4283" tIns="34290" rIns="14283" bIns="61893" numCol="1" anchor="ctr" anchorCtr="0" compatLnSpc="1">
            <a:prstTxWarp prst="textNoShape">
              <a:avLst/>
            </a:prstTxWarp>
            <a:spAutoFit/>
          </a:bodyPr>
          <a:lstStyle/>
          <a:p>
            <a:endParaRPr lang="en-US"/>
          </a:p>
        </p:txBody>
      </p:sp>
      <p:sp>
        <p:nvSpPr>
          <p:cNvPr id="23" name="Rectangle 10">
            <a:extLst>
              <a:ext uri="{FF2B5EF4-FFF2-40B4-BE49-F238E27FC236}">
                <a16:creationId xmlns:a16="http://schemas.microsoft.com/office/drawing/2014/main" id="{0B6BA946-3A9A-4BCB-81C9-9B8C6E2138A0}"/>
              </a:ext>
            </a:extLst>
          </p:cNvPr>
          <p:cNvSpPr>
            <a:spLocks noChangeArrowheads="1"/>
          </p:cNvSpPr>
          <p:nvPr/>
        </p:nvSpPr>
        <p:spPr bwMode="auto">
          <a:xfrm>
            <a:off x="1261796" y="705807"/>
            <a:ext cx="28910" cy="497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4283" tIns="34290" rIns="14283" bIns="61893" numCol="1" anchor="ctr" anchorCtr="0" compatLnSpc="1">
            <a:prstTxWarp prst="textNoShape">
              <a:avLst/>
            </a:prstTxWarp>
            <a:spAutoFit/>
          </a:bodyPr>
          <a:lstStyle/>
          <a:p>
            <a:pPr eaLnBrk="0" fontAlgn="base" hangingPunct="0">
              <a:spcBef>
                <a:spcPct val="0"/>
              </a:spcBef>
              <a:spcAft>
                <a:spcPct val="0"/>
              </a:spcAft>
            </a:pPr>
            <a:r>
              <a:rPr lang="en-US" altLang="en-US" sz="800">
                <a:solidFill>
                  <a:srgbClr val="1C1E21"/>
                </a:solidFill>
                <a:latin typeface="inherit"/>
                <a:cs typeface="Segoe UI Historic" panose="020B0502040204020203" pitchFamily="34" charset="0"/>
              </a:rPr>
              <a:t/>
            </a:r>
            <a:br>
              <a:rPr lang="en-US" altLang="en-US" sz="800">
                <a:solidFill>
                  <a:srgbClr val="1C1E21"/>
                </a:solidFill>
                <a:latin typeface="inherit"/>
                <a:cs typeface="Segoe UI Historic" panose="020B0502040204020203" pitchFamily="34" charset="0"/>
              </a:rPr>
            </a:br>
            <a:endParaRPr lang="en-US" altLang="en-US">
              <a:latin typeface="Arial" panose="020B0604020202020204" pitchFamily="34" charset="0"/>
            </a:endParaRPr>
          </a:p>
        </p:txBody>
      </p:sp>
      <p:sp>
        <p:nvSpPr>
          <p:cNvPr id="6" name="Rectangle 5">
            <a:extLst>
              <a:ext uri="{FF2B5EF4-FFF2-40B4-BE49-F238E27FC236}">
                <a16:creationId xmlns:a16="http://schemas.microsoft.com/office/drawing/2014/main" id="{C0EF5518-6DBD-498E-9991-7D028ED7FD19}"/>
              </a:ext>
            </a:extLst>
          </p:cNvPr>
          <p:cNvSpPr/>
          <p:nvPr/>
        </p:nvSpPr>
        <p:spPr>
          <a:xfrm>
            <a:off x="717265" y="1558707"/>
            <a:ext cx="3858762" cy="1028700"/>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a:p>
        </p:txBody>
      </p:sp>
      <p:sp>
        <p:nvSpPr>
          <p:cNvPr id="7" name="TextBox 6">
            <a:extLst>
              <a:ext uri="{FF2B5EF4-FFF2-40B4-BE49-F238E27FC236}">
                <a16:creationId xmlns:a16="http://schemas.microsoft.com/office/drawing/2014/main" id="{4A7056DF-F3D9-402C-A85C-311E2C716E98}"/>
              </a:ext>
            </a:extLst>
          </p:cNvPr>
          <p:cNvSpPr txBox="1"/>
          <p:nvPr/>
        </p:nvSpPr>
        <p:spPr>
          <a:xfrm>
            <a:off x="800743" y="1590145"/>
            <a:ext cx="3696578" cy="1208023"/>
          </a:xfrm>
          <a:prstGeom prst="rect">
            <a:avLst/>
          </a:prstGeom>
          <a:noFill/>
        </p:spPr>
        <p:txBody>
          <a:bodyPr wrap="square" lIns="68580" tIns="34290" rIns="68580" bIns="34290" rtlCol="0">
            <a:spAutoFit/>
          </a:bodyPr>
          <a:lstStyle/>
          <a:p>
            <a:pPr algn="ctr"/>
            <a:r>
              <a:rPr lang="en-US" sz="1400" b="1" dirty="0" err="1">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Quản</a:t>
            </a:r>
            <a:r>
              <a:rPr lang="en-US" sz="14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r>
              <a:rPr lang="en-US" sz="1400" b="1" dirty="0" err="1">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trị</a:t>
            </a:r>
            <a:r>
              <a:rPr lang="en-US" sz="14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r>
              <a:rPr lang="en-US" sz="1400" b="1" dirty="0" err="1">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viên</a:t>
            </a:r>
            <a:r>
              <a:rPr lang="en-US" sz="14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r>
              <a:rPr lang="en-US" sz="1400" b="1" dirty="0" err="1">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Softerra</a:t>
            </a:r>
            <a:r>
              <a:rPr lang="en-US" sz="14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LDAP</a:t>
            </a:r>
          </a:p>
          <a:p>
            <a:pPr algn="just"/>
            <a:r>
              <a:rPr lang="vi-VN" sz="1400" dirty="0">
                <a:latin typeface="Tahoma" panose="020B0604030504040204" pitchFamily="34" charset="0"/>
                <a:ea typeface="Tahoma" panose="020B0604030504040204" pitchFamily="34" charset="0"/>
                <a:cs typeface="Tahoma" panose="020B0604030504040204" pitchFamily="34" charset="0"/>
              </a:rPr>
              <a:t>Quản trị viên Softerra LDAP cung cấp nhiều tính năng cần thiết cho người </a:t>
            </a:r>
            <a:r>
              <a:rPr lang="vi-VN" sz="1400" dirty="0">
                <a:solidFill>
                  <a:srgbClr val="FF0000"/>
                </a:solidFill>
                <a:latin typeface="Tahoma" panose="020B0604030504040204" pitchFamily="34" charset="0"/>
                <a:ea typeface="Tahoma" panose="020B0604030504040204" pitchFamily="34" charset="0"/>
                <a:cs typeface="Tahoma" panose="020B0604030504040204" pitchFamily="34" charset="0"/>
              </a:rPr>
              <a:t>phát triển LDAP</a:t>
            </a:r>
            <a:r>
              <a:rPr lang="vi-VN" sz="1400" dirty="0">
                <a:latin typeface="Tahoma" panose="020B0604030504040204" pitchFamily="34" charset="0"/>
                <a:ea typeface="Tahoma" panose="020B0604030504040204" pitchFamily="34" charset="0"/>
                <a:cs typeface="Tahoma" panose="020B0604030504040204" pitchFamily="34" charset="0"/>
              </a:rPr>
              <a:t>, triển khai và </a:t>
            </a:r>
            <a:r>
              <a:rPr lang="vi-VN" sz="1400" dirty="0">
                <a:solidFill>
                  <a:srgbClr val="FF0000"/>
                </a:solidFill>
                <a:latin typeface="Tahoma" panose="020B0604030504040204" pitchFamily="34" charset="0"/>
                <a:ea typeface="Tahoma" panose="020B0604030504040204" pitchFamily="34" charset="0"/>
                <a:cs typeface="Tahoma" panose="020B0604030504040204" pitchFamily="34" charset="0"/>
              </a:rPr>
              <a:t>quản trị các thư mục</a:t>
            </a:r>
            <a:endPar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9" name="Picture 2" descr="Softerra LDAP Administrator 2015.2 SP1 v4.13.16704.0 Crack Patch - jyvsoft">
            <a:extLst>
              <a:ext uri="{FF2B5EF4-FFF2-40B4-BE49-F238E27FC236}">
                <a16:creationId xmlns:a16="http://schemas.microsoft.com/office/drawing/2014/main" id="{5E2D0E42-1AF6-4BCE-B065-2591967661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238" y="2789197"/>
            <a:ext cx="3858762" cy="2741329"/>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DD6F904E-4AA7-4180-AC7A-E66B1D22BDE0}"/>
              </a:ext>
            </a:extLst>
          </p:cNvPr>
          <p:cNvSpPr/>
          <p:nvPr/>
        </p:nvSpPr>
        <p:spPr>
          <a:xfrm>
            <a:off x="5543551" y="4860746"/>
            <a:ext cx="2469657" cy="677484"/>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a:p>
        </p:txBody>
      </p:sp>
      <p:sp>
        <p:nvSpPr>
          <p:cNvPr id="25" name="Rectangle 24">
            <a:extLst>
              <a:ext uri="{FF2B5EF4-FFF2-40B4-BE49-F238E27FC236}">
                <a16:creationId xmlns:a16="http://schemas.microsoft.com/office/drawing/2014/main" id="{E4E8C90A-0EBD-4AB5-B945-C4F102486CD0}"/>
              </a:ext>
            </a:extLst>
          </p:cNvPr>
          <p:cNvSpPr/>
          <p:nvPr/>
        </p:nvSpPr>
        <p:spPr>
          <a:xfrm>
            <a:off x="5543551" y="4039320"/>
            <a:ext cx="2469657" cy="677484"/>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a:p>
        </p:txBody>
      </p:sp>
      <p:sp>
        <p:nvSpPr>
          <p:cNvPr id="26" name="Rectangle 25">
            <a:extLst>
              <a:ext uri="{FF2B5EF4-FFF2-40B4-BE49-F238E27FC236}">
                <a16:creationId xmlns:a16="http://schemas.microsoft.com/office/drawing/2014/main" id="{C92BCFE3-EA4E-41FA-BD5F-6C047998A054}"/>
              </a:ext>
            </a:extLst>
          </p:cNvPr>
          <p:cNvSpPr/>
          <p:nvPr/>
        </p:nvSpPr>
        <p:spPr>
          <a:xfrm>
            <a:off x="5543551" y="1538179"/>
            <a:ext cx="2469657" cy="677484"/>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a:p>
        </p:txBody>
      </p:sp>
      <p:sp>
        <p:nvSpPr>
          <p:cNvPr id="27" name="Rectangle 26">
            <a:extLst>
              <a:ext uri="{FF2B5EF4-FFF2-40B4-BE49-F238E27FC236}">
                <a16:creationId xmlns:a16="http://schemas.microsoft.com/office/drawing/2014/main" id="{46E6C8DE-A495-4822-B27B-9571F9257396}"/>
              </a:ext>
            </a:extLst>
          </p:cNvPr>
          <p:cNvSpPr/>
          <p:nvPr/>
        </p:nvSpPr>
        <p:spPr>
          <a:xfrm>
            <a:off x="5543551" y="2366624"/>
            <a:ext cx="2469657" cy="677484"/>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a:p>
        </p:txBody>
      </p:sp>
      <p:sp>
        <p:nvSpPr>
          <p:cNvPr id="28" name="Rectangle 27">
            <a:extLst>
              <a:ext uri="{FF2B5EF4-FFF2-40B4-BE49-F238E27FC236}">
                <a16:creationId xmlns:a16="http://schemas.microsoft.com/office/drawing/2014/main" id="{F46C8E9B-1F5A-499E-BCEB-F5F55CAF346B}"/>
              </a:ext>
            </a:extLst>
          </p:cNvPr>
          <p:cNvSpPr/>
          <p:nvPr/>
        </p:nvSpPr>
        <p:spPr>
          <a:xfrm>
            <a:off x="5543551" y="3206696"/>
            <a:ext cx="2469657" cy="677484"/>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a:p>
        </p:txBody>
      </p:sp>
      <p:pic>
        <p:nvPicPr>
          <p:cNvPr id="9" name="Picture 8">
            <a:extLst>
              <a:ext uri="{FF2B5EF4-FFF2-40B4-BE49-F238E27FC236}">
                <a16:creationId xmlns:a16="http://schemas.microsoft.com/office/drawing/2014/main" id="{6CC49EFB-7F7C-47D0-8C63-5FB6A7682943}"/>
              </a:ext>
            </a:extLst>
          </p:cNvPr>
          <p:cNvPicPr>
            <a:picLocks noChangeAspect="1"/>
          </p:cNvPicPr>
          <p:nvPr/>
        </p:nvPicPr>
        <p:blipFill>
          <a:blip r:embed="rId3"/>
          <a:stretch>
            <a:fillRect/>
          </a:stretch>
        </p:blipFill>
        <p:spPr>
          <a:xfrm>
            <a:off x="5597317" y="1690304"/>
            <a:ext cx="457200" cy="415637"/>
          </a:xfrm>
          <a:prstGeom prst="rect">
            <a:avLst/>
          </a:prstGeom>
          <a:scene3d>
            <a:camera prst="orthographicFront"/>
            <a:lightRig rig="threePt" dir="t"/>
          </a:scene3d>
          <a:sp3d>
            <a:bevelT/>
          </a:sp3d>
        </p:spPr>
      </p:pic>
      <p:pic>
        <p:nvPicPr>
          <p:cNvPr id="12" name="Picture 11">
            <a:extLst>
              <a:ext uri="{FF2B5EF4-FFF2-40B4-BE49-F238E27FC236}">
                <a16:creationId xmlns:a16="http://schemas.microsoft.com/office/drawing/2014/main" id="{37BF45EF-7FCB-404D-917D-6618548B3253}"/>
              </a:ext>
            </a:extLst>
          </p:cNvPr>
          <p:cNvPicPr>
            <a:picLocks noChangeAspect="1"/>
          </p:cNvPicPr>
          <p:nvPr/>
        </p:nvPicPr>
        <p:blipFill>
          <a:blip r:embed="rId4"/>
          <a:stretch>
            <a:fillRect/>
          </a:stretch>
        </p:blipFill>
        <p:spPr>
          <a:xfrm>
            <a:off x="5597318" y="2505498"/>
            <a:ext cx="383665" cy="415637"/>
          </a:xfrm>
          <a:prstGeom prst="rect">
            <a:avLst/>
          </a:prstGeom>
          <a:scene3d>
            <a:camera prst="orthographicFront"/>
            <a:lightRig rig="threePt" dir="t"/>
          </a:scene3d>
          <a:sp3d>
            <a:bevelT/>
          </a:sp3d>
        </p:spPr>
      </p:pic>
      <p:pic>
        <p:nvPicPr>
          <p:cNvPr id="29" name="Picture 28">
            <a:extLst>
              <a:ext uri="{FF2B5EF4-FFF2-40B4-BE49-F238E27FC236}">
                <a16:creationId xmlns:a16="http://schemas.microsoft.com/office/drawing/2014/main" id="{077A52CD-603F-4D1B-8721-134A46E7D095}"/>
              </a:ext>
            </a:extLst>
          </p:cNvPr>
          <p:cNvPicPr>
            <a:picLocks noChangeAspect="1"/>
          </p:cNvPicPr>
          <p:nvPr/>
        </p:nvPicPr>
        <p:blipFill>
          <a:blip r:embed="rId5"/>
          <a:stretch>
            <a:fillRect/>
          </a:stretch>
        </p:blipFill>
        <p:spPr>
          <a:xfrm>
            <a:off x="5597318" y="3335473"/>
            <a:ext cx="383665" cy="417518"/>
          </a:xfrm>
          <a:prstGeom prst="rect">
            <a:avLst/>
          </a:prstGeom>
          <a:scene3d>
            <a:camera prst="orthographicFront"/>
            <a:lightRig rig="threePt" dir="t"/>
          </a:scene3d>
          <a:sp3d>
            <a:bevelT/>
          </a:sp3d>
        </p:spPr>
      </p:pic>
      <p:pic>
        <p:nvPicPr>
          <p:cNvPr id="31" name="Picture 30">
            <a:extLst>
              <a:ext uri="{FF2B5EF4-FFF2-40B4-BE49-F238E27FC236}">
                <a16:creationId xmlns:a16="http://schemas.microsoft.com/office/drawing/2014/main" id="{B3FB81B3-2FDC-474A-BF3E-DD66DCDB1011}"/>
              </a:ext>
            </a:extLst>
          </p:cNvPr>
          <p:cNvPicPr>
            <a:picLocks noChangeAspect="1"/>
          </p:cNvPicPr>
          <p:nvPr/>
        </p:nvPicPr>
        <p:blipFill>
          <a:blip r:embed="rId6"/>
          <a:stretch>
            <a:fillRect/>
          </a:stretch>
        </p:blipFill>
        <p:spPr>
          <a:xfrm>
            <a:off x="5612908" y="4164035"/>
            <a:ext cx="383665" cy="460398"/>
          </a:xfrm>
          <a:prstGeom prst="rect">
            <a:avLst/>
          </a:prstGeom>
          <a:scene3d>
            <a:camera prst="orthographicFront"/>
            <a:lightRig rig="threePt" dir="t"/>
          </a:scene3d>
          <a:sp3d>
            <a:bevelT/>
          </a:sp3d>
        </p:spPr>
      </p:pic>
      <p:pic>
        <p:nvPicPr>
          <p:cNvPr id="33" name="Picture 32">
            <a:extLst>
              <a:ext uri="{FF2B5EF4-FFF2-40B4-BE49-F238E27FC236}">
                <a16:creationId xmlns:a16="http://schemas.microsoft.com/office/drawing/2014/main" id="{653AD163-C077-4B54-B3EA-BA36F823ADBB}"/>
              </a:ext>
            </a:extLst>
          </p:cNvPr>
          <p:cNvPicPr>
            <a:picLocks noChangeAspect="1"/>
          </p:cNvPicPr>
          <p:nvPr/>
        </p:nvPicPr>
        <p:blipFill>
          <a:blip r:embed="rId7"/>
          <a:stretch>
            <a:fillRect/>
          </a:stretch>
        </p:blipFill>
        <p:spPr>
          <a:xfrm>
            <a:off x="5612906" y="4957825"/>
            <a:ext cx="457200" cy="483326"/>
          </a:xfrm>
          <a:prstGeom prst="rect">
            <a:avLst/>
          </a:prstGeom>
          <a:scene3d>
            <a:camera prst="orthographicFront"/>
            <a:lightRig rig="threePt" dir="t"/>
          </a:scene3d>
          <a:sp3d>
            <a:bevelT/>
          </a:sp3d>
        </p:spPr>
      </p:pic>
      <p:sp>
        <p:nvSpPr>
          <p:cNvPr id="34" name="TextBox 33">
            <a:extLst>
              <a:ext uri="{FF2B5EF4-FFF2-40B4-BE49-F238E27FC236}">
                <a16:creationId xmlns:a16="http://schemas.microsoft.com/office/drawing/2014/main" id="{0347D5E0-E97C-4F9E-959C-07AC66A66B50}"/>
              </a:ext>
            </a:extLst>
          </p:cNvPr>
          <p:cNvSpPr txBox="1"/>
          <p:nvPr/>
        </p:nvSpPr>
        <p:spPr>
          <a:xfrm>
            <a:off x="6137993" y="1671297"/>
            <a:ext cx="1713030" cy="542456"/>
          </a:xfrm>
          <a:prstGeom prst="rect">
            <a:avLst/>
          </a:prstGeom>
          <a:noFill/>
        </p:spPr>
        <p:txBody>
          <a:bodyPr wrap="square" lIns="68580" tIns="34290" rIns="68580" bIns="34290" rtlCol="0">
            <a:spAutoFit/>
          </a:bodyPr>
          <a:lstStyle/>
          <a:p>
            <a:r>
              <a:rPr lang="en-US" sz="1000" b="1" dirty="0">
                <a:latin typeface="Tahoma" panose="020B0604030504040204" pitchFamily="34" charset="0"/>
                <a:ea typeface="Tahoma" panose="020B0604030504040204" pitchFamily="34" charset="0"/>
                <a:cs typeface="Tahoma" panose="020B0604030504040204" pitchFamily="34" charset="0"/>
              </a:rPr>
              <a:t>LDAP Admin Tool</a:t>
            </a:r>
            <a:r>
              <a:rPr lang="en-US" sz="1000" b="1" spc="-116" dirty="0">
                <a:latin typeface="Tahoma" panose="020B0604030504040204" pitchFamily="34" charset="0"/>
                <a:ea typeface="Tahoma" panose="020B0604030504040204" pitchFamily="34" charset="0"/>
                <a:cs typeface="Tahoma" panose="020B0604030504040204" pitchFamily="34" charset="0"/>
              </a:rPr>
              <a:t> </a:t>
            </a:r>
            <a:r>
              <a:rPr lang="en-US" sz="1000" i="1" dirty="0">
                <a:latin typeface="Tahoma" panose="020B0604030504040204" pitchFamily="34" charset="0"/>
                <a:ea typeface="Tahoma" panose="020B0604030504040204" pitchFamily="34" charset="0"/>
                <a:cs typeface="Tahoma" panose="020B0604030504040204" pitchFamily="34" charset="0"/>
              </a:rPr>
              <a:t>(https://www.ldapsoft.com)</a:t>
            </a:r>
          </a:p>
          <a:p>
            <a:pPr algn="just"/>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36" name="TextBox 35">
            <a:extLst>
              <a:ext uri="{FF2B5EF4-FFF2-40B4-BE49-F238E27FC236}">
                <a16:creationId xmlns:a16="http://schemas.microsoft.com/office/drawing/2014/main" id="{E516EE5D-8360-4D7D-B445-3B948EA407F3}"/>
              </a:ext>
            </a:extLst>
          </p:cNvPr>
          <p:cNvSpPr txBox="1"/>
          <p:nvPr/>
        </p:nvSpPr>
        <p:spPr>
          <a:xfrm>
            <a:off x="6132783" y="2438869"/>
            <a:ext cx="1792018" cy="700192"/>
          </a:xfrm>
          <a:prstGeom prst="rect">
            <a:avLst/>
          </a:prstGeom>
          <a:noFill/>
        </p:spPr>
        <p:txBody>
          <a:bodyPr wrap="square" lIns="68580" tIns="34290" rIns="68580" bIns="34290" rtlCol="0">
            <a:spAutoFit/>
          </a:bodyPr>
          <a:lstStyle/>
          <a:p>
            <a:pPr>
              <a:spcBef>
                <a:spcPts val="353"/>
              </a:spcBef>
              <a:buSzPts val="950"/>
              <a:tabLst>
                <a:tab pos="264795" algn="l"/>
                <a:tab pos="265271" algn="l"/>
              </a:tabLst>
            </a:pPr>
            <a:r>
              <a:rPr lang="en-US" sz="1000" b="1" dirty="0">
                <a:latin typeface="Tahoma" panose="020B0604030504040204" pitchFamily="34" charset="0"/>
                <a:ea typeface="Tahoma" panose="020B0604030504040204" pitchFamily="34" charset="0"/>
                <a:cs typeface="Tahoma" panose="020B0604030504040204" pitchFamily="34" charset="0"/>
              </a:rPr>
              <a:t>LDAP</a:t>
            </a:r>
            <a:r>
              <a:rPr lang="en-US" sz="1000" b="1" spc="-71" dirty="0">
                <a:latin typeface="Tahoma" panose="020B0604030504040204" pitchFamily="34" charset="0"/>
                <a:ea typeface="Tahoma" panose="020B0604030504040204" pitchFamily="34" charset="0"/>
                <a:cs typeface="Tahoma" panose="020B0604030504040204" pitchFamily="34" charset="0"/>
              </a:rPr>
              <a:t> </a:t>
            </a:r>
            <a:r>
              <a:rPr lang="en-US" sz="1000" b="1" dirty="0">
                <a:latin typeface="Tahoma" panose="020B0604030504040204" pitchFamily="34" charset="0"/>
                <a:ea typeface="Tahoma" panose="020B0604030504040204" pitchFamily="34" charset="0"/>
                <a:cs typeface="Tahoma" panose="020B0604030504040204" pitchFamily="34" charset="0"/>
              </a:rPr>
              <a:t>Account</a:t>
            </a:r>
            <a:r>
              <a:rPr lang="en-US" sz="1000" b="1" spc="-83" dirty="0">
                <a:latin typeface="Tahoma" panose="020B0604030504040204" pitchFamily="34" charset="0"/>
                <a:ea typeface="Tahoma" panose="020B0604030504040204" pitchFamily="34" charset="0"/>
                <a:cs typeface="Tahoma" panose="020B0604030504040204" pitchFamily="34" charset="0"/>
              </a:rPr>
              <a:t> </a:t>
            </a:r>
            <a:r>
              <a:rPr lang="en-US" sz="1000" b="1" dirty="0">
                <a:latin typeface="Tahoma" panose="020B0604030504040204" pitchFamily="34" charset="0"/>
                <a:ea typeface="Tahoma" panose="020B0604030504040204" pitchFamily="34" charset="0"/>
                <a:cs typeface="Tahoma" panose="020B0604030504040204" pitchFamily="34" charset="0"/>
              </a:rPr>
              <a:t>Manager</a:t>
            </a:r>
            <a:r>
              <a:rPr lang="en-US" sz="1000" b="1" spc="-64" dirty="0">
                <a:latin typeface="Tahoma" panose="020B0604030504040204" pitchFamily="34" charset="0"/>
                <a:ea typeface="Tahoma" panose="020B0604030504040204" pitchFamily="34" charset="0"/>
                <a:cs typeface="Tahoma" panose="020B0604030504040204" pitchFamily="34" charset="0"/>
              </a:rPr>
              <a:t> </a:t>
            </a:r>
            <a:r>
              <a:rPr lang="en-US" sz="1000" i="1" spc="-64" dirty="0">
                <a:latin typeface="Tahoma" panose="020B0604030504040204" pitchFamily="34" charset="0"/>
                <a:ea typeface="Tahoma" panose="020B0604030504040204" pitchFamily="34" charset="0"/>
                <a:cs typeface="Tahoma" panose="020B0604030504040204" pitchFamily="34" charset="0"/>
              </a:rPr>
              <a:t>(</a:t>
            </a:r>
            <a:r>
              <a:rPr lang="en-US" sz="1000" i="1" dirty="0">
                <a:latin typeface="Tahoma" panose="020B0604030504040204" pitchFamily="34" charset="0"/>
                <a:ea typeface="Tahoma" panose="020B0604030504040204" pitchFamily="34" charset="0"/>
                <a:cs typeface="Tahoma" panose="020B0604030504040204" pitchFamily="34" charset="0"/>
              </a:rPr>
              <a:t>https://www.Idap-account-manager.org)</a:t>
            </a:r>
            <a:endParaRPr lang="en-US" sz="1000" dirty="0">
              <a:latin typeface="Tahoma" panose="020B0604030504040204" pitchFamily="34" charset="0"/>
              <a:ea typeface="Tahoma" panose="020B0604030504040204" pitchFamily="34" charset="0"/>
              <a:cs typeface="Tahoma" panose="020B0604030504040204" pitchFamily="34" charset="0"/>
            </a:endParaRPr>
          </a:p>
          <a:p>
            <a:pPr algn="just"/>
            <a:endParaRPr lang="en-US" sz="1100" dirty="0"/>
          </a:p>
        </p:txBody>
      </p:sp>
      <p:sp>
        <p:nvSpPr>
          <p:cNvPr id="37" name="TextBox 36">
            <a:extLst>
              <a:ext uri="{FF2B5EF4-FFF2-40B4-BE49-F238E27FC236}">
                <a16:creationId xmlns:a16="http://schemas.microsoft.com/office/drawing/2014/main" id="{5AACB2C6-CDE2-497A-96AF-774C120A11FC}"/>
              </a:ext>
            </a:extLst>
          </p:cNvPr>
          <p:cNvSpPr txBox="1"/>
          <p:nvPr/>
        </p:nvSpPr>
        <p:spPr>
          <a:xfrm>
            <a:off x="6080128" y="3364808"/>
            <a:ext cx="1844672" cy="530915"/>
          </a:xfrm>
          <a:prstGeom prst="rect">
            <a:avLst/>
          </a:prstGeom>
          <a:noFill/>
        </p:spPr>
        <p:txBody>
          <a:bodyPr wrap="square" lIns="68580" tIns="34290" rIns="68580" bIns="34290" rtlCol="0">
            <a:spAutoFit/>
          </a:bodyPr>
          <a:lstStyle/>
          <a:p>
            <a:pPr>
              <a:spcBef>
                <a:spcPts val="368"/>
              </a:spcBef>
              <a:buSzPts val="950"/>
              <a:tabLst>
                <a:tab pos="264795" algn="l"/>
                <a:tab pos="265271" algn="l"/>
              </a:tabLst>
            </a:pPr>
            <a:r>
              <a:rPr lang="en-US" sz="1000" b="1" dirty="0">
                <a:latin typeface="Tahoma" panose="020B0604030504040204" pitchFamily="34" charset="0"/>
                <a:ea typeface="Tahoma" panose="020B0604030504040204" pitchFamily="34" charset="0"/>
                <a:cs typeface="Tahoma" panose="020B0604030504040204" pitchFamily="34" charset="0"/>
              </a:rPr>
              <a:t>LDAP Search</a:t>
            </a:r>
            <a:r>
              <a:rPr lang="en-US" sz="1000" b="1" spc="-79" dirty="0">
                <a:latin typeface="Tahoma" panose="020B0604030504040204" pitchFamily="34" charset="0"/>
                <a:ea typeface="Tahoma" panose="020B0604030504040204" pitchFamily="34" charset="0"/>
                <a:cs typeface="Tahoma" panose="020B0604030504040204" pitchFamily="34" charset="0"/>
              </a:rPr>
              <a:t> </a:t>
            </a:r>
            <a:r>
              <a:rPr lang="en-US" sz="1000" i="1" dirty="0">
                <a:latin typeface="Tahoma" panose="020B0604030504040204" pitchFamily="34" charset="0"/>
                <a:ea typeface="Tahoma" panose="020B0604030504040204" pitchFamily="34" charset="0"/>
                <a:cs typeface="Tahoma" panose="020B0604030504040204" pitchFamily="34" charset="0"/>
              </a:rPr>
              <a:t>(http.’//securityxpIoded.com)</a:t>
            </a:r>
            <a:endParaRPr lang="en-US" sz="1000" dirty="0">
              <a:latin typeface="Tahoma" panose="020B0604030504040204" pitchFamily="34" charset="0"/>
              <a:ea typeface="Tahoma" panose="020B0604030504040204" pitchFamily="34" charset="0"/>
              <a:cs typeface="Tahoma" panose="020B0604030504040204" pitchFamily="34" charset="0"/>
            </a:endParaRPr>
          </a:p>
          <a:p>
            <a:pPr algn="just"/>
            <a:endParaRPr lang="en-US" sz="1000" dirty="0"/>
          </a:p>
        </p:txBody>
      </p:sp>
      <p:sp>
        <p:nvSpPr>
          <p:cNvPr id="38" name="TextBox 37">
            <a:extLst>
              <a:ext uri="{FF2B5EF4-FFF2-40B4-BE49-F238E27FC236}">
                <a16:creationId xmlns:a16="http://schemas.microsoft.com/office/drawing/2014/main" id="{AFF1D657-A333-45E3-B4DB-F30B88251F91}"/>
              </a:ext>
            </a:extLst>
          </p:cNvPr>
          <p:cNvSpPr txBox="1"/>
          <p:nvPr/>
        </p:nvSpPr>
        <p:spPr>
          <a:xfrm>
            <a:off x="6116161" y="4159861"/>
            <a:ext cx="1713030" cy="530915"/>
          </a:xfrm>
          <a:prstGeom prst="rect">
            <a:avLst/>
          </a:prstGeom>
          <a:noFill/>
        </p:spPr>
        <p:txBody>
          <a:bodyPr wrap="square" lIns="68580" tIns="34290" rIns="68580" bIns="34290" rtlCol="0">
            <a:spAutoFit/>
          </a:bodyPr>
          <a:lstStyle/>
          <a:p>
            <a:pPr>
              <a:spcBef>
                <a:spcPts val="368"/>
              </a:spcBef>
              <a:buSzPts val="950"/>
              <a:tabLst>
                <a:tab pos="264319" algn="l"/>
                <a:tab pos="264795" algn="l"/>
              </a:tabLst>
            </a:pPr>
            <a:r>
              <a:rPr lang="en-US" sz="1000" b="1" dirty="0" err="1">
                <a:latin typeface="Tahoma" panose="020B0604030504040204" pitchFamily="34" charset="0"/>
                <a:ea typeface="Tahoma" panose="020B0604030504040204" pitchFamily="34" charset="0"/>
                <a:cs typeface="Tahoma" panose="020B0604030504040204" pitchFamily="34" charset="0"/>
              </a:rPr>
              <a:t>JXplorer</a:t>
            </a:r>
            <a:r>
              <a:rPr lang="en-US" sz="1000" dirty="0">
                <a:latin typeface="Tahoma" panose="020B0604030504040204" pitchFamily="34" charset="0"/>
                <a:ea typeface="Tahoma" panose="020B0604030504040204" pitchFamily="34" charset="0"/>
                <a:cs typeface="Tahoma" panose="020B0604030504040204" pitchFamily="34" charset="0"/>
              </a:rPr>
              <a:t> </a:t>
            </a:r>
            <a:r>
              <a:rPr lang="en-US" sz="1000" i="1" dirty="0">
                <a:latin typeface="Tahoma" panose="020B0604030504040204" pitchFamily="34" charset="0"/>
                <a:ea typeface="Tahoma" panose="020B0604030504040204" pitchFamily="34" charset="0"/>
                <a:cs typeface="Tahoma" panose="020B0604030504040204" pitchFamily="34" charset="0"/>
              </a:rPr>
              <a:t>(http://www.jxplorer.org)</a:t>
            </a:r>
            <a:endParaRPr lang="en-US" sz="1000" dirty="0">
              <a:latin typeface="Tahoma" panose="020B0604030504040204" pitchFamily="34" charset="0"/>
              <a:ea typeface="Tahoma" panose="020B0604030504040204" pitchFamily="34" charset="0"/>
              <a:cs typeface="Tahoma" panose="020B0604030504040204" pitchFamily="34" charset="0"/>
            </a:endParaRPr>
          </a:p>
          <a:p>
            <a:pPr algn="just"/>
            <a:endParaRPr lang="en-US" sz="1000" dirty="0"/>
          </a:p>
        </p:txBody>
      </p:sp>
      <p:sp>
        <p:nvSpPr>
          <p:cNvPr id="39" name="TextBox 38">
            <a:extLst>
              <a:ext uri="{FF2B5EF4-FFF2-40B4-BE49-F238E27FC236}">
                <a16:creationId xmlns:a16="http://schemas.microsoft.com/office/drawing/2014/main" id="{37E34F22-C9A4-47A3-A56B-CE1E0672E752}"/>
              </a:ext>
            </a:extLst>
          </p:cNvPr>
          <p:cNvSpPr txBox="1"/>
          <p:nvPr/>
        </p:nvSpPr>
        <p:spPr>
          <a:xfrm>
            <a:off x="6093545" y="4948007"/>
            <a:ext cx="1919662" cy="530915"/>
          </a:xfrm>
          <a:prstGeom prst="rect">
            <a:avLst/>
          </a:prstGeom>
          <a:noFill/>
        </p:spPr>
        <p:txBody>
          <a:bodyPr wrap="square" lIns="68580" tIns="34290" rIns="68580" bIns="34290" rtlCol="0">
            <a:spAutoFit/>
          </a:bodyPr>
          <a:lstStyle/>
          <a:p>
            <a:pPr>
              <a:spcBef>
                <a:spcPts val="390"/>
              </a:spcBef>
              <a:buSzPts val="950"/>
              <a:tabLst>
                <a:tab pos="266700" algn="l"/>
                <a:tab pos="267653" algn="l"/>
              </a:tabLst>
            </a:pPr>
            <a:r>
              <a:rPr lang="en-US" sz="1000" b="1" dirty="0">
                <a:latin typeface="Tahoma" panose="020B0604030504040204" pitchFamily="34" charset="0"/>
                <a:ea typeface="Tahoma" panose="020B0604030504040204" pitchFamily="34" charset="0"/>
                <a:cs typeface="Tahoma" panose="020B0604030504040204" pitchFamily="34" charset="0"/>
              </a:rPr>
              <a:t>Active Directory Explorer</a:t>
            </a:r>
            <a:r>
              <a:rPr lang="en-US" sz="1000" b="1" spc="-79" dirty="0">
                <a:latin typeface="Tahoma" panose="020B0604030504040204" pitchFamily="34" charset="0"/>
                <a:ea typeface="Tahoma" panose="020B0604030504040204" pitchFamily="34" charset="0"/>
                <a:cs typeface="Tahoma" panose="020B0604030504040204" pitchFamily="34" charset="0"/>
              </a:rPr>
              <a:t> </a:t>
            </a:r>
            <a:r>
              <a:rPr lang="en-US" sz="1000" i="1" spc="-79" dirty="0">
                <a:latin typeface="Tahoma" panose="020B0604030504040204" pitchFamily="34" charset="0"/>
                <a:ea typeface="Tahoma" panose="020B0604030504040204" pitchFamily="34" charset="0"/>
                <a:cs typeface="Tahoma" panose="020B0604030504040204" pitchFamily="34" charset="0"/>
              </a:rPr>
              <a:t>(</a:t>
            </a:r>
            <a:r>
              <a:rPr lang="en-US" sz="1000" i="1" dirty="0">
                <a:latin typeface="Tahoma" panose="020B0604030504040204" pitchFamily="34" charset="0"/>
                <a:ea typeface="Tahoma" panose="020B0604030504040204" pitchFamily="34" charset="0"/>
                <a:cs typeface="Tahoma" panose="020B0604030504040204" pitchFamily="34" charset="0"/>
              </a:rPr>
              <a:t>https://docs.microsoft.com)</a:t>
            </a:r>
            <a:endParaRPr lang="en-US" sz="1000" dirty="0">
              <a:latin typeface="Tahoma" panose="020B0604030504040204" pitchFamily="34" charset="0"/>
              <a:ea typeface="Tahoma" panose="020B0604030504040204" pitchFamily="34" charset="0"/>
              <a:cs typeface="Tahoma" panose="020B0604030504040204" pitchFamily="34" charset="0"/>
            </a:endParaRPr>
          </a:p>
          <a:p>
            <a:pPr algn="just"/>
            <a:endParaRPr lang="en-US" sz="1000" dirty="0"/>
          </a:p>
        </p:txBody>
      </p:sp>
      <p:cxnSp>
        <p:nvCxnSpPr>
          <p:cNvPr id="5" name="Straight Connector 4">
            <a:extLst>
              <a:ext uri="{FF2B5EF4-FFF2-40B4-BE49-F238E27FC236}">
                <a16:creationId xmlns:a16="http://schemas.microsoft.com/office/drawing/2014/main" id="{690CD934-A30C-4FBB-BDE5-E88040B2FE11}"/>
              </a:ext>
            </a:extLst>
          </p:cNvPr>
          <p:cNvCxnSpPr/>
          <p:nvPr/>
        </p:nvCxnSpPr>
        <p:spPr>
          <a:xfrm>
            <a:off x="5029200" y="1566412"/>
            <a:ext cx="0" cy="3971818"/>
          </a:xfrm>
          <a:prstGeom prst="line">
            <a:avLst/>
          </a:prstGeom>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A796E44D-048A-4CB9-87DC-7A239832E916}"/>
              </a:ext>
            </a:extLst>
          </p:cNvPr>
          <p:cNvCxnSpPr/>
          <p:nvPr/>
        </p:nvCxnSpPr>
        <p:spPr>
          <a:xfrm flipH="1">
            <a:off x="713238" y="2686050"/>
            <a:ext cx="4315962" cy="0"/>
          </a:xfrm>
          <a:prstGeom prst="line">
            <a:avLst/>
          </a:prstGeom>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85833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98772" y="152400"/>
            <a:ext cx="6858000" cy="534888"/>
          </a:xfrm>
        </p:spPr>
        <p:txBody>
          <a:bodyPr/>
          <a:lstStyle/>
          <a:p>
            <a:pPr algn="ctr"/>
            <a:r>
              <a:rPr lang="en-US" dirty="0" err="1"/>
              <a:t>Luồng</a:t>
            </a:r>
            <a:r>
              <a:rPr lang="en-US" dirty="0"/>
              <a:t> Module</a:t>
            </a:r>
          </a:p>
        </p:txBody>
      </p:sp>
      <p:sp>
        <p:nvSpPr>
          <p:cNvPr id="2" name="Slide Number Placeholder 1"/>
          <p:cNvSpPr>
            <a:spLocks noGrp="1"/>
          </p:cNvSpPr>
          <p:nvPr>
            <p:ph type="sldNum" sz="quarter" idx="12"/>
          </p:nvPr>
        </p:nvSpPr>
        <p:spPr/>
        <p:txBody>
          <a:bodyPr/>
          <a:lstStyle/>
          <a:p>
            <a:fld id="{3E15BD7C-E074-4D4A-84C3-500EE5B9C190}" type="slidenum">
              <a:rPr lang="ru-RU" smtClean="0"/>
              <a:pPr/>
              <a:t>152</a:t>
            </a:fld>
            <a:endParaRPr lang="ru-RU" dirty="0"/>
          </a:p>
        </p:txBody>
      </p:sp>
      <p:sp>
        <p:nvSpPr>
          <p:cNvPr id="5" name="Rectangle 4">
            <a:extLst>
              <a:ext uri="{FF2B5EF4-FFF2-40B4-BE49-F238E27FC236}">
                <a16:creationId xmlns:a16="http://schemas.microsoft.com/office/drawing/2014/main" id="{A5720AEF-F0BF-467B-A839-8D4140C53381}"/>
              </a:ext>
            </a:extLst>
          </p:cNvPr>
          <p:cNvSpPr/>
          <p:nvPr/>
        </p:nvSpPr>
        <p:spPr>
          <a:xfrm>
            <a:off x="1257301" y="1992845"/>
            <a:ext cx="2114549" cy="846147"/>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Các</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khái</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niệm</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endParaRPr lang="en-US" b="1" dirty="0">
              <a:latin typeface="Tahoma" panose="020B0604030504040204" pitchFamily="34" charset="0"/>
              <a:ea typeface="Tahoma" panose="020B0604030504040204" pitchFamily="34" charset="0"/>
              <a:cs typeface="Tahoma" panose="020B0604030504040204" pitchFamily="34" charset="0"/>
            </a:endParaRPr>
          </a:p>
          <a:p>
            <a:pPr algn="ctr"/>
            <a:endParaRPr lang="en-US" dirty="0"/>
          </a:p>
        </p:txBody>
      </p:sp>
      <p:sp>
        <p:nvSpPr>
          <p:cNvPr id="7" name="Oval 6">
            <a:extLst>
              <a:ext uri="{FF2B5EF4-FFF2-40B4-BE49-F238E27FC236}">
                <a16:creationId xmlns:a16="http://schemas.microsoft.com/office/drawing/2014/main" id="{F090D915-FEF9-42FE-98B2-BC2C299A7649}"/>
              </a:ext>
            </a:extLst>
          </p:cNvPr>
          <p:cNvSpPr/>
          <p:nvPr/>
        </p:nvSpPr>
        <p:spPr>
          <a:xfrm>
            <a:off x="2180612" y="1705216"/>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1</a:t>
            </a:r>
          </a:p>
        </p:txBody>
      </p:sp>
      <p:sp>
        <p:nvSpPr>
          <p:cNvPr id="26" name="Rectangle 25">
            <a:extLst>
              <a:ext uri="{FF2B5EF4-FFF2-40B4-BE49-F238E27FC236}">
                <a16:creationId xmlns:a16="http://schemas.microsoft.com/office/drawing/2014/main" id="{BC4C8F7F-224B-463B-863E-33B01BB040ED}"/>
              </a:ext>
            </a:extLst>
          </p:cNvPr>
          <p:cNvSpPr/>
          <p:nvPr/>
        </p:nvSpPr>
        <p:spPr>
          <a:xfrm>
            <a:off x="3551776" y="1990966"/>
            <a:ext cx="2114550" cy="850548"/>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a:t>
            </a:r>
          </a:p>
          <a:p>
            <a:pPr algn="ctr"/>
            <a:r>
              <a:rPr lang="en-US" b="1" dirty="0">
                <a:latin typeface="Tahoma" panose="020B0604030504040204" pitchFamily="34" charset="0"/>
                <a:ea typeface="Tahoma" panose="020B0604030504040204" pitchFamily="34" charset="0"/>
                <a:cs typeface="Tahoma" panose="020B0604030504040204" pitchFamily="34" charset="0"/>
              </a:rPr>
              <a:t>NetBIOS</a:t>
            </a:r>
          </a:p>
          <a:p>
            <a:pPr algn="ctr"/>
            <a:endParaRPr lang="en-US" dirty="0"/>
          </a:p>
        </p:txBody>
      </p:sp>
      <p:sp>
        <p:nvSpPr>
          <p:cNvPr id="27" name="Oval 26">
            <a:extLst>
              <a:ext uri="{FF2B5EF4-FFF2-40B4-BE49-F238E27FC236}">
                <a16:creationId xmlns:a16="http://schemas.microsoft.com/office/drawing/2014/main" id="{1A2643D5-3C39-489E-B99A-91F99DD7CF6A}"/>
              </a:ext>
            </a:extLst>
          </p:cNvPr>
          <p:cNvSpPr/>
          <p:nvPr/>
        </p:nvSpPr>
        <p:spPr>
          <a:xfrm>
            <a:off x="4427198" y="1707094"/>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2</a:t>
            </a:r>
          </a:p>
        </p:txBody>
      </p:sp>
      <p:sp>
        <p:nvSpPr>
          <p:cNvPr id="30" name="Rectangle 29">
            <a:extLst>
              <a:ext uri="{FF2B5EF4-FFF2-40B4-BE49-F238E27FC236}">
                <a16:creationId xmlns:a16="http://schemas.microsoft.com/office/drawing/2014/main" id="{FF774B5C-3855-4BDD-9410-26EBC250C676}"/>
              </a:ext>
            </a:extLst>
          </p:cNvPr>
          <p:cNvSpPr/>
          <p:nvPr/>
        </p:nvSpPr>
        <p:spPr>
          <a:xfrm>
            <a:off x="1257300" y="3356084"/>
            <a:ext cx="2120972" cy="834916"/>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a:latin typeface="Tahoma" panose="020B0604030504040204" pitchFamily="34" charset="0"/>
                <a:ea typeface="Tahoma" panose="020B0604030504040204" pitchFamily="34" charset="0"/>
                <a:cs typeface="Tahoma" panose="020B0604030504040204" pitchFamily="34" charset="0"/>
              </a:rPr>
              <a:t> LDAP</a:t>
            </a:r>
          </a:p>
          <a:p>
            <a:pPr algn="ctr"/>
            <a:endParaRPr lang="en-US" dirty="0"/>
          </a:p>
        </p:txBody>
      </p:sp>
      <p:sp>
        <p:nvSpPr>
          <p:cNvPr id="31" name="Oval 30">
            <a:extLst>
              <a:ext uri="{FF2B5EF4-FFF2-40B4-BE49-F238E27FC236}">
                <a16:creationId xmlns:a16="http://schemas.microsoft.com/office/drawing/2014/main" id="{36EEEBBF-B69F-4756-9ADB-9E19C1F599A9}"/>
              </a:ext>
            </a:extLst>
          </p:cNvPr>
          <p:cNvSpPr/>
          <p:nvPr/>
        </p:nvSpPr>
        <p:spPr>
          <a:xfrm>
            <a:off x="2169773" y="3069703"/>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4</a:t>
            </a:r>
          </a:p>
        </p:txBody>
      </p:sp>
      <p:sp>
        <p:nvSpPr>
          <p:cNvPr id="32" name="Rectangle 31">
            <a:extLst>
              <a:ext uri="{FF2B5EF4-FFF2-40B4-BE49-F238E27FC236}">
                <a16:creationId xmlns:a16="http://schemas.microsoft.com/office/drawing/2014/main" id="{34ED4F46-EF6B-49B8-BFC8-4824EB64C61E}"/>
              </a:ext>
            </a:extLst>
          </p:cNvPr>
          <p:cNvSpPr/>
          <p:nvPr/>
        </p:nvSpPr>
        <p:spPr>
          <a:xfrm>
            <a:off x="1275127" y="4664622"/>
            <a:ext cx="2096723" cy="831740"/>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Các</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kỹ</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thuật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khác</a:t>
            </a:r>
            <a:endParaRPr lang="en-US" b="1" dirty="0">
              <a:latin typeface="Tahoma" panose="020B0604030504040204" pitchFamily="34" charset="0"/>
              <a:ea typeface="Tahoma" panose="020B0604030504040204" pitchFamily="34" charset="0"/>
              <a:cs typeface="Tahoma" panose="020B0604030504040204" pitchFamily="34" charset="0"/>
            </a:endParaRPr>
          </a:p>
          <a:p>
            <a:pPr algn="ctr"/>
            <a:endParaRPr lang="en-US" dirty="0"/>
          </a:p>
        </p:txBody>
      </p:sp>
      <p:sp>
        <p:nvSpPr>
          <p:cNvPr id="33" name="Oval 32">
            <a:extLst>
              <a:ext uri="{FF2B5EF4-FFF2-40B4-BE49-F238E27FC236}">
                <a16:creationId xmlns:a16="http://schemas.microsoft.com/office/drawing/2014/main" id="{5079BB5C-1C1F-49DA-A169-E5BB59C6D6CC}"/>
              </a:ext>
            </a:extLst>
          </p:cNvPr>
          <p:cNvSpPr/>
          <p:nvPr/>
        </p:nvSpPr>
        <p:spPr>
          <a:xfrm>
            <a:off x="2180612" y="4380366"/>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7</a:t>
            </a:r>
          </a:p>
        </p:txBody>
      </p:sp>
      <p:sp>
        <p:nvSpPr>
          <p:cNvPr id="34" name="Rectangle 33">
            <a:extLst>
              <a:ext uri="{FF2B5EF4-FFF2-40B4-BE49-F238E27FC236}">
                <a16:creationId xmlns:a16="http://schemas.microsoft.com/office/drawing/2014/main" id="{D66FF127-9663-434A-AD68-C3B26EE7C32D}"/>
              </a:ext>
            </a:extLst>
          </p:cNvPr>
          <p:cNvSpPr/>
          <p:nvPr/>
        </p:nvSpPr>
        <p:spPr>
          <a:xfrm>
            <a:off x="3551776" y="3356084"/>
            <a:ext cx="2114550" cy="834916"/>
          </a:xfrm>
          <a:prstGeom prst="rect">
            <a:avLst/>
          </a:prstGeom>
          <a:solidFill>
            <a:srgbClr val="FFC000"/>
          </a:solidFill>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a:latin typeface="Tahoma" panose="020B0604030504040204" pitchFamily="34" charset="0"/>
                <a:ea typeface="Tahoma" panose="020B0604030504040204" pitchFamily="34" charset="0"/>
                <a:cs typeface="Tahoma" panose="020B0604030504040204" pitchFamily="34" charset="0"/>
              </a:rPr>
              <a:t> NTP</a:t>
            </a:r>
          </a:p>
          <a:p>
            <a:pPr algn="ctr"/>
            <a:endParaRPr lang="en-US" dirty="0"/>
          </a:p>
        </p:txBody>
      </p:sp>
      <p:sp>
        <p:nvSpPr>
          <p:cNvPr id="35" name="Oval 34">
            <a:extLst>
              <a:ext uri="{FF2B5EF4-FFF2-40B4-BE49-F238E27FC236}">
                <a16:creationId xmlns:a16="http://schemas.microsoft.com/office/drawing/2014/main" id="{1CBDA779-3110-4094-A38B-DFB2EFF147D7}"/>
              </a:ext>
            </a:extLst>
          </p:cNvPr>
          <p:cNvSpPr/>
          <p:nvPr/>
        </p:nvSpPr>
        <p:spPr>
          <a:xfrm>
            <a:off x="4442022" y="3068086"/>
            <a:ext cx="285750" cy="28575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5</a:t>
            </a:r>
          </a:p>
        </p:txBody>
      </p:sp>
      <p:sp>
        <p:nvSpPr>
          <p:cNvPr id="36" name="Rectangle 35">
            <a:extLst>
              <a:ext uri="{FF2B5EF4-FFF2-40B4-BE49-F238E27FC236}">
                <a16:creationId xmlns:a16="http://schemas.microsoft.com/office/drawing/2014/main" id="{304646E8-24C9-4654-9692-332AC374B778}"/>
              </a:ext>
            </a:extLst>
          </p:cNvPr>
          <p:cNvSpPr/>
          <p:nvPr/>
        </p:nvSpPr>
        <p:spPr>
          <a:xfrm>
            <a:off x="5801765" y="3356084"/>
            <a:ext cx="2114550" cy="834916"/>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SMTP </a:t>
            </a:r>
            <a:r>
              <a:rPr lang="en-US" b="1" dirty="0" err="1">
                <a:latin typeface="Tahoma" panose="020B0604030504040204" pitchFamily="34" charset="0"/>
                <a:ea typeface="Tahoma" panose="020B0604030504040204" pitchFamily="34" charset="0"/>
                <a:cs typeface="Tahoma" panose="020B0604030504040204" pitchFamily="34" charset="0"/>
              </a:rPr>
              <a:t>và</a:t>
            </a:r>
            <a:r>
              <a:rPr lang="en-US" b="1" dirty="0">
                <a:latin typeface="Tahoma" panose="020B0604030504040204" pitchFamily="34" charset="0"/>
                <a:ea typeface="Tahoma" panose="020B0604030504040204" pitchFamily="34" charset="0"/>
                <a:cs typeface="Tahoma" panose="020B0604030504040204" pitchFamily="34" charset="0"/>
              </a:rPr>
              <a:t> DNS</a:t>
            </a:r>
          </a:p>
          <a:p>
            <a:pPr algn="ctr"/>
            <a:endParaRPr lang="en-US" dirty="0"/>
          </a:p>
        </p:txBody>
      </p:sp>
      <p:sp>
        <p:nvSpPr>
          <p:cNvPr id="37" name="Oval 36">
            <a:extLst>
              <a:ext uri="{FF2B5EF4-FFF2-40B4-BE49-F238E27FC236}">
                <a16:creationId xmlns:a16="http://schemas.microsoft.com/office/drawing/2014/main" id="{5036FD2D-C522-41A7-827A-BE6B7CC2C934}"/>
              </a:ext>
            </a:extLst>
          </p:cNvPr>
          <p:cNvSpPr/>
          <p:nvPr/>
        </p:nvSpPr>
        <p:spPr>
          <a:xfrm>
            <a:off x="6684623" y="3066469"/>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6</a:t>
            </a:r>
          </a:p>
        </p:txBody>
      </p:sp>
      <p:sp>
        <p:nvSpPr>
          <p:cNvPr id="62" name="Rectangle 61">
            <a:extLst>
              <a:ext uri="{FF2B5EF4-FFF2-40B4-BE49-F238E27FC236}">
                <a16:creationId xmlns:a16="http://schemas.microsoft.com/office/drawing/2014/main" id="{BC4C8F7F-224B-463B-863E-33B01BB040ED}"/>
              </a:ext>
            </a:extLst>
          </p:cNvPr>
          <p:cNvSpPr/>
          <p:nvPr/>
        </p:nvSpPr>
        <p:spPr>
          <a:xfrm>
            <a:off x="5801765" y="1992844"/>
            <a:ext cx="2114550" cy="850548"/>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a:t>
            </a:r>
          </a:p>
          <a:p>
            <a:pPr algn="ctr"/>
            <a:r>
              <a:rPr lang="en-US" b="1" dirty="0">
                <a:latin typeface="Tahoma" panose="020B0604030504040204" pitchFamily="34" charset="0"/>
                <a:ea typeface="Tahoma" panose="020B0604030504040204" pitchFamily="34" charset="0"/>
                <a:cs typeface="Tahoma" panose="020B0604030504040204" pitchFamily="34" charset="0"/>
              </a:rPr>
              <a:t>SNMP</a:t>
            </a:r>
          </a:p>
          <a:p>
            <a:pPr algn="ctr"/>
            <a:endParaRPr lang="en-US" dirty="0"/>
          </a:p>
        </p:txBody>
      </p:sp>
      <p:sp>
        <p:nvSpPr>
          <p:cNvPr id="63" name="Oval 62">
            <a:extLst>
              <a:ext uri="{FF2B5EF4-FFF2-40B4-BE49-F238E27FC236}">
                <a16:creationId xmlns:a16="http://schemas.microsoft.com/office/drawing/2014/main" id="{1A2643D5-3C39-489E-B99A-91F99DD7CF6A}"/>
              </a:ext>
            </a:extLst>
          </p:cNvPr>
          <p:cNvSpPr/>
          <p:nvPr/>
        </p:nvSpPr>
        <p:spPr>
          <a:xfrm>
            <a:off x="6680770" y="1708541"/>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3</a:t>
            </a:r>
          </a:p>
        </p:txBody>
      </p:sp>
    </p:spTree>
    <p:extLst>
      <p:ext uri="{BB962C8B-B14F-4D97-AF65-F5344CB8AC3E}">
        <p14:creationId xmlns:p14="http://schemas.microsoft.com/office/powerpoint/2010/main" val="557564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89284"/>
            <a:ext cx="9144000" cy="534888"/>
          </a:xfrm>
        </p:spPr>
        <p:txBody>
          <a:bodyPr/>
          <a:lstStyle/>
          <a:p>
            <a:r>
              <a:rPr lang="en-US" dirty="0" err="1"/>
              <a:t>Liệt</a:t>
            </a:r>
            <a:r>
              <a:rPr lang="en-US" dirty="0"/>
              <a:t> </a:t>
            </a:r>
            <a:r>
              <a:rPr lang="en-US" dirty="0" err="1"/>
              <a:t>kê</a:t>
            </a:r>
            <a:r>
              <a:rPr lang="en-US" dirty="0"/>
              <a:t> NTP</a:t>
            </a:r>
          </a:p>
        </p:txBody>
      </p:sp>
      <p:sp>
        <p:nvSpPr>
          <p:cNvPr id="4" name="Slide Number Placeholder 3"/>
          <p:cNvSpPr>
            <a:spLocks noGrp="1"/>
          </p:cNvSpPr>
          <p:nvPr>
            <p:ph type="sldNum" sz="quarter" idx="12"/>
          </p:nvPr>
        </p:nvSpPr>
        <p:spPr/>
        <p:txBody>
          <a:bodyPr/>
          <a:lstStyle/>
          <a:p>
            <a:fld id="{3E15BD7C-E074-4D4A-84C3-500EE5B9C190}" type="slidenum">
              <a:rPr lang="ru-RU" sz="1200"/>
              <a:pPr/>
              <a:t>153</a:t>
            </a:fld>
            <a:endParaRPr lang="ru-RU" sz="1200" dirty="0"/>
          </a:p>
        </p:txBody>
      </p:sp>
      <p:sp>
        <p:nvSpPr>
          <p:cNvPr id="6" name="Rounded Rectangle 5"/>
          <p:cNvSpPr/>
          <p:nvPr/>
        </p:nvSpPr>
        <p:spPr>
          <a:xfrm>
            <a:off x="948702" y="1617760"/>
            <a:ext cx="3342312" cy="679349"/>
          </a:xfrm>
          <a:prstGeom prst="roundRect">
            <a:avLst/>
          </a:prstGeom>
          <a:solidFill>
            <a:schemeClr val="bg2">
              <a:lumMod val="75000"/>
            </a:schemeClr>
          </a:solidFill>
        </p:spPr>
        <p:style>
          <a:lnRef idx="2">
            <a:schemeClr val="accent3"/>
          </a:lnRef>
          <a:fillRef idx="1">
            <a:schemeClr val="lt1"/>
          </a:fillRef>
          <a:effectRef idx="0">
            <a:schemeClr val="accent3"/>
          </a:effectRef>
          <a:fontRef idx="minor">
            <a:schemeClr val="dk1"/>
          </a:fontRef>
        </p:style>
        <p:txBody>
          <a:bodyPr lIns="68580" tIns="34290" rIns="68580" bIns="34290" rtlCol="0" anchor="ctr"/>
          <a:lstStyle/>
          <a:p>
            <a:pPr algn="just"/>
            <a:r>
              <a:rPr lang="vi-VN" sz="1200" dirty="0">
                <a:solidFill>
                  <a:schemeClr val="tx1"/>
                </a:solidFill>
                <a:latin typeface="Tahoma" panose="020B0604030504040204" pitchFamily="34" charset="0"/>
                <a:ea typeface="Tahoma" panose="020B0604030504040204" pitchFamily="34" charset="0"/>
                <a:cs typeface="Tahoma" panose="020B0604030504040204" pitchFamily="34" charset="0"/>
              </a:rPr>
              <a:t>Giao thức thời gian mạng (NTP) được thiết kế để </a:t>
            </a:r>
            <a:r>
              <a:rPr lang="vi-VN" sz="1200" dirty="0">
                <a:solidFill>
                  <a:srgbClr val="FF0000"/>
                </a:solidFill>
                <a:latin typeface="Tahoma" panose="020B0604030504040204" pitchFamily="34" charset="0"/>
                <a:ea typeface="Tahoma" panose="020B0604030504040204" pitchFamily="34" charset="0"/>
                <a:cs typeface="Tahoma" panose="020B0604030504040204" pitchFamily="34" charset="0"/>
              </a:rPr>
              <a:t>đồng bộ hóa đồng hồ của các máy tính nối mạng</a:t>
            </a:r>
            <a:endPar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0" name="Rounded Rectangle 5">
            <a:extLst>
              <a:ext uri="{FF2B5EF4-FFF2-40B4-BE49-F238E27FC236}">
                <a16:creationId xmlns:a16="http://schemas.microsoft.com/office/drawing/2014/main" id="{2E81C804-7337-40A4-BCC4-147D21CE10B1}"/>
              </a:ext>
            </a:extLst>
          </p:cNvPr>
          <p:cNvSpPr/>
          <p:nvPr/>
        </p:nvSpPr>
        <p:spPr>
          <a:xfrm>
            <a:off x="948703" y="2574863"/>
            <a:ext cx="3342312" cy="679349"/>
          </a:xfrm>
          <a:prstGeom prst="roundRect">
            <a:avLst/>
          </a:prstGeom>
          <a:solidFill>
            <a:schemeClr val="tx2">
              <a:lumMod val="20000"/>
              <a:lumOff val="80000"/>
            </a:schemeClr>
          </a:solidFill>
        </p:spPr>
        <p:style>
          <a:lnRef idx="2">
            <a:schemeClr val="accent3"/>
          </a:lnRef>
          <a:fillRef idx="1">
            <a:schemeClr val="lt1"/>
          </a:fillRef>
          <a:effectRef idx="0">
            <a:schemeClr val="accent3"/>
          </a:effectRef>
          <a:fontRef idx="minor">
            <a:schemeClr val="dk1"/>
          </a:fontRef>
        </p:style>
        <p:txBody>
          <a:bodyPr lIns="68580" tIns="34290" rIns="68580" bIns="34290" rtlCol="0" anchor="ctr"/>
          <a:lstStyle/>
          <a:p>
            <a:pPr algn="just"/>
            <a:r>
              <a:rPr lang="vi-VN" sz="1200" dirty="0">
                <a:solidFill>
                  <a:schemeClr val="tx1"/>
                </a:solidFill>
                <a:latin typeface="Tahoma" panose="020B0604030504040204" pitchFamily="34" charset="0"/>
                <a:ea typeface="Tahoma" panose="020B0604030504040204" pitchFamily="34" charset="0"/>
                <a:cs typeface="Tahoma" panose="020B0604030504040204" pitchFamily="34" charset="0"/>
              </a:rPr>
              <a:t>Nó sử dụng </a:t>
            </a:r>
            <a:r>
              <a:rPr lang="vi-VN" sz="1200" dirty="0">
                <a:solidFill>
                  <a:srgbClr val="FF0000"/>
                </a:solidFill>
                <a:latin typeface="Tahoma" panose="020B0604030504040204" pitchFamily="34" charset="0"/>
                <a:ea typeface="Tahoma" panose="020B0604030504040204" pitchFamily="34" charset="0"/>
                <a:cs typeface="Tahoma" panose="020B0604030504040204" pitchFamily="34" charset="0"/>
              </a:rPr>
              <a:t>cổng UDP 123 </a:t>
            </a:r>
            <a:r>
              <a:rPr lang="vi-VN" sz="1200" dirty="0">
                <a:solidFill>
                  <a:schemeClr val="tx1"/>
                </a:solidFill>
                <a:latin typeface="Tahoma" panose="020B0604030504040204" pitchFamily="34" charset="0"/>
                <a:ea typeface="Tahoma" panose="020B0604030504040204" pitchFamily="34" charset="0"/>
                <a:cs typeface="Tahoma" panose="020B0604030504040204" pitchFamily="34" charset="0"/>
              </a:rPr>
              <a:t>làm phương tiện giao tiếp chính</a:t>
            </a:r>
            <a:endParaRPr lang="en-US"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1" name="Rounded Rectangle 5">
            <a:extLst>
              <a:ext uri="{FF2B5EF4-FFF2-40B4-BE49-F238E27FC236}">
                <a16:creationId xmlns:a16="http://schemas.microsoft.com/office/drawing/2014/main" id="{8CD5B776-1D2F-4738-82D7-79F7311B44A0}"/>
              </a:ext>
            </a:extLst>
          </p:cNvPr>
          <p:cNvSpPr/>
          <p:nvPr/>
        </p:nvSpPr>
        <p:spPr>
          <a:xfrm>
            <a:off x="948704" y="3498912"/>
            <a:ext cx="3343275" cy="679349"/>
          </a:xfrm>
          <a:prstGeom prst="roundRect">
            <a:avLst>
              <a:gd name="adj" fmla="val 20070"/>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lIns="68580" tIns="34290" rIns="68580" bIns="34290" rtlCol="0" anchor="ctr"/>
          <a:lstStyle/>
          <a:p>
            <a:endParaRPr lang="en-US" sz="1200" dirty="0">
              <a:solidFill>
                <a:srgbClr val="1C1E21"/>
              </a:solidFill>
              <a:latin typeface="Tahoma" panose="020B0604030504040204" pitchFamily="34" charset="0"/>
              <a:ea typeface="Tahoma" panose="020B0604030504040204" pitchFamily="34" charset="0"/>
              <a:cs typeface="Tahoma" panose="020B0604030504040204" pitchFamily="34" charset="0"/>
            </a:endParaRPr>
          </a:p>
          <a:p>
            <a:r>
              <a:rPr lang="en-US" sz="1200" dirty="0">
                <a:solidFill>
                  <a:srgbClr val="1C1E21"/>
                </a:solidFill>
                <a:latin typeface="Tahoma" panose="020B0604030504040204" pitchFamily="34" charset="0"/>
                <a:ea typeface="Tahoma" panose="020B0604030504040204" pitchFamily="34" charset="0"/>
                <a:cs typeface="Tahoma" panose="020B0604030504040204" pitchFamily="34" charset="0"/>
              </a:rPr>
              <a:t>NTP có thể duy trì thời gian trong vòng </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10 mili giây (1/100 giây)</a:t>
            </a:r>
            <a:r>
              <a:rPr lang="en-US" sz="1200" dirty="0">
                <a:solidFill>
                  <a:srgbClr val="1C1E21"/>
                </a:solidFill>
                <a:latin typeface="Tahoma" panose="020B0604030504040204" pitchFamily="34" charset="0"/>
                <a:ea typeface="Tahoma" panose="020B0604030504040204" pitchFamily="34" charset="0"/>
                <a:cs typeface="Tahoma" panose="020B0604030504040204" pitchFamily="34" charset="0"/>
              </a:rPr>
              <a:t> qua Internet công cộng</a:t>
            </a:r>
          </a:p>
          <a:p>
            <a:endParaRPr lang="en-US" sz="1200" dirty="0">
              <a:latin typeface="+mj-lt"/>
            </a:endParaRPr>
          </a:p>
        </p:txBody>
      </p:sp>
      <p:sp>
        <p:nvSpPr>
          <p:cNvPr id="14" name="Rounded Rectangle 5">
            <a:extLst>
              <a:ext uri="{FF2B5EF4-FFF2-40B4-BE49-F238E27FC236}">
                <a16:creationId xmlns:a16="http://schemas.microsoft.com/office/drawing/2014/main" id="{36D8D69B-95C6-4B3F-B211-9E0812655106}"/>
              </a:ext>
            </a:extLst>
          </p:cNvPr>
          <p:cNvSpPr/>
          <p:nvPr/>
        </p:nvSpPr>
        <p:spPr>
          <a:xfrm>
            <a:off x="948704" y="4585972"/>
            <a:ext cx="3342311" cy="679349"/>
          </a:xfrm>
          <a:prstGeom prst="roundRect">
            <a:avLst/>
          </a:prstGeom>
          <a:solidFill>
            <a:schemeClr val="accent4">
              <a:lumMod val="20000"/>
              <a:lumOff val="80000"/>
            </a:schemeClr>
          </a:solidFill>
        </p:spPr>
        <p:style>
          <a:lnRef idx="2">
            <a:schemeClr val="accent3"/>
          </a:lnRef>
          <a:fillRef idx="1">
            <a:schemeClr val="lt1"/>
          </a:fillRef>
          <a:effectRef idx="0">
            <a:schemeClr val="accent3"/>
          </a:effectRef>
          <a:fontRef idx="minor">
            <a:schemeClr val="dk1"/>
          </a:fontRef>
        </p:style>
        <p:txBody>
          <a:bodyPr lIns="68580" tIns="34290" rIns="68580" bIns="34290" rtlCol="0" anchor="ctr"/>
          <a:lstStyle/>
          <a:p>
            <a:endParaRPr lang="en-US" altLang="en-US" sz="1200" dirty="0">
              <a:latin typeface="Tahoma" panose="020B0604030504040204" pitchFamily="34" charset="0"/>
              <a:ea typeface="Tahoma" panose="020B0604030504040204" pitchFamily="34" charset="0"/>
              <a:cs typeface="Tahoma" panose="020B0604030504040204" pitchFamily="34" charset="0"/>
            </a:endParaRPr>
          </a:p>
          <a:p>
            <a:r>
              <a:rPr lang="en-US" altLang="en-US" sz="1200" dirty="0">
                <a:latin typeface="Tahoma" panose="020B0604030504040204" pitchFamily="34" charset="0"/>
                <a:ea typeface="Tahoma" panose="020B0604030504040204" pitchFamily="34" charset="0"/>
                <a:cs typeface="Tahoma" panose="020B0604030504040204" pitchFamily="34" charset="0"/>
              </a:rPr>
              <a:t>Nó có thể đạt được độ chính xác </a:t>
            </a:r>
            <a:r>
              <a:rPr lang="en-US" alt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200 micro giây</a:t>
            </a:r>
            <a:r>
              <a:rPr lang="en-US" altLang="en-US" sz="1200" dirty="0">
                <a:latin typeface="Tahoma" panose="020B0604030504040204" pitchFamily="34" charset="0"/>
                <a:ea typeface="Tahoma" panose="020B0604030504040204" pitchFamily="34" charset="0"/>
                <a:cs typeface="Tahoma" panose="020B0604030504040204" pitchFamily="34" charset="0"/>
              </a:rPr>
              <a:t> hoặc tốt hơn trong các mạng cục bộ ở điều kiện lý tưởng</a:t>
            </a:r>
          </a:p>
          <a:p>
            <a:endParaRPr lang="en-US" sz="1200" dirty="0"/>
          </a:p>
        </p:txBody>
      </p:sp>
      <p:sp>
        <p:nvSpPr>
          <p:cNvPr id="22" name="Rectangle 11">
            <a:extLst>
              <a:ext uri="{FF2B5EF4-FFF2-40B4-BE49-F238E27FC236}">
                <a16:creationId xmlns:a16="http://schemas.microsoft.com/office/drawing/2014/main" id="{A6437F02-D0D0-4375-BE1A-19D67C5D3B52}"/>
              </a:ext>
            </a:extLst>
          </p:cNvPr>
          <p:cNvSpPr>
            <a:spLocks noChangeArrowheads="1"/>
          </p:cNvSpPr>
          <p:nvPr/>
        </p:nvSpPr>
        <p:spPr bwMode="auto">
          <a:xfrm>
            <a:off x="1266291" y="830656"/>
            <a:ext cx="28910" cy="28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4283" tIns="34290" rIns="14283" bIns="61893" numCol="1" anchor="ctr" anchorCtr="0" compatLnSpc="1">
            <a:prstTxWarp prst="textNoShape">
              <a:avLst/>
            </a:prstTxWarp>
            <a:spAutoFit/>
          </a:bodyPr>
          <a:lstStyle/>
          <a:p>
            <a:endParaRPr lang="en-US" sz="1200"/>
          </a:p>
        </p:txBody>
      </p:sp>
      <p:sp>
        <p:nvSpPr>
          <p:cNvPr id="23" name="Rectangle 12">
            <a:extLst>
              <a:ext uri="{FF2B5EF4-FFF2-40B4-BE49-F238E27FC236}">
                <a16:creationId xmlns:a16="http://schemas.microsoft.com/office/drawing/2014/main" id="{8B7CE914-77C6-4331-B268-0ADF58ACDA6F}"/>
              </a:ext>
            </a:extLst>
          </p:cNvPr>
          <p:cNvSpPr>
            <a:spLocks noChangeArrowheads="1"/>
          </p:cNvSpPr>
          <p:nvPr/>
        </p:nvSpPr>
        <p:spPr bwMode="auto">
          <a:xfrm>
            <a:off x="1266291" y="830656"/>
            <a:ext cx="28910" cy="28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4283" tIns="34290" rIns="14283" bIns="61893" numCol="1" anchor="ctr" anchorCtr="0" compatLnSpc="1">
            <a:prstTxWarp prst="textNoShape">
              <a:avLst/>
            </a:prstTxWarp>
            <a:spAutoFit/>
          </a:bodyPr>
          <a:lstStyle/>
          <a:p>
            <a:endParaRPr lang="en-US" sz="1200"/>
          </a:p>
        </p:txBody>
      </p:sp>
      <p:sp>
        <p:nvSpPr>
          <p:cNvPr id="24" name="Rectangle 13">
            <a:extLst>
              <a:ext uri="{FF2B5EF4-FFF2-40B4-BE49-F238E27FC236}">
                <a16:creationId xmlns:a16="http://schemas.microsoft.com/office/drawing/2014/main" id="{2A137711-899A-4343-AB2D-D2718A04C402}"/>
              </a:ext>
            </a:extLst>
          </p:cNvPr>
          <p:cNvSpPr>
            <a:spLocks noChangeArrowheads="1"/>
          </p:cNvSpPr>
          <p:nvPr/>
        </p:nvSpPr>
        <p:spPr bwMode="auto">
          <a:xfrm>
            <a:off x="1266291" y="738323"/>
            <a:ext cx="28910" cy="466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4283" tIns="34290" rIns="14283" bIns="61893" numCol="1" anchor="ctr" anchorCtr="0" compatLnSpc="1">
            <a:prstTxWarp prst="textNoShape">
              <a:avLst/>
            </a:prstTxWarp>
            <a:spAutoFit/>
          </a:bodyPr>
          <a:lstStyle/>
          <a:p>
            <a:pPr eaLnBrk="0" fontAlgn="base" hangingPunct="0">
              <a:spcBef>
                <a:spcPct val="0"/>
              </a:spcBef>
              <a:spcAft>
                <a:spcPct val="0"/>
              </a:spcAft>
            </a:pPr>
            <a:r>
              <a:rPr lang="en-US" altLang="en-US" sz="1200">
                <a:solidFill>
                  <a:srgbClr val="1C1E21"/>
                </a:solidFill>
                <a:latin typeface="inherit"/>
                <a:cs typeface="Segoe UI Historic" panose="020B0502040204020203" pitchFamily="34" charset="0"/>
              </a:rPr>
              <a:t/>
            </a:r>
            <a:br>
              <a:rPr lang="en-US" altLang="en-US" sz="1200">
                <a:solidFill>
                  <a:srgbClr val="1C1E21"/>
                </a:solidFill>
                <a:latin typeface="inherit"/>
                <a:cs typeface="Segoe UI Historic" panose="020B0502040204020203" pitchFamily="34" charset="0"/>
              </a:rPr>
            </a:br>
            <a:endParaRPr lang="en-US" altLang="en-US" sz="1200">
              <a:latin typeface="Arial" panose="020B0604020202020204" pitchFamily="34" charset="0"/>
            </a:endParaRPr>
          </a:p>
        </p:txBody>
      </p:sp>
      <p:sp>
        <p:nvSpPr>
          <p:cNvPr id="29" name="Rectangle: Folded Corner 28">
            <a:extLst>
              <a:ext uri="{FF2B5EF4-FFF2-40B4-BE49-F238E27FC236}">
                <a16:creationId xmlns:a16="http://schemas.microsoft.com/office/drawing/2014/main" id="{FD8AB057-F32C-4EE2-A899-1AA9470630D9}"/>
              </a:ext>
            </a:extLst>
          </p:cNvPr>
          <p:cNvSpPr/>
          <p:nvPr/>
        </p:nvSpPr>
        <p:spPr>
          <a:xfrm>
            <a:off x="5183744" y="1608227"/>
            <a:ext cx="2985626" cy="2974997"/>
          </a:xfrm>
          <a:prstGeom prst="foldedCorner">
            <a:avLst/>
          </a:prstGeom>
          <a:solidFill>
            <a:srgbClr val="FFC000"/>
          </a:solidFill>
        </p:spPr>
        <p:style>
          <a:lnRef idx="2">
            <a:schemeClr val="accent5">
              <a:shade val="50000"/>
            </a:schemeClr>
          </a:lnRef>
          <a:fillRef idx="1">
            <a:schemeClr val="accent5"/>
          </a:fillRef>
          <a:effectRef idx="0">
            <a:schemeClr val="accent5"/>
          </a:effectRef>
          <a:fontRef idx="minor">
            <a:schemeClr val="lt1"/>
          </a:fontRef>
        </p:style>
        <p:txBody>
          <a:bodyPr lIns="68580" tIns="34290" rIns="68580" bIns="34290" rtlCol="0" anchor="ctr"/>
          <a:lstStyle/>
          <a:p>
            <a:pPr algn="ctr"/>
            <a:endParaRPr lang="en-US" sz="1200">
              <a:solidFill>
                <a:srgbClr val="FFC000"/>
              </a:solidFill>
            </a:endParaRPr>
          </a:p>
        </p:txBody>
      </p:sp>
      <p:sp>
        <p:nvSpPr>
          <p:cNvPr id="30" name="TextBox 29">
            <a:extLst>
              <a:ext uri="{FF2B5EF4-FFF2-40B4-BE49-F238E27FC236}">
                <a16:creationId xmlns:a16="http://schemas.microsoft.com/office/drawing/2014/main" id="{9858BEBF-4F3E-498D-81D7-CCD5446CFAE2}"/>
              </a:ext>
            </a:extLst>
          </p:cNvPr>
          <p:cNvSpPr txBox="1"/>
          <p:nvPr/>
        </p:nvSpPr>
        <p:spPr>
          <a:xfrm>
            <a:off x="5458484" y="1710730"/>
            <a:ext cx="2176085" cy="2469907"/>
          </a:xfrm>
          <a:prstGeom prst="rect">
            <a:avLst/>
          </a:prstGeom>
          <a:solidFill>
            <a:srgbClr val="FFC000"/>
          </a:solidFill>
        </p:spPr>
        <p:txBody>
          <a:bodyPr wrap="square" lIns="68580" tIns="34290" rIns="68580" bIns="34290" rtlCol="0">
            <a:spAutoFit/>
          </a:bodyPr>
          <a:lstStyle/>
          <a:p>
            <a:r>
              <a:rPr lang="vi-VN" sz="1200" dirty="0">
                <a:latin typeface="Tahoma" panose="020B0604030504040204" pitchFamily="34" charset="0"/>
                <a:ea typeface="Tahoma" panose="020B0604030504040204" pitchFamily="34" charset="0"/>
                <a:cs typeface="Tahoma" panose="020B0604030504040204" pitchFamily="34" charset="0"/>
              </a:rPr>
              <a:t>Kẻ tấn công truy vấn máy chủ NTP để thu thập thông tin có giá trị như</a:t>
            </a:r>
            <a:endParaRPr lang="en-US" sz="1200" dirty="0">
              <a:latin typeface="Tahoma" panose="020B0604030504040204" pitchFamily="34" charset="0"/>
              <a:ea typeface="Tahoma" panose="020B0604030504040204" pitchFamily="34" charset="0"/>
              <a:cs typeface="Tahoma" panose="020B0604030504040204" pitchFamily="34" charset="0"/>
            </a:endParaRPr>
          </a:p>
          <a:p>
            <a:pPr marL="214313" indent="-214313">
              <a:buFont typeface="Courier New" panose="02070309020205020404" pitchFamily="49" charset="0"/>
              <a:buChar char="o"/>
            </a:pPr>
            <a:r>
              <a:rPr lang="vi-VN" sz="1200" dirty="0">
                <a:latin typeface="Tahoma" panose="020B0604030504040204" pitchFamily="34" charset="0"/>
                <a:ea typeface="Tahoma" panose="020B0604030504040204" pitchFamily="34" charset="0"/>
                <a:cs typeface="Tahoma" panose="020B0604030504040204" pitchFamily="34" charset="0"/>
              </a:rPr>
              <a:t>Danh sách các </a:t>
            </a:r>
            <a:r>
              <a:rPr lang="vi-VN" sz="1200" dirty="0">
                <a:solidFill>
                  <a:srgbClr val="FF0000"/>
                </a:solidFill>
                <a:latin typeface="Tahoma" panose="020B0604030504040204" pitchFamily="34" charset="0"/>
                <a:ea typeface="Tahoma" panose="020B0604030504040204" pitchFamily="34" charset="0"/>
                <a:cs typeface="Tahoma" panose="020B0604030504040204" pitchFamily="34" charset="0"/>
              </a:rPr>
              <a:t>máy ch</a:t>
            </a:r>
            <a:r>
              <a:rPr lang="vi-VN" sz="1200" i="1" dirty="0">
                <a:solidFill>
                  <a:srgbClr val="FF0000"/>
                </a:solidFill>
                <a:latin typeface="Tahoma" panose="020B0604030504040204" pitchFamily="34" charset="0"/>
                <a:ea typeface="Tahoma" panose="020B0604030504040204" pitchFamily="34" charset="0"/>
                <a:cs typeface="Tahoma" panose="020B0604030504040204" pitchFamily="34" charset="0"/>
              </a:rPr>
              <a:t>ủ </a:t>
            </a:r>
            <a:r>
              <a:rPr lang="vi-VN" sz="1200" dirty="0">
                <a:solidFill>
                  <a:srgbClr val="FF0000"/>
                </a:solidFill>
                <a:latin typeface="Tahoma" panose="020B0604030504040204" pitchFamily="34" charset="0"/>
                <a:ea typeface="Tahoma" panose="020B0604030504040204" pitchFamily="34" charset="0"/>
                <a:cs typeface="Tahoma" panose="020B0604030504040204" pitchFamily="34" charset="0"/>
              </a:rPr>
              <a:t>được kết nối với máy chủ NTP</a:t>
            </a:r>
            <a:endPar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214313" indent="-214313">
              <a:buFont typeface="Courier New" panose="02070309020205020404" pitchFamily="49" charset="0"/>
              <a:buChar char="o"/>
            </a:pPr>
            <a:r>
              <a:rPr lang="en-US" sz="1200" dirty="0" err="1">
                <a:latin typeface="Tahoma" panose="020B0604030504040204" pitchFamily="34" charset="0"/>
                <a:ea typeface="Tahoma" panose="020B0604030504040204" pitchFamily="34" charset="0"/>
                <a:cs typeface="Tahoma" panose="020B0604030504040204" pitchFamily="34" charset="0"/>
              </a:rPr>
              <a:t>Tìm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địa</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chỉ</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IP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hệ</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thống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của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chúng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Oss</a:t>
            </a:r>
          </a:p>
          <a:p>
            <a:pPr marL="214313" indent="-214313">
              <a:buFont typeface="Courier New" panose="02070309020205020404" pitchFamily="49" charset="0"/>
              <a:buChar char="o"/>
            </a:pPr>
            <a:r>
              <a:rPr lang="vi-VN" sz="1200" dirty="0">
                <a:latin typeface="Tahoma" panose="020B0604030504040204" pitchFamily="34" charset="0"/>
                <a:ea typeface="Tahoma" panose="020B0604030504040204" pitchFamily="34" charset="0"/>
                <a:cs typeface="Tahoma" panose="020B0604030504040204" pitchFamily="34" charset="0"/>
              </a:rPr>
              <a:t>Cũng có thể lấy được </a:t>
            </a:r>
            <a:r>
              <a:rPr lang="vi-VN" sz="1200" dirty="0">
                <a:solidFill>
                  <a:srgbClr val="FF0000"/>
                </a:solidFill>
                <a:latin typeface="Tahoma" panose="020B0604030504040204" pitchFamily="34" charset="0"/>
                <a:ea typeface="Tahoma" panose="020B0604030504040204" pitchFamily="34" charset="0"/>
                <a:cs typeface="Tahoma" panose="020B0604030504040204" pitchFamily="34" charset="0"/>
              </a:rPr>
              <a:t>IP nội bộ</a:t>
            </a:r>
            <a:r>
              <a:rPr lang="vi-VN" sz="1200" dirty="0">
                <a:latin typeface="Tahoma" panose="020B0604030504040204" pitchFamily="34" charset="0"/>
                <a:ea typeface="Tahoma" panose="020B0604030504040204" pitchFamily="34" charset="0"/>
                <a:cs typeface="Tahoma" panose="020B0604030504040204" pitchFamily="34" charset="0"/>
              </a:rPr>
              <a:t> nếu máy chủ NTP ở khu vực phi quân sự (DMZ</a:t>
            </a:r>
            <a:r>
              <a:rPr lang="vi-VN" sz="1200" dirty="0">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6816" y="4789708"/>
            <a:ext cx="1812229" cy="1208643"/>
          </a:xfrm>
          <a:prstGeom prst="rect">
            <a:avLst/>
          </a:prstGeom>
        </p:spPr>
      </p:pic>
    </p:spTree>
    <p:extLst>
      <p:ext uri="{BB962C8B-B14F-4D97-AF65-F5344CB8AC3E}">
        <p14:creationId xmlns:p14="http://schemas.microsoft.com/office/powerpoint/2010/main" val="2166767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Câu</a:t>
            </a:r>
            <a:r>
              <a:rPr lang="en-US" dirty="0"/>
              <a:t> </a:t>
            </a:r>
            <a:r>
              <a:rPr lang="en-US" dirty="0" err="1"/>
              <a:t>lệnh</a:t>
            </a:r>
            <a:r>
              <a:rPr lang="en-US" dirty="0"/>
              <a:t> </a:t>
            </a:r>
            <a:r>
              <a:rPr lang="en-US" dirty="0" err="1"/>
              <a:t>của</a:t>
            </a:r>
            <a:r>
              <a:rPr lang="en-US" dirty="0"/>
              <a:t> </a:t>
            </a:r>
            <a:r>
              <a:rPr lang="en-US" dirty="0" err="1"/>
              <a:t>liệt</a:t>
            </a:r>
            <a:r>
              <a:rPr lang="en-US" dirty="0"/>
              <a:t> </a:t>
            </a:r>
            <a:r>
              <a:rPr lang="en-US" dirty="0" err="1"/>
              <a:t>kê</a:t>
            </a:r>
            <a:r>
              <a:rPr lang="en-US" dirty="0"/>
              <a:t> NTP</a:t>
            </a:r>
          </a:p>
        </p:txBody>
      </p:sp>
      <p:sp>
        <p:nvSpPr>
          <p:cNvPr id="4" name="Slide Number Placeholder 3"/>
          <p:cNvSpPr>
            <a:spLocks noGrp="1"/>
          </p:cNvSpPr>
          <p:nvPr>
            <p:ph type="sldNum" sz="quarter" idx="12"/>
          </p:nvPr>
        </p:nvSpPr>
        <p:spPr>
          <a:xfrm>
            <a:off x="8544451" y="5521799"/>
            <a:ext cx="611560" cy="463116"/>
          </a:xfrm>
        </p:spPr>
        <p:txBody>
          <a:bodyPr/>
          <a:lstStyle/>
          <a:p>
            <a:fld id="{3E15BD7C-E074-4D4A-84C3-500EE5B9C190}" type="slidenum">
              <a:rPr lang="ru-RU" smtClean="0"/>
              <a:pPr/>
              <a:t>154</a:t>
            </a:fld>
            <a:endParaRPr lang="ru-RU" dirty="0"/>
          </a:p>
        </p:txBody>
      </p:sp>
      <p:sp>
        <p:nvSpPr>
          <p:cNvPr id="5" name="TextBox 4">
            <a:extLst>
              <a:ext uri="{FF2B5EF4-FFF2-40B4-BE49-F238E27FC236}">
                <a16:creationId xmlns:a16="http://schemas.microsoft.com/office/drawing/2014/main" id="{8AEFBBF0-5F4A-4657-9A96-1A162DF9EB36}"/>
              </a:ext>
            </a:extLst>
          </p:cNvPr>
          <p:cNvSpPr txBox="1"/>
          <p:nvPr/>
        </p:nvSpPr>
        <p:spPr>
          <a:xfrm>
            <a:off x="276665" y="2032711"/>
            <a:ext cx="4194100" cy="1777410"/>
          </a:xfrm>
          <a:prstGeom prst="rect">
            <a:avLst/>
          </a:prstGeom>
          <a:solidFill>
            <a:schemeClr val="accent4">
              <a:lumMod val="40000"/>
              <a:lumOff val="60000"/>
            </a:schemeClr>
          </a:solidFill>
        </p:spPr>
        <p:txBody>
          <a:bodyPr wrap="square" lIns="68580" tIns="34290" rIns="68580" bIns="34290" rtlCol="0">
            <a:spAutoFit/>
          </a:bodyPr>
          <a:lstStyle/>
          <a:p>
            <a:pPr marL="214313" indent="-214313">
              <a:buFont typeface="Arial" panose="020B0604020202020204" pitchFamily="34" charset="0"/>
              <a:buChar char="•"/>
            </a:pPr>
            <a:r>
              <a:rPr lang="en-US" sz="1100" dirty="0" err="1">
                <a:solidFill>
                  <a:srgbClr val="FF0000"/>
                </a:solidFill>
                <a:latin typeface="Tahoma" panose="020B0604030504040204" pitchFamily="34" charset="0"/>
                <a:ea typeface="Tahoma" panose="020B0604030504040204" pitchFamily="34" charset="0"/>
                <a:cs typeface="Tahoma" panose="020B0604030504040204" pitchFamily="34" charset="0"/>
              </a:rPr>
              <a:t>ntptrace</a:t>
            </a:r>
            <a:endParaRPr lang="en-US" sz="1100" dirty="0">
              <a:solidFill>
                <a:srgbClr val="FF0000"/>
              </a:solidFill>
              <a:latin typeface="Tahoma" panose="020B0604030504040204" pitchFamily="34" charset="0"/>
              <a:ea typeface="Tahoma" panose="020B0604030504040204" pitchFamily="34" charset="0"/>
              <a:cs typeface="Tahoma" panose="020B0604030504040204" pitchFamily="34" charset="0"/>
            </a:endParaRPr>
          </a:p>
          <a:p>
            <a:r>
              <a:rPr lang="en-US" sz="1100" dirty="0">
                <a:latin typeface="Tahoma" panose="020B0604030504040204" pitchFamily="34" charset="0"/>
                <a:ea typeface="Tahoma" panose="020B0604030504040204" pitchFamily="34" charset="0"/>
                <a:cs typeface="Tahoma" panose="020B0604030504040204" pitchFamily="34" charset="0"/>
              </a:rPr>
              <a:t>       Theo dõi một chuỗi các máy chủ NTP trở lại nguồn chính</a:t>
            </a:r>
          </a:p>
          <a:p>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a:solidFill>
                  <a:schemeClr val="accent1"/>
                </a:solidFill>
                <a:latin typeface="Tahoma" panose="020B0604030504040204" pitchFamily="34" charset="0"/>
                <a:ea typeface="Tahoma" panose="020B0604030504040204" pitchFamily="34" charset="0"/>
                <a:cs typeface="Tahoma" panose="020B0604030504040204" pitchFamily="34" charset="0"/>
              </a:rPr>
              <a:t>ntptrace [ -vdn ] [ -r retries ] [ -t timeout ] [ server]</a:t>
            </a:r>
          </a:p>
          <a:p>
            <a:pPr marL="214313" indent="-214313">
              <a:buFont typeface="Arial" panose="020B0604020202020204" pitchFamily="34" charset="0"/>
              <a:buChar char="•"/>
            </a:pPr>
            <a:r>
              <a:rPr lang="en-US" sz="1100" dirty="0" err="1">
                <a:solidFill>
                  <a:srgbClr val="FF0000"/>
                </a:solidFill>
                <a:latin typeface="Tahoma" panose="020B0604030504040204" pitchFamily="34" charset="0"/>
                <a:ea typeface="Tahoma" panose="020B0604030504040204" pitchFamily="34" charset="0"/>
                <a:cs typeface="Tahoma" panose="020B0604030504040204" pitchFamily="34" charset="0"/>
              </a:rPr>
              <a:t>ntpdc</a:t>
            </a:r>
            <a:endParaRPr lang="en-US" sz="1100" dirty="0">
              <a:solidFill>
                <a:srgbClr val="FF0000"/>
              </a:solidFill>
              <a:latin typeface="Tahoma" panose="020B0604030504040204" pitchFamily="34" charset="0"/>
              <a:ea typeface="Tahoma" panose="020B0604030504040204" pitchFamily="34" charset="0"/>
              <a:cs typeface="Tahoma" panose="020B0604030504040204" pitchFamily="34" charset="0"/>
            </a:endParaRPr>
          </a:p>
          <a:p>
            <a:r>
              <a:rPr lang="en-US" sz="1100" dirty="0">
                <a:latin typeface="Tahoma" panose="020B0604030504040204" pitchFamily="34" charset="0"/>
                <a:ea typeface="Tahoma" panose="020B0604030504040204" pitchFamily="34" charset="0"/>
                <a:cs typeface="Tahoma" panose="020B0604030504040204" pitchFamily="34" charset="0"/>
              </a:rPr>
              <a:t>       Theo dõi hoạt động của daemon NTP, ntpd</a:t>
            </a:r>
          </a:p>
          <a:p>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a:solidFill>
                  <a:schemeClr val="accent1"/>
                </a:solidFill>
                <a:latin typeface="Tahoma" panose="020B0604030504040204" pitchFamily="34" charset="0"/>
                <a:ea typeface="Tahoma" panose="020B0604030504040204" pitchFamily="34" charset="0"/>
                <a:cs typeface="Tahoma" panose="020B0604030504040204" pitchFamily="34" charset="0"/>
              </a:rPr>
              <a:t>tpdc [-ilnps] [-c command] [host] […]</a:t>
            </a:r>
          </a:p>
          <a:p>
            <a:pPr marL="214313" indent="-214313">
              <a:buFont typeface="Arial" panose="020B0604020202020204" pitchFamily="34" charset="0"/>
              <a:buChar char="•"/>
            </a:pPr>
            <a:r>
              <a:rPr lang="en-US" sz="1100" dirty="0">
                <a:solidFill>
                  <a:srgbClr val="FF0000"/>
                </a:solidFill>
                <a:latin typeface="Tahoma" panose="020B0604030504040204" pitchFamily="34" charset="0"/>
                <a:ea typeface="Tahoma" panose="020B0604030504040204" pitchFamily="34" charset="0"/>
                <a:cs typeface="Tahoma" panose="020B0604030504040204" pitchFamily="34" charset="0"/>
              </a:rPr>
              <a:t>ntpq</a:t>
            </a:r>
          </a:p>
          <a:p>
            <a:r>
              <a:rPr lang="en-US" sz="1100" dirty="0">
                <a:latin typeface="Tahoma" panose="020B0604030504040204" pitchFamily="34" charset="0"/>
                <a:ea typeface="Tahoma" panose="020B0604030504040204" pitchFamily="34" charset="0"/>
                <a:cs typeface="Tahoma" panose="020B0604030504040204" pitchFamily="34" charset="0"/>
              </a:rPr>
              <a:t>       Theo dõi hoạt động ntpd daemon NTP và xác định hiệu suất </a:t>
            </a:r>
          </a:p>
          <a:p>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a:solidFill>
                  <a:schemeClr val="accent1"/>
                </a:solidFill>
                <a:latin typeface="Tahoma" panose="020B0604030504040204" pitchFamily="34" charset="0"/>
                <a:ea typeface="Tahoma" panose="020B0604030504040204" pitchFamily="34" charset="0"/>
                <a:cs typeface="Tahoma" panose="020B0604030504040204" pitchFamily="34" charset="0"/>
              </a:rPr>
              <a:t>ntpq [-inp] [-c command] [host] […]</a:t>
            </a:r>
          </a:p>
          <a:p>
            <a:endParaRPr lang="en-US" sz="1200" dirty="0"/>
          </a:p>
        </p:txBody>
      </p:sp>
      <p:sp>
        <p:nvSpPr>
          <p:cNvPr id="9" name="TextBox 8">
            <a:extLst>
              <a:ext uri="{FF2B5EF4-FFF2-40B4-BE49-F238E27FC236}">
                <a16:creationId xmlns:a16="http://schemas.microsoft.com/office/drawing/2014/main" id="{90D78230-0DA5-4FF0-9B65-0C693876A451}"/>
              </a:ext>
            </a:extLst>
          </p:cNvPr>
          <p:cNvSpPr txBox="1"/>
          <p:nvPr/>
        </p:nvSpPr>
        <p:spPr>
          <a:xfrm>
            <a:off x="1895716" y="5499442"/>
            <a:ext cx="1714500" cy="253916"/>
          </a:xfrm>
          <a:prstGeom prst="rect">
            <a:avLst/>
          </a:prstGeom>
          <a:noFill/>
        </p:spPr>
        <p:txBody>
          <a:bodyPr wrap="square" lIns="68580" tIns="34290" rIns="68580" bIns="34290" rtlCol="0">
            <a:spAutoFit/>
          </a:bodyPr>
          <a:lstStyle/>
          <a:p>
            <a:r>
              <a:rPr lang="en-US" sz="1200" dirty="0" err="1">
                <a:latin typeface="Tahoma" panose="020B0604030504040204" pitchFamily="34" charset="0"/>
                <a:ea typeface="Tahoma" panose="020B0604030504040204" pitchFamily="34" charset="0"/>
                <a:cs typeface="Tahoma" panose="020B0604030504040204" pitchFamily="34" charset="0"/>
              </a:rPr>
              <a:t>ntptrace</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26EDF667-A44D-4B05-B772-62D6388F0482}"/>
              </a:ext>
            </a:extLst>
          </p:cNvPr>
          <p:cNvSpPr txBox="1"/>
          <p:nvPr/>
        </p:nvSpPr>
        <p:spPr>
          <a:xfrm>
            <a:off x="5501995" y="3236625"/>
            <a:ext cx="2400300" cy="253916"/>
          </a:xfrm>
          <a:prstGeom prst="rect">
            <a:avLst/>
          </a:prstGeom>
          <a:noFill/>
        </p:spPr>
        <p:txBody>
          <a:bodyPr wrap="square" lIns="68580" tIns="34290" rIns="68580" bIns="34290" rtlCol="0">
            <a:spAutoFit/>
          </a:bodyPr>
          <a:lstStyle/>
          <a:p>
            <a:r>
              <a:rPr lang="en-US" sz="1200" dirty="0" err="1">
                <a:latin typeface="Tahoma" panose="020B0604030504040204" pitchFamily="34" charset="0"/>
                <a:ea typeface="Tahoma" panose="020B0604030504040204" pitchFamily="34" charset="0"/>
                <a:cs typeface="Tahoma" panose="020B0604030504040204" pitchFamily="34" charset="0"/>
              </a:rPr>
              <a:t>ntpdc</a:t>
            </a:r>
            <a:r>
              <a:rPr lang="en-US" sz="1200" dirty="0">
                <a:latin typeface="Tahoma" panose="020B0604030504040204" pitchFamily="34" charset="0"/>
                <a:ea typeface="Tahoma" panose="020B0604030504040204" pitchFamily="34" charset="0"/>
                <a:cs typeface="Tahoma" panose="020B0604030504040204" pitchFamily="34" charset="0"/>
              </a:rPr>
              <a:t> queries</a:t>
            </a:r>
          </a:p>
        </p:txBody>
      </p:sp>
      <p:sp>
        <p:nvSpPr>
          <p:cNvPr id="11" name="TextBox 10">
            <a:extLst>
              <a:ext uri="{FF2B5EF4-FFF2-40B4-BE49-F238E27FC236}">
                <a16:creationId xmlns:a16="http://schemas.microsoft.com/office/drawing/2014/main" id="{9CA20E9D-D059-405A-A1D0-08A0FA5DDD3A}"/>
              </a:ext>
            </a:extLst>
          </p:cNvPr>
          <p:cNvSpPr txBox="1"/>
          <p:nvPr/>
        </p:nvSpPr>
        <p:spPr>
          <a:xfrm>
            <a:off x="5369780" y="5483482"/>
            <a:ext cx="1714500" cy="253916"/>
          </a:xfrm>
          <a:prstGeom prst="rect">
            <a:avLst/>
          </a:prstGeom>
          <a:noFill/>
        </p:spPr>
        <p:txBody>
          <a:bodyPr wrap="square" lIns="68580" tIns="34290" rIns="68580" bIns="34290" rtlCol="0">
            <a:spAutoFit/>
          </a:bodyPr>
          <a:lstStyle/>
          <a:p>
            <a:r>
              <a:rPr lang="en-US" sz="1200" dirty="0" err="1">
                <a:latin typeface="Tahoma" panose="020B0604030504040204" pitchFamily="34" charset="0"/>
                <a:ea typeface="Tahoma" panose="020B0604030504040204" pitchFamily="34" charset="0"/>
                <a:cs typeface="Tahoma" panose="020B0604030504040204" pitchFamily="34" charset="0"/>
              </a:rPr>
              <a:t>ntpq</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readlist</a:t>
            </a:r>
            <a:r>
              <a:rPr lang="en-US" sz="1200" dirty="0">
                <a:latin typeface="Tahoma" panose="020B0604030504040204" pitchFamily="34" charset="0"/>
                <a:ea typeface="Tahoma" panose="020B0604030504040204" pitchFamily="34" charset="0"/>
                <a:cs typeface="Tahoma" panose="020B0604030504040204" pitchFamily="34" charset="0"/>
              </a:rPr>
              <a:t> query</a:t>
            </a:r>
          </a:p>
        </p:txBody>
      </p:sp>
      <p:pic>
        <p:nvPicPr>
          <p:cNvPr id="2050" name="Picture 2" descr="Không có mô tả.">
            <a:extLst>
              <a:ext uri="{FF2B5EF4-FFF2-40B4-BE49-F238E27FC236}">
                <a16:creationId xmlns:a16="http://schemas.microsoft.com/office/drawing/2014/main" id="{6A9B209B-F771-45A0-A024-97472E42F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4509" y="1875277"/>
            <a:ext cx="2659309" cy="13601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hông có mô tả.">
            <a:extLst>
              <a:ext uri="{FF2B5EF4-FFF2-40B4-BE49-F238E27FC236}">
                <a16:creationId xmlns:a16="http://schemas.microsoft.com/office/drawing/2014/main" id="{B3EA92FB-9585-4301-95B0-16F5E6FBD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8914" y="3744456"/>
            <a:ext cx="2645441" cy="17390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hông có mô tả.">
            <a:extLst>
              <a:ext uri="{FF2B5EF4-FFF2-40B4-BE49-F238E27FC236}">
                <a16:creationId xmlns:a16="http://schemas.microsoft.com/office/drawing/2014/main" id="{CDD8006E-A12D-4D39-BAB7-115222854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766" y="4655132"/>
            <a:ext cx="3635074" cy="642938"/>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p:cNvSpPr/>
          <p:nvPr/>
        </p:nvSpPr>
        <p:spPr>
          <a:xfrm>
            <a:off x="6836291" y="1440528"/>
            <a:ext cx="2132009" cy="869496"/>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eaLnBrk="0" fontAlgn="base" hangingPunct="0">
              <a:spcBef>
                <a:spcPct val="0"/>
              </a:spcBef>
              <a:spcAft>
                <a:spcPct val="0"/>
              </a:spcAft>
            </a:pPr>
            <a:r>
              <a:rPr lang="vi-VN" altLang="en-US" sz="1000" dirty="0">
                <a:solidFill>
                  <a:srgbClr val="202124"/>
                </a:solidFill>
                <a:latin typeface="Tahoma" panose="020B0604030504040204" pitchFamily="34" charset="0"/>
                <a:ea typeface="Tahoma" panose="020B0604030504040204" pitchFamily="34" charset="0"/>
                <a:cs typeface="Tahoma" panose="020B0604030504040204" pitchFamily="34" charset="0"/>
              </a:rPr>
              <a:t>các truy vấn ntpdc này có thể được sử dụng để lấy thêm thông tin máy chủ ntp</a:t>
            </a:r>
            <a:r>
              <a:rPr lang="vi-VN" altLang="en-US" sz="1000" dirty="0">
                <a:latin typeface="Tahoma" panose="020B0604030504040204" pitchFamily="34" charset="0"/>
                <a:ea typeface="Tahoma" panose="020B0604030504040204" pitchFamily="34" charset="0"/>
                <a:cs typeface="Tahoma" panose="020B0604030504040204" pitchFamily="34" charset="0"/>
              </a:rPr>
              <a:t> </a:t>
            </a:r>
          </a:p>
        </p:txBody>
      </p:sp>
      <p:sp>
        <p:nvSpPr>
          <p:cNvPr id="14" name="Oval Callout 13"/>
          <p:cNvSpPr/>
          <p:nvPr/>
        </p:nvSpPr>
        <p:spPr>
          <a:xfrm rot="5070964">
            <a:off x="7664831" y="3537639"/>
            <a:ext cx="1247194" cy="1702783"/>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18" name="Rectangle 1"/>
          <p:cNvSpPr>
            <a:spLocks noChangeArrowheads="1"/>
          </p:cNvSpPr>
          <p:nvPr/>
        </p:nvSpPr>
        <p:spPr bwMode="auto">
          <a:xfrm rot="21360159">
            <a:off x="7670569" y="4094473"/>
            <a:ext cx="1306793" cy="589111"/>
          </a:xfrm>
          <a:prstGeom prst="rect">
            <a:avLst/>
          </a:prstGeom>
          <a:solidFill>
            <a:schemeClr val="bg1"/>
          </a:solidFill>
          <a:ln>
            <a:noFill/>
          </a:ln>
          <a:effectLst/>
        </p:spPr>
        <p:txBody>
          <a:bodyPr vert="horz" wrap="square" lIns="0" tIns="-13093" rIns="0" bIns="-13093" numCol="1" anchor="ctr" anchorCtr="0" compatLnSpc="1">
            <a:prstTxWarp prst="textNoShape">
              <a:avLst/>
            </a:prstTxWarp>
            <a:spAutoFit/>
          </a:bodyPr>
          <a:lstStyle/>
          <a:p>
            <a:pPr defTabSz="685800" eaLnBrk="0" fontAlgn="base" hangingPunct="0">
              <a:spcBef>
                <a:spcPct val="0"/>
              </a:spcBef>
              <a:spcAft>
                <a:spcPct val="0"/>
              </a:spcAft>
            </a:pPr>
            <a:r>
              <a:rPr lang="vi-VN" altLang="en-US" sz="1000" dirty="0">
                <a:solidFill>
                  <a:srgbClr val="202124"/>
                </a:solidFill>
                <a:latin typeface="Tahoma" panose="020B0604030504040204" pitchFamily="34" charset="0"/>
                <a:ea typeface="Tahoma" panose="020B0604030504040204" pitchFamily="34" charset="0"/>
                <a:cs typeface="Tahoma" panose="020B0604030504040204" pitchFamily="34" charset="0"/>
              </a:rPr>
              <a:t>các truy vấn ntpdc này có thể được sử dụng để lấy thêm thông tin máy chủ ntp</a:t>
            </a:r>
            <a:r>
              <a:rPr lang="vi-VN" altLang="en-US" sz="1000"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4089134132"/>
      </p:ext>
    </p:extLst>
  </p:cSld>
  <p:clrMapOvr>
    <a:masterClrMapping/>
  </p:clrMapOvr>
  <p:transition spd="slow">
    <p:push dir="u"/>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857250"/>
            <a:ext cx="6858000" cy="534888"/>
          </a:xfrm>
        </p:spPr>
        <p:txBody>
          <a:bodyPr/>
          <a:lstStyle/>
          <a:p>
            <a:r>
              <a:rPr lang="en-US" dirty="0">
                <a:latin typeface="Arial" panose="020B0604020202020204" pitchFamily="34" charset="0"/>
                <a:cs typeface="Arial" panose="020B0604020202020204" pitchFamily="34" charset="0"/>
              </a:rPr>
              <a:t>Công cụ liệt kê NTP </a:t>
            </a:r>
          </a:p>
        </p:txBody>
      </p:sp>
      <p:sp>
        <p:nvSpPr>
          <p:cNvPr id="4" name="Slide Number Placeholder 3"/>
          <p:cNvSpPr>
            <a:spLocks noGrp="1"/>
          </p:cNvSpPr>
          <p:nvPr>
            <p:ph type="sldNum" sz="quarter" idx="12"/>
          </p:nvPr>
        </p:nvSpPr>
        <p:spPr/>
        <p:txBody>
          <a:bodyPr/>
          <a:lstStyle/>
          <a:p>
            <a:fld id="{3E15BD7C-E074-4D4A-84C3-500EE5B9C190}" type="slidenum">
              <a:rPr lang="ru-RU" smtClean="0">
                <a:latin typeface="Times New Roman (Headings)"/>
              </a:rPr>
              <a:pPr/>
              <a:t>155</a:t>
            </a:fld>
            <a:endParaRPr lang="ru-RU" dirty="0">
              <a:latin typeface="Times New Roman (Headings)"/>
            </a:endParaRPr>
          </a:p>
        </p:txBody>
      </p:sp>
      <p:sp>
        <p:nvSpPr>
          <p:cNvPr id="6" name="Rounded Rectangle 5"/>
          <p:cNvSpPr/>
          <p:nvPr/>
        </p:nvSpPr>
        <p:spPr>
          <a:xfrm>
            <a:off x="785405" y="1478008"/>
            <a:ext cx="8051618" cy="721685"/>
          </a:xfrm>
          <a:prstGeom prst="roundRect">
            <a:avLst/>
          </a:prstGeom>
          <a:solidFill>
            <a:schemeClr val="accent4">
              <a:lumMod val="20000"/>
              <a:lumOff val="80000"/>
            </a:schemeClr>
          </a:solidFill>
        </p:spPr>
        <p:style>
          <a:lnRef idx="2">
            <a:schemeClr val="accent3"/>
          </a:lnRef>
          <a:fillRef idx="1">
            <a:schemeClr val="lt1"/>
          </a:fillRef>
          <a:effectRef idx="0">
            <a:schemeClr val="accent3"/>
          </a:effectRef>
          <a:fontRef idx="minor">
            <a:schemeClr val="dk1"/>
          </a:fontRef>
        </p:style>
        <p:txBody>
          <a:bodyPr lIns="68580" tIns="34290" rIns="68580" bIns="34290" rtlCol="0" anchor="ctr"/>
          <a:lstStyle/>
          <a:p>
            <a:pPr marL="257175" indent="-257175">
              <a:buFont typeface="Arial" panose="020B0604020202020204" pitchFamily="34" charset="0"/>
              <a:buChar char="•"/>
            </a:pPr>
            <a:r>
              <a:rPr lang="en-US" sz="1500" dirty="0">
                <a:solidFill>
                  <a:srgbClr val="FF0000"/>
                </a:solidFill>
                <a:latin typeface="Tahoma" panose="020B0604030504040204" pitchFamily="34" charset="0"/>
                <a:ea typeface="Tahoma" panose="020B0604030504040204" pitchFamily="34" charset="0"/>
                <a:cs typeface="Tahoma" panose="020B0604030504040204" pitchFamily="34" charset="0"/>
              </a:rPr>
              <a:t>M</a:t>
            </a:r>
            <a:r>
              <a:rPr lang="vi-VN" sz="1500" dirty="0">
                <a:solidFill>
                  <a:srgbClr val="FF0000"/>
                </a:solidFill>
                <a:latin typeface="Tahoma" panose="020B0604030504040204" pitchFamily="34" charset="0"/>
                <a:ea typeface="Tahoma" panose="020B0604030504040204" pitchFamily="34" charset="0"/>
                <a:cs typeface="Tahoma" panose="020B0604030504040204" pitchFamily="34" charset="0"/>
              </a:rPr>
              <a:t>àn hình mạng </a:t>
            </a:r>
            <a:r>
              <a:rPr lang="en-US" sz="1500" dirty="0">
                <a:solidFill>
                  <a:srgbClr val="FF0000"/>
                </a:solidFill>
                <a:latin typeface="Tahoma" panose="020B0604030504040204" pitchFamily="34" charset="0"/>
                <a:ea typeface="Tahoma" panose="020B0604030504040204" pitchFamily="34" charset="0"/>
                <a:cs typeface="Tahoma" panose="020B0604030504040204" pitchFamily="34" charset="0"/>
              </a:rPr>
              <a:t>PRTG</a:t>
            </a:r>
            <a:r>
              <a:rPr lang="vi-VN" sz="1500" dirty="0">
                <a:latin typeface="Tahoma" panose="020B0604030504040204" pitchFamily="34" charset="0"/>
                <a:ea typeface="Tahoma" panose="020B0604030504040204" pitchFamily="34" charset="0"/>
                <a:cs typeface="Tahoma" panose="020B0604030504040204" pitchFamily="34" charset="0"/>
              </a:rPr>
              <a:t> bao gồm </a:t>
            </a:r>
            <a:r>
              <a:rPr lang="en-US" sz="1500" dirty="0">
                <a:latin typeface="Tahoma" panose="020B0604030504040204" pitchFamily="34" charset="0"/>
                <a:ea typeface="Tahoma" panose="020B0604030504040204" pitchFamily="34" charset="0"/>
                <a:cs typeface="Tahoma" panose="020B0604030504040204" pitchFamily="34" charset="0"/>
              </a:rPr>
              <a:t>: </a:t>
            </a:r>
            <a:r>
              <a:rPr lang="vi-VN" sz="1500" dirty="0">
                <a:solidFill>
                  <a:srgbClr val="FF0000"/>
                </a:solidFill>
                <a:latin typeface="Tahoma" panose="020B0604030504040204" pitchFamily="34" charset="0"/>
                <a:ea typeface="Tahoma" panose="020B0604030504040204" pitchFamily="34" charset="0"/>
                <a:cs typeface="Tahoma" panose="020B0604030504040204" pitchFamily="34" charset="0"/>
              </a:rPr>
              <a:t>Màn hình cảm biến SNTP</a:t>
            </a:r>
            <a:r>
              <a:rPr lang="vi-VN" sz="1500" dirty="0">
                <a:latin typeface="Tahoma" panose="020B0604030504040204" pitchFamily="34" charset="0"/>
                <a:ea typeface="Tahoma" panose="020B0604030504040204" pitchFamily="34" charset="0"/>
                <a:cs typeface="Tahoma" panose="020B0604030504040204" pitchFamily="34" charset="0"/>
              </a:rPr>
              <a:t>, một máy chủ Giao thức thời gian mạng đơn giản (SNTP)</a:t>
            </a:r>
            <a:r>
              <a:rPr lang="en-US" sz="1500" dirty="0">
                <a:latin typeface="Tahoma" panose="020B0604030504040204" pitchFamily="34" charset="0"/>
                <a:ea typeface="Tahoma" panose="020B0604030504040204" pitchFamily="34" charset="0"/>
                <a:cs typeface="Tahoma" panose="020B0604030504040204" pitchFamily="34" charset="0"/>
              </a:rPr>
              <a:t> để</a:t>
            </a:r>
            <a:r>
              <a:rPr lang="vi-VN" sz="1500" dirty="0">
                <a:latin typeface="Tahoma" panose="020B0604030504040204" pitchFamily="34" charset="0"/>
                <a:ea typeface="Tahoma" panose="020B0604030504040204" pitchFamily="34" charset="0"/>
                <a:cs typeface="Tahoma" panose="020B0604030504040204" pitchFamily="34" charset="0"/>
              </a:rPr>
              <a:t> hiển thị thời gian phản hồi của máy chủ và chênh lệch thời gian so với thời gian hệ thống cục bộ</a:t>
            </a:r>
            <a:r>
              <a:rPr lang="en-US" sz="1500" dirty="0">
                <a:latin typeface="Tahoma" panose="020B0604030504040204" pitchFamily="34" charset="0"/>
                <a:ea typeface="Tahoma" panose="020B0604030504040204" pitchFamily="34" charset="0"/>
                <a:cs typeface="Tahoma" panose="020B0604030504040204" pitchFamily="34" charset="0"/>
              </a:rPr>
              <a:t>.</a:t>
            </a:r>
          </a:p>
        </p:txBody>
      </p:sp>
      <p:pic>
        <p:nvPicPr>
          <p:cNvPr id="9" name="Picture 8"/>
          <p:cNvPicPr>
            <a:picLocks noChangeAspect="1"/>
          </p:cNvPicPr>
          <p:nvPr/>
        </p:nvPicPr>
        <p:blipFill>
          <a:blip r:embed="rId2"/>
          <a:stretch>
            <a:fillRect/>
          </a:stretch>
        </p:blipFill>
        <p:spPr>
          <a:xfrm>
            <a:off x="876173" y="2656315"/>
            <a:ext cx="3427367" cy="2683457"/>
          </a:xfrm>
          <a:prstGeom prst="rect">
            <a:avLst/>
          </a:prstGeom>
        </p:spPr>
      </p:pic>
      <p:sp>
        <p:nvSpPr>
          <p:cNvPr id="7" name="TextBox 6">
            <a:extLst>
              <a:ext uri="{FF2B5EF4-FFF2-40B4-BE49-F238E27FC236}">
                <a16:creationId xmlns:a16="http://schemas.microsoft.com/office/drawing/2014/main" id="{8AEFBBF0-5F4A-4657-9A96-1A162DF9EB36}"/>
              </a:ext>
            </a:extLst>
          </p:cNvPr>
          <p:cNvSpPr txBox="1"/>
          <p:nvPr/>
        </p:nvSpPr>
        <p:spPr>
          <a:xfrm>
            <a:off x="5158183" y="2786893"/>
            <a:ext cx="3374258" cy="2422298"/>
          </a:xfrm>
          <a:prstGeom prst="rect">
            <a:avLst/>
          </a:prstGeom>
          <a:solidFill>
            <a:schemeClr val="tx2">
              <a:lumMod val="20000"/>
              <a:lumOff val="80000"/>
            </a:schemeClr>
          </a:solidFill>
        </p:spPr>
        <p:txBody>
          <a:bodyPr wrap="square" lIns="68580" tIns="34290" rIns="68580" bIns="34290" rtlCol="0">
            <a:spAutoFit/>
          </a:bodyPr>
          <a:lstStyle/>
          <a:p>
            <a:pPr marL="577691" marR="559594">
              <a:lnSpc>
                <a:spcPct val="107000"/>
              </a:lnSpc>
              <a:spcBef>
                <a:spcPts val="386"/>
              </a:spcBef>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Một số công cụ liệt kê NTP bao gồm :</a:t>
            </a:r>
          </a:p>
          <a:p>
            <a:pPr marL="792004" marR="559594" indent="-214313">
              <a:lnSpc>
                <a:spcPct val="107000"/>
              </a:lnSpc>
              <a:spcBef>
                <a:spcPts val="386"/>
              </a:spcBef>
              <a:buFont typeface="Arial" panose="020B060402020202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 Nmap (http://nmap.org)</a:t>
            </a:r>
          </a:p>
          <a:p>
            <a:pPr marL="792004" marR="559594" indent="-214313">
              <a:lnSpc>
                <a:spcPct val="107000"/>
              </a:lnSpc>
              <a:spcBef>
                <a:spcPts val="386"/>
              </a:spcBef>
              <a:buFont typeface="Arial" panose="020B060402020202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 Wireshark (http://wireshark.org)</a:t>
            </a:r>
          </a:p>
          <a:p>
            <a:pPr marL="792004" marR="559594" indent="-214313">
              <a:lnSpc>
                <a:spcPct val="107000"/>
              </a:lnSpc>
              <a:spcBef>
                <a:spcPts val="386"/>
              </a:spcBef>
              <a:buFont typeface="Arial" panose="020B060402020202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 Udp-proto-scanner      (http://labs.protcullis.co.uk)</a:t>
            </a:r>
          </a:p>
          <a:p>
            <a:pPr marL="792004" marR="559594" indent="-214313">
              <a:lnSpc>
                <a:spcPct val="107000"/>
              </a:lnSpc>
              <a:spcBef>
                <a:spcPts val="386"/>
              </a:spcBef>
              <a:buFont typeface="Arial" panose="020B060402020202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 NTP Time Server Monitor (http://www.meinbergglobal.com)</a:t>
            </a:r>
          </a:p>
          <a:p>
            <a:endParaRPr lang="en-US" sz="1200" dirty="0"/>
          </a:p>
        </p:txBody>
      </p:sp>
    </p:spTree>
    <p:extLst>
      <p:ext uri="{BB962C8B-B14F-4D97-AF65-F5344CB8AC3E}">
        <p14:creationId xmlns:p14="http://schemas.microsoft.com/office/powerpoint/2010/main" val="5785154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55897" y="152400"/>
            <a:ext cx="6858000" cy="534888"/>
          </a:xfrm>
        </p:spPr>
        <p:txBody>
          <a:bodyPr/>
          <a:lstStyle/>
          <a:p>
            <a:pPr algn="ctr"/>
            <a:r>
              <a:rPr lang="en-US" dirty="0" err="1"/>
              <a:t>Luồng</a:t>
            </a:r>
            <a:r>
              <a:rPr lang="en-US" dirty="0"/>
              <a:t> Module</a:t>
            </a:r>
          </a:p>
        </p:txBody>
      </p:sp>
      <p:sp>
        <p:nvSpPr>
          <p:cNvPr id="2" name="Slide Number Placeholder 1"/>
          <p:cNvSpPr>
            <a:spLocks noGrp="1"/>
          </p:cNvSpPr>
          <p:nvPr>
            <p:ph type="sldNum" sz="quarter" idx="12"/>
          </p:nvPr>
        </p:nvSpPr>
        <p:spPr/>
        <p:txBody>
          <a:bodyPr/>
          <a:lstStyle/>
          <a:p>
            <a:fld id="{3E15BD7C-E074-4D4A-84C3-500EE5B9C190}" type="slidenum">
              <a:rPr lang="ru-RU" smtClean="0"/>
              <a:pPr/>
              <a:t>156</a:t>
            </a:fld>
            <a:endParaRPr lang="ru-RU" dirty="0"/>
          </a:p>
        </p:txBody>
      </p:sp>
      <p:sp>
        <p:nvSpPr>
          <p:cNvPr id="5" name="Rectangle 4">
            <a:extLst>
              <a:ext uri="{FF2B5EF4-FFF2-40B4-BE49-F238E27FC236}">
                <a16:creationId xmlns:a16="http://schemas.microsoft.com/office/drawing/2014/main" id="{A5720AEF-F0BF-467B-A839-8D4140C53381}"/>
              </a:ext>
            </a:extLst>
          </p:cNvPr>
          <p:cNvSpPr/>
          <p:nvPr/>
        </p:nvSpPr>
        <p:spPr>
          <a:xfrm>
            <a:off x="1257302" y="1992846"/>
            <a:ext cx="2114549" cy="846147"/>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Các</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khái</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niệm</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endParaRPr lang="en-US" b="1" dirty="0">
              <a:latin typeface="Tahoma" panose="020B0604030504040204" pitchFamily="34" charset="0"/>
              <a:ea typeface="Tahoma" panose="020B0604030504040204" pitchFamily="34" charset="0"/>
              <a:cs typeface="Tahoma" panose="020B0604030504040204" pitchFamily="34" charset="0"/>
            </a:endParaRPr>
          </a:p>
          <a:p>
            <a:pPr algn="ctr"/>
            <a:endParaRPr lang="en-US" dirty="0"/>
          </a:p>
        </p:txBody>
      </p:sp>
      <p:sp>
        <p:nvSpPr>
          <p:cNvPr id="7" name="Oval 6">
            <a:extLst>
              <a:ext uri="{FF2B5EF4-FFF2-40B4-BE49-F238E27FC236}">
                <a16:creationId xmlns:a16="http://schemas.microsoft.com/office/drawing/2014/main" id="{F090D915-FEF9-42FE-98B2-BC2C299A7649}"/>
              </a:ext>
            </a:extLst>
          </p:cNvPr>
          <p:cNvSpPr/>
          <p:nvPr/>
        </p:nvSpPr>
        <p:spPr>
          <a:xfrm>
            <a:off x="2180612" y="1705216"/>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1</a:t>
            </a:r>
          </a:p>
        </p:txBody>
      </p:sp>
      <p:sp>
        <p:nvSpPr>
          <p:cNvPr id="26" name="Rectangle 25">
            <a:extLst>
              <a:ext uri="{FF2B5EF4-FFF2-40B4-BE49-F238E27FC236}">
                <a16:creationId xmlns:a16="http://schemas.microsoft.com/office/drawing/2014/main" id="{BC4C8F7F-224B-463B-863E-33B01BB040ED}"/>
              </a:ext>
            </a:extLst>
          </p:cNvPr>
          <p:cNvSpPr/>
          <p:nvPr/>
        </p:nvSpPr>
        <p:spPr>
          <a:xfrm>
            <a:off x="3551776" y="1990966"/>
            <a:ext cx="2114550" cy="850548"/>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a:t>
            </a:r>
          </a:p>
          <a:p>
            <a:pPr algn="ctr"/>
            <a:r>
              <a:rPr lang="en-US" b="1" dirty="0">
                <a:latin typeface="Tahoma" panose="020B0604030504040204" pitchFamily="34" charset="0"/>
                <a:ea typeface="Tahoma" panose="020B0604030504040204" pitchFamily="34" charset="0"/>
                <a:cs typeface="Tahoma" panose="020B0604030504040204" pitchFamily="34" charset="0"/>
              </a:rPr>
              <a:t>NetBIOS</a:t>
            </a:r>
          </a:p>
          <a:p>
            <a:pPr algn="ctr"/>
            <a:endParaRPr lang="en-US" dirty="0"/>
          </a:p>
        </p:txBody>
      </p:sp>
      <p:sp>
        <p:nvSpPr>
          <p:cNvPr id="27" name="Oval 26">
            <a:extLst>
              <a:ext uri="{FF2B5EF4-FFF2-40B4-BE49-F238E27FC236}">
                <a16:creationId xmlns:a16="http://schemas.microsoft.com/office/drawing/2014/main" id="{1A2643D5-3C39-489E-B99A-91F99DD7CF6A}"/>
              </a:ext>
            </a:extLst>
          </p:cNvPr>
          <p:cNvSpPr/>
          <p:nvPr/>
        </p:nvSpPr>
        <p:spPr>
          <a:xfrm>
            <a:off x="4427198" y="1707094"/>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2</a:t>
            </a:r>
          </a:p>
        </p:txBody>
      </p:sp>
      <p:sp>
        <p:nvSpPr>
          <p:cNvPr id="30" name="Rectangle 29">
            <a:extLst>
              <a:ext uri="{FF2B5EF4-FFF2-40B4-BE49-F238E27FC236}">
                <a16:creationId xmlns:a16="http://schemas.microsoft.com/office/drawing/2014/main" id="{FF774B5C-3855-4BDD-9410-26EBC250C676}"/>
              </a:ext>
            </a:extLst>
          </p:cNvPr>
          <p:cNvSpPr/>
          <p:nvPr/>
        </p:nvSpPr>
        <p:spPr>
          <a:xfrm>
            <a:off x="1257301" y="3356085"/>
            <a:ext cx="2120972" cy="834916"/>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a:latin typeface="Tahoma" panose="020B0604030504040204" pitchFamily="34" charset="0"/>
                <a:ea typeface="Tahoma" panose="020B0604030504040204" pitchFamily="34" charset="0"/>
                <a:cs typeface="Tahoma" panose="020B0604030504040204" pitchFamily="34" charset="0"/>
              </a:rPr>
              <a:t> LDAP</a:t>
            </a:r>
          </a:p>
          <a:p>
            <a:pPr algn="ctr"/>
            <a:endParaRPr lang="en-US" dirty="0"/>
          </a:p>
        </p:txBody>
      </p:sp>
      <p:sp>
        <p:nvSpPr>
          <p:cNvPr id="31" name="Oval 30">
            <a:extLst>
              <a:ext uri="{FF2B5EF4-FFF2-40B4-BE49-F238E27FC236}">
                <a16:creationId xmlns:a16="http://schemas.microsoft.com/office/drawing/2014/main" id="{36EEEBBF-B69F-4756-9ADB-9E19C1F599A9}"/>
              </a:ext>
            </a:extLst>
          </p:cNvPr>
          <p:cNvSpPr/>
          <p:nvPr/>
        </p:nvSpPr>
        <p:spPr>
          <a:xfrm>
            <a:off x="2169773" y="3069703"/>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4</a:t>
            </a:r>
          </a:p>
        </p:txBody>
      </p:sp>
      <p:sp>
        <p:nvSpPr>
          <p:cNvPr id="32" name="Rectangle 31">
            <a:extLst>
              <a:ext uri="{FF2B5EF4-FFF2-40B4-BE49-F238E27FC236}">
                <a16:creationId xmlns:a16="http://schemas.microsoft.com/office/drawing/2014/main" id="{34ED4F46-EF6B-49B8-BFC8-4824EB64C61E}"/>
              </a:ext>
            </a:extLst>
          </p:cNvPr>
          <p:cNvSpPr/>
          <p:nvPr/>
        </p:nvSpPr>
        <p:spPr>
          <a:xfrm>
            <a:off x="1275128" y="4664623"/>
            <a:ext cx="2096723" cy="831740"/>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Các</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kỹ</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thuật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khác</a:t>
            </a:r>
            <a:endParaRPr lang="en-US" b="1" dirty="0">
              <a:latin typeface="Tahoma" panose="020B0604030504040204" pitchFamily="34" charset="0"/>
              <a:ea typeface="Tahoma" panose="020B0604030504040204" pitchFamily="34" charset="0"/>
              <a:cs typeface="Tahoma" panose="020B0604030504040204" pitchFamily="34" charset="0"/>
            </a:endParaRPr>
          </a:p>
          <a:p>
            <a:pPr algn="ctr"/>
            <a:endParaRPr lang="en-US" dirty="0"/>
          </a:p>
        </p:txBody>
      </p:sp>
      <p:sp>
        <p:nvSpPr>
          <p:cNvPr id="33" name="Oval 32">
            <a:extLst>
              <a:ext uri="{FF2B5EF4-FFF2-40B4-BE49-F238E27FC236}">
                <a16:creationId xmlns:a16="http://schemas.microsoft.com/office/drawing/2014/main" id="{5079BB5C-1C1F-49DA-A169-E5BB59C6D6CC}"/>
              </a:ext>
            </a:extLst>
          </p:cNvPr>
          <p:cNvSpPr/>
          <p:nvPr/>
        </p:nvSpPr>
        <p:spPr>
          <a:xfrm>
            <a:off x="2180612" y="4380366"/>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7</a:t>
            </a:r>
          </a:p>
        </p:txBody>
      </p:sp>
      <p:sp>
        <p:nvSpPr>
          <p:cNvPr id="34" name="Rectangle 33">
            <a:extLst>
              <a:ext uri="{FF2B5EF4-FFF2-40B4-BE49-F238E27FC236}">
                <a16:creationId xmlns:a16="http://schemas.microsoft.com/office/drawing/2014/main" id="{D66FF127-9663-434A-AD68-C3B26EE7C32D}"/>
              </a:ext>
            </a:extLst>
          </p:cNvPr>
          <p:cNvSpPr/>
          <p:nvPr/>
        </p:nvSpPr>
        <p:spPr>
          <a:xfrm>
            <a:off x="3551776" y="3356085"/>
            <a:ext cx="2114550" cy="834916"/>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a:latin typeface="Tahoma" panose="020B0604030504040204" pitchFamily="34" charset="0"/>
                <a:ea typeface="Tahoma" panose="020B0604030504040204" pitchFamily="34" charset="0"/>
                <a:cs typeface="Tahoma" panose="020B0604030504040204" pitchFamily="34" charset="0"/>
              </a:rPr>
              <a:t> NTP</a:t>
            </a:r>
          </a:p>
          <a:p>
            <a:pPr algn="ctr"/>
            <a:endParaRPr lang="en-US" dirty="0"/>
          </a:p>
        </p:txBody>
      </p:sp>
      <p:sp>
        <p:nvSpPr>
          <p:cNvPr id="35" name="Oval 34">
            <a:extLst>
              <a:ext uri="{FF2B5EF4-FFF2-40B4-BE49-F238E27FC236}">
                <a16:creationId xmlns:a16="http://schemas.microsoft.com/office/drawing/2014/main" id="{1CBDA779-3110-4094-A38B-DFB2EFF147D7}"/>
              </a:ext>
            </a:extLst>
          </p:cNvPr>
          <p:cNvSpPr/>
          <p:nvPr/>
        </p:nvSpPr>
        <p:spPr>
          <a:xfrm>
            <a:off x="4442022" y="3068086"/>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5</a:t>
            </a:r>
          </a:p>
        </p:txBody>
      </p:sp>
      <p:sp>
        <p:nvSpPr>
          <p:cNvPr id="36" name="Rectangle 35">
            <a:extLst>
              <a:ext uri="{FF2B5EF4-FFF2-40B4-BE49-F238E27FC236}">
                <a16:creationId xmlns:a16="http://schemas.microsoft.com/office/drawing/2014/main" id="{304646E8-24C9-4654-9692-332AC374B778}"/>
              </a:ext>
            </a:extLst>
          </p:cNvPr>
          <p:cNvSpPr/>
          <p:nvPr/>
        </p:nvSpPr>
        <p:spPr>
          <a:xfrm>
            <a:off x="5801765" y="3356085"/>
            <a:ext cx="2114550" cy="834916"/>
          </a:xfrm>
          <a:prstGeom prst="rect">
            <a:avLst/>
          </a:prstGeom>
          <a:solidFill>
            <a:srgbClr val="FFC000"/>
          </a:solidFill>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solidFill>
                  <a:schemeClr val="tx1"/>
                </a:solidFill>
                <a:latin typeface="Tahoma" panose="020B0604030504040204" pitchFamily="34" charset="0"/>
                <a:ea typeface="Tahoma" panose="020B0604030504040204" pitchFamily="34" charset="0"/>
                <a:cs typeface="Tahoma" panose="020B0604030504040204" pitchFamily="34" charset="0"/>
              </a:rPr>
              <a:t>Liệt</a:t>
            </a:r>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tx1"/>
                </a:solidFill>
                <a:latin typeface="Tahoma" panose="020B0604030504040204" pitchFamily="34" charset="0"/>
                <a:ea typeface="Tahoma" panose="020B0604030504040204" pitchFamily="34" charset="0"/>
                <a:cs typeface="Tahoma" panose="020B0604030504040204" pitchFamily="34" charset="0"/>
              </a:rPr>
              <a:t>kê</a:t>
            </a:r>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 SMTP </a:t>
            </a:r>
            <a:r>
              <a:rPr lang="en-US" b="1" dirty="0" err="1">
                <a:solidFill>
                  <a:schemeClr val="tx1"/>
                </a:solidFill>
                <a:latin typeface="Tahoma" panose="020B0604030504040204" pitchFamily="34" charset="0"/>
                <a:ea typeface="Tahoma" panose="020B0604030504040204" pitchFamily="34" charset="0"/>
                <a:cs typeface="Tahoma" panose="020B0604030504040204" pitchFamily="34" charset="0"/>
              </a:rPr>
              <a:t>và</a:t>
            </a:r>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 DNS</a:t>
            </a:r>
          </a:p>
          <a:p>
            <a:pPr algn="ctr"/>
            <a:endParaRPr lang="en-US" dirty="0"/>
          </a:p>
        </p:txBody>
      </p:sp>
      <p:sp>
        <p:nvSpPr>
          <p:cNvPr id="37" name="Oval 36">
            <a:extLst>
              <a:ext uri="{FF2B5EF4-FFF2-40B4-BE49-F238E27FC236}">
                <a16:creationId xmlns:a16="http://schemas.microsoft.com/office/drawing/2014/main" id="{5036FD2D-C522-41A7-827A-BE6B7CC2C934}"/>
              </a:ext>
            </a:extLst>
          </p:cNvPr>
          <p:cNvSpPr/>
          <p:nvPr/>
        </p:nvSpPr>
        <p:spPr>
          <a:xfrm>
            <a:off x="6684623" y="3066469"/>
            <a:ext cx="285750" cy="28575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6</a:t>
            </a:r>
          </a:p>
        </p:txBody>
      </p:sp>
      <p:sp>
        <p:nvSpPr>
          <p:cNvPr id="62" name="Rectangle 61">
            <a:extLst>
              <a:ext uri="{FF2B5EF4-FFF2-40B4-BE49-F238E27FC236}">
                <a16:creationId xmlns:a16="http://schemas.microsoft.com/office/drawing/2014/main" id="{BC4C8F7F-224B-463B-863E-33B01BB040ED}"/>
              </a:ext>
            </a:extLst>
          </p:cNvPr>
          <p:cNvSpPr/>
          <p:nvPr/>
        </p:nvSpPr>
        <p:spPr>
          <a:xfrm>
            <a:off x="5801765" y="1992844"/>
            <a:ext cx="2114550" cy="850548"/>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a:latin typeface="Tahoma" panose="020B0604030504040204" pitchFamily="34" charset="0"/>
                <a:ea typeface="Tahoma" panose="020B0604030504040204" pitchFamily="34" charset="0"/>
                <a:cs typeface="Tahoma" panose="020B0604030504040204" pitchFamily="34" charset="0"/>
              </a:rPr>
              <a:t>SNMP</a:t>
            </a:r>
          </a:p>
          <a:p>
            <a:pPr algn="ctr"/>
            <a:endParaRPr lang="en-US" dirty="0"/>
          </a:p>
        </p:txBody>
      </p:sp>
      <p:sp>
        <p:nvSpPr>
          <p:cNvPr id="63" name="Oval 62">
            <a:extLst>
              <a:ext uri="{FF2B5EF4-FFF2-40B4-BE49-F238E27FC236}">
                <a16:creationId xmlns:a16="http://schemas.microsoft.com/office/drawing/2014/main" id="{1A2643D5-3C39-489E-B99A-91F99DD7CF6A}"/>
              </a:ext>
            </a:extLst>
          </p:cNvPr>
          <p:cNvSpPr/>
          <p:nvPr/>
        </p:nvSpPr>
        <p:spPr>
          <a:xfrm>
            <a:off x="6680770" y="1708541"/>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3</a:t>
            </a:r>
          </a:p>
        </p:txBody>
      </p:sp>
    </p:spTree>
    <p:extLst>
      <p:ext uri="{BB962C8B-B14F-4D97-AF65-F5344CB8AC3E}">
        <p14:creationId xmlns:p14="http://schemas.microsoft.com/office/powerpoint/2010/main" val="402915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Liệt kê SMTP </a:t>
            </a:r>
          </a:p>
        </p:txBody>
      </p:sp>
      <p:sp>
        <p:nvSpPr>
          <p:cNvPr id="6" name="Rounded Rectangle 5"/>
          <p:cNvSpPr/>
          <p:nvPr/>
        </p:nvSpPr>
        <p:spPr>
          <a:xfrm>
            <a:off x="718865" y="1445080"/>
            <a:ext cx="8069172" cy="1665515"/>
          </a:xfrm>
          <a:prstGeom prst="roundRect">
            <a:avLst/>
          </a:prstGeom>
          <a:solidFill>
            <a:schemeClr val="accent6"/>
          </a:solidFill>
          <a:ln/>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marL="214313" indent="-214313">
              <a:buFont typeface="Arial" panose="020B0604020202020204" pitchFamily="34" charset="0"/>
              <a:buChar char="•"/>
            </a:pPr>
            <a:r>
              <a:rPr lang="vi-VN" sz="1100" dirty="0">
                <a:latin typeface="Tahoma" panose="020B0604030504040204" pitchFamily="34" charset="0"/>
                <a:ea typeface="Tahoma" panose="020B0604030504040204" pitchFamily="34" charset="0"/>
                <a:cs typeface="Tahoma" panose="020B0604030504040204" pitchFamily="34" charset="0"/>
              </a:rPr>
              <a:t>SMTP cung cấp 3 lệnh tích hợp: </a:t>
            </a:r>
            <a:endParaRPr lang="en-US" sz="1100" dirty="0">
              <a:latin typeface="Tahoma" panose="020B0604030504040204" pitchFamily="34" charset="0"/>
              <a:ea typeface="Tahoma" panose="020B0604030504040204" pitchFamily="34" charset="0"/>
              <a:cs typeface="Tahoma" panose="020B0604030504040204" pitchFamily="34" charset="0"/>
            </a:endParaRPr>
          </a:p>
          <a:p>
            <a:pPr marL="900113" lvl="2" indent="-214313">
              <a:buFont typeface="Courier New" panose="02070309020205020404" pitchFamily="49" charset="0"/>
              <a:buChar char="o"/>
            </a:pPr>
            <a:r>
              <a:rPr lang="en-US" sz="1100" dirty="0">
                <a:solidFill>
                  <a:srgbClr val="FF0000"/>
                </a:solidFill>
                <a:latin typeface="Tahoma" panose="020B0604030504040204" pitchFamily="34" charset="0"/>
                <a:ea typeface="Tahoma" panose="020B0604030504040204" pitchFamily="34" charset="0"/>
                <a:cs typeface="Tahoma" panose="020B0604030504040204" pitchFamily="34" charset="0"/>
              </a:rPr>
              <a:t>V</a:t>
            </a:r>
            <a:r>
              <a:rPr lang="vi-VN" sz="1100" dirty="0">
                <a:solidFill>
                  <a:srgbClr val="FF0000"/>
                </a:solidFill>
                <a:latin typeface="Tahoma" panose="020B0604030504040204" pitchFamily="34" charset="0"/>
                <a:ea typeface="Tahoma" panose="020B0604030504040204" pitchFamily="34" charset="0"/>
                <a:cs typeface="Tahoma" panose="020B0604030504040204" pitchFamily="34" charset="0"/>
              </a:rPr>
              <a:t>RFY</a:t>
            </a:r>
            <a:r>
              <a:rPr lang="vi-VN" sz="1100" dirty="0">
                <a:latin typeface="Tahoma" panose="020B0604030504040204" pitchFamily="34" charset="0"/>
                <a:ea typeface="Tahoma" panose="020B0604030504040204" pitchFamily="34" charset="0"/>
                <a:cs typeface="Tahoma" panose="020B0604030504040204" pitchFamily="34" charset="0"/>
              </a:rPr>
              <a:t> - Xác thực người dùng</a:t>
            </a:r>
            <a:r>
              <a:rPr lang="en-US" sz="1100" dirty="0">
                <a:latin typeface="Tahoma" panose="020B0604030504040204" pitchFamily="34" charset="0"/>
                <a:ea typeface="Tahoma" panose="020B0604030504040204" pitchFamily="34" charset="0"/>
                <a:cs typeface="Tahoma" panose="020B0604030504040204" pitchFamily="34" charset="0"/>
              </a:rPr>
              <a:t>.</a:t>
            </a:r>
          </a:p>
          <a:p>
            <a:pPr marL="900113" lvl="2" indent="-214313">
              <a:buFont typeface="Courier New" panose="02070309020205020404" pitchFamily="49" charset="0"/>
              <a:buChar char="o"/>
            </a:pPr>
            <a:r>
              <a:rPr lang="vi-VN" sz="1100" dirty="0">
                <a:solidFill>
                  <a:srgbClr val="FF0000"/>
                </a:solidFill>
                <a:latin typeface="Tahoma" panose="020B0604030504040204" pitchFamily="34" charset="0"/>
                <a:ea typeface="Tahoma" panose="020B0604030504040204" pitchFamily="34" charset="0"/>
                <a:cs typeface="Tahoma" panose="020B0604030504040204" pitchFamily="34" charset="0"/>
              </a:rPr>
              <a:t>EXPN</a:t>
            </a:r>
            <a:r>
              <a:rPr lang="vi-VN" sz="1100" dirty="0">
                <a:latin typeface="Tahoma" panose="020B0604030504040204" pitchFamily="34" charset="0"/>
                <a:ea typeface="Tahoma" panose="020B0604030504040204" pitchFamily="34" charset="0"/>
                <a:cs typeface="Tahoma" panose="020B0604030504040204" pitchFamily="34" charset="0"/>
              </a:rPr>
              <a:t> - Cho biết địa chỉ gửi thực tế của một lia ses và danh sách gửi thư</a:t>
            </a:r>
            <a:r>
              <a:rPr lang="en-US" sz="1100" dirty="0">
                <a:latin typeface="Tahoma" panose="020B0604030504040204" pitchFamily="34" charset="0"/>
                <a:ea typeface="Tahoma" panose="020B0604030504040204" pitchFamily="34" charset="0"/>
                <a:cs typeface="Tahoma" panose="020B0604030504040204" pitchFamily="34" charset="0"/>
              </a:rPr>
              <a:t>.</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a:p>
            <a:pPr marL="900113" lvl="2" indent="-214313">
              <a:buFont typeface="Courier New" panose="02070309020205020404" pitchFamily="49" charset="0"/>
              <a:buChar char="o"/>
            </a:pPr>
            <a:r>
              <a:rPr lang="vi-VN" sz="1100" dirty="0">
                <a:solidFill>
                  <a:srgbClr val="FF0000"/>
                </a:solidFill>
                <a:latin typeface="Tahoma" panose="020B0604030504040204" pitchFamily="34" charset="0"/>
                <a:ea typeface="Tahoma" panose="020B0604030504040204" pitchFamily="34" charset="0"/>
                <a:cs typeface="Tahoma" panose="020B0604030504040204" pitchFamily="34" charset="0"/>
              </a:rPr>
              <a:t>RCPT TO</a:t>
            </a:r>
            <a:r>
              <a:rPr lang="en-US" sz="11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sz="1100" dirty="0">
                <a:latin typeface="Tahoma" panose="020B0604030504040204" pitchFamily="34" charset="0"/>
                <a:ea typeface="Tahoma" panose="020B0604030504040204" pitchFamily="34" charset="0"/>
                <a:cs typeface="Tahoma" panose="020B0604030504040204" pitchFamily="34" charset="0"/>
              </a:rPr>
              <a:t>- Xác định người nhận thư </a:t>
            </a:r>
            <a:r>
              <a:rPr lang="en-US" sz="1100" dirty="0">
                <a:latin typeface="Tahoma" panose="020B0604030504040204" pitchFamily="34" charset="0"/>
                <a:ea typeface="Tahoma" panose="020B0604030504040204" pitchFamily="34" charset="0"/>
                <a:cs typeface="Tahoma" panose="020B0604030504040204" pitchFamily="34" charset="0"/>
              </a:rPr>
              <a:t>.</a:t>
            </a:r>
          </a:p>
          <a:p>
            <a:pPr marL="214313" indent="-214313">
              <a:buFont typeface="Arial" panose="020B0604020202020204" pitchFamily="34" charset="0"/>
              <a:buChar char="•"/>
            </a:pPr>
            <a:r>
              <a:rPr lang="vi-VN" sz="1100" dirty="0">
                <a:latin typeface="Tahoma" panose="020B0604030504040204" pitchFamily="34" charset="0"/>
                <a:ea typeface="Tahoma" panose="020B0604030504040204" pitchFamily="34" charset="0"/>
                <a:cs typeface="Tahoma" panose="020B0604030504040204" pitchFamily="34" charset="0"/>
              </a:rPr>
              <a:t>Máy chủ SMTP phản hồi khác với VRFY, EXPN, và các lệnh RCPT TO cho người dùng hợp lệ và không hợp lệ mà từ đó chúng tôi có </a:t>
            </a:r>
            <a:r>
              <a:rPr lang="vi-VN" sz="1100" dirty="0">
                <a:solidFill>
                  <a:srgbClr val="FF0000"/>
                </a:solidFill>
                <a:latin typeface="Tahoma" panose="020B0604030504040204" pitchFamily="34" charset="0"/>
                <a:ea typeface="Tahoma" panose="020B0604030504040204" pitchFamily="34" charset="0"/>
                <a:cs typeface="Tahoma" panose="020B0604030504040204" pitchFamily="34" charset="0"/>
              </a:rPr>
              <a:t>thể xác định người dùng hợp lệ trên máy chủ SMTP</a:t>
            </a:r>
            <a:r>
              <a:rPr lang="en-US" sz="1100" dirty="0">
                <a:solidFill>
                  <a:srgbClr val="FF0000"/>
                </a:solidFill>
                <a:latin typeface="Tahoma" panose="020B0604030504040204" pitchFamily="34" charset="0"/>
                <a:ea typeface="Tahoma" panose="020B0604030504040204" pitchFamily="34" charset="0"/>
                <a:cs typeface="Tahoma" panose="020B0604030504040204" pitchFamily="34" charset="0"/>
              </a:rPr>
              <a:t>.</a:t>
            </a:r>
          </a:p>
          <a:p>
            <a:pPr marL="214313" indent="-214313">
              <a:buFont typeface="Arial" panose="020B0604020202020204" pitchFamily="34" charset="0"/>
              <a:buChar char="•"/>
            </a:pPr>
            <a:r>
              <a:rPr lang="vi-VN" sz="1100" dirty="0">
                <a:latin typeface="Tahoma" panose="020B0604030504040204" pitchFamily="34" charset="0"/>
                <a:ea typeface="Tahoma" panose="020B0604030504040204" pitchFamily="34" charset="0"/>
                <a:cs typeface="Tahoma" panose="020B0604030504040204" pitchFamily="34" charset="0"/>
              </a:rPr>
              <a:t>Kẻ tấn công có thể tương tác trực tiếp với SMTP thông qua lời nhắc telnet và thu thập </a:t>
            </a:r>
            <a:r>
              <a:rPr lang="vi-VN" sz="1100" dirty="0">
                <a:solidFill>
                  <a:srgbClr val="FF0000"/>
                </a:solidFill>
                <a:latin typeface="Tahoma" panose="020B0604030504040204" pitchFamily="34" charset="0"/>
                <a:ea typeface="Tahoma" panose="020B0604030504040204" pitchFamily="34" charset="0"/>
                <a:cs typeface="Tahoma" panose="020B0604030504040204" pitchFamily="34" charset="0"/>
              </a:rPr>
              <a:t>danh sách người dùng </a:t>
            </a:r>
            <a:r>
              <a:rPr lang="vi-VN" sz="1100" dirty="0">
                <a:latin typeface="Tahoma" panose="020B0604030504040204" pitchFamily="34" charset="0"/>
                <a:ea typeface="Tahoma" panose="020B0604030504040204" pitchFamily="34" charset="0"/>
                <a:cs typeface="Tahoma" panose="020B0604030504040204" pitchFamily="34" charset="0"/>
              </a:rPr>
              <a:t>hợp lệ trên máy chủ SMT</a:t>
            </a:r>
            <a:r>
              <a:rPr lang="en-US" sz="1100" dirty="0">
                <a:latin typeface="Tahoma" panose="020B0604030504040204" pitchFamily="34" charset="0"/>
                <a:ea typeface="Tahoma" panose="020B0604030504040204" pitchFamily="34" charset="0"/>
                <a:cs typeface="Tahoma" panose="020B0604030504040204" pitchFamily="34" charset="0"/>
              </a:rPr>
              <a:t>P.</a:t>
            </a:r>
            <a:r>
              <a:rPr lang="vi-VN" sz="1100" dirty="0">
                <a:solidFill>
                  <a:srgbClr val="FFFFFF"/>
                </a:solidFill>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36332" y="3961821"/>
            <a:ext cx="2706868" cy="1577355"/>
          </a:xfrm>
          <a:prstGeom prst="rect">
            <a:avLst/>
          </a:prstGeom>
          <a:solidFill>
            <a:schemeClr val="accent1">
              <a:lumMod val="20000"/>
              <a:lumOff val="80000"/>
            </a:schemeClr>
          </a:solidFill>
        </p:spPr>
        <p:txBody>
          <a:bodyPr wrap="square" lIns="68580" tIns="34290" rIns="68580" bIns="34290">
            <a:spAutoFit/>
          </a:bodyPr>
          <a:lstStyle/>
          <a:p>
            <a:r>
              <a:rPr lang="en-US" sz="700" dirty="0">
                <a:latin typeface="Courier New" panose="02070309020205020404" pitchFamily="49" charset="0"/>
                <a:ea typeface="Tahoma" panose="020B0604030504040204" pitchFamily="34" charset="0"/>
                <a:cs typeface="Courier New" panose="02070309020205020404" pitchFamily="49" charset="0"/>
              </a:rPr>
              <a:t>$ telnet 192.168.168.1 25</a:t>
            </a:r>
          </a:p>
          <a:p>
            <a:r>
              <a:rPr lang="en-US" sz="700" dirty="0">
                <a:latin typeface="Courier New" panose="02070309020205020404" pitchFamily="49" charset="0"/>
                <a:ea typeface="Tahoma" panose="020B0604030504040204" pitchFamily="34" charset="0"/>
                <a:cs typeface="Courier New" panose="02070309020205020404" pitchFamily="49" charset="0"/>
              </a:rPr>
              <a:t>Trying 192.168.168.1...</a:t>
            </a:r>
          </a:p>
          <a:p>
            <a:r>
              <a:rPr lang="en-US" sz="700" dirty="0">
                <a:latin typeface="Courier New" panose="02070309020205020404" pitchFamily="49" charset="0"/>
                <a:ea typeface="Tahoma" panose="020B0604030504040204" pitchFamily="34" charset="0"/>
                <a:cs typeface="Courier New" panose="02070309020205020404" pitchFamily="49" charset="0"/>
              </a:rPr>
              <a:t>Connected to 192.168.168.1</a:t>
            </a:r>
          </a:p>
          <a:p>
            <a:r>
              <a:rPr lang="en-US" sz="700" dirty="0">
                <a:latin typeface="Courier New" panose="02070309020205020404" pitchFamily="49" charset="0"/>
                <a:ea typeface="Tahoma" panose="020B0604030504040204" pitchFamily="34" charset="0"/>
                <a:cs typeface="Courier New" panose="02070309020205020404" pitchFamily="49" charset="0"/>
              </a:rPr>
              <a:t>Escape character is ‘^)’</a:t>
            </a:r>
          </a:p>
          <a:p>
            <a:r>
              <a:rPr lang="en-US" sz="700" dirty="0">
                <a:latin typeface="Courier New" panose="02070309020205020404" pitchFamily="49" charset="0"/>
                <a:ea typeface="Tahoma" panose="020B0604030504040204" pitchFamily="34" charset="0"/>
                <a:cs typeface="Courier New" panose="02070309020205020404" pitchFamily="49" charset="0"/>
              </a:rPr>
              <a:t>220 Nymailservar ESSTP Sendmail 8.9.3</a:t>
            </a:r>
          </a:p>
          <a:p>
            <a:r>
              <a:rPr lang="en-US" sz="700" dirty="0">
                <a:latin typeface="Courier New" panose="02070309020205020404" pitchFamily="49" charset="0"/>
                <a:ea typeface="Tahoma" panose="020B0604030504040204" pitchFamily="34" charset="0"/>
                <a:cs typeface="Courier New" panose="02070309020205020404" pitchFamily="49" charset="0"/>
              </a:rPr>
              <a:t>HELO</a:t>
            </a:r>
          </a:p>
          <a:p>
            <a:r>
              <a:rPr lang="en-US" sz="700" dirty="0">
                <a:latin typeface="Courier New" panose="02070309020205020404" pitchFamily="49" charset="0"/>
                <a:ea typeface="Tahoma" panose="020B0604030504040204" pitchFamily="34" charset="0"/>
                <a:cs typeface="Courier New" panose="02070309020205020404" pitchFamily="49" charset="0"/>
              </a:rPr>
              <a:t>501 HELO requires domain address</a:t>
            </a:r>
          </a:p>
          <a:p>
            <a:r>
              <a:rPr lang="en-US" sz="700" dirty="0">
                <a:latin typeface="Courier New" panose="02070309020205020404" pitchFamily="49" charset="0"/>
                <a:ea typeface="Tahoma" panose="020B0604030504040204" pitchFamily="34" charset="0"/>
                <a:cs typeface="Courier New" panose="02070309020205020404" pitchFamily="49" charset="0"/>
              </a:rPr>
              <a:t>HELO x</a:t>
            </a:r>
          </a:p>
          <a:p>
            <a:r>
              <a:rPr lang="en-US" sz="700" dirty="0">
                <a:latin typeface="Courier New" panose="02070309020205020404" pitchFamily="49" charset="0"/>
                <a:ea typeface="Tahoma" panose="020B0604030504040204" pitchFamily="34" charset="0"/>
                <a:cs typeface="Courier New" panose="02070309020205020404" pitchFamily="49" charset="0"/>
              </a:rPr>
              <a:t>250 Nymailserver Hello [10.0.0.86], please to meet you</a:t>
            </a:r>
          </a:p>
          <a:p>
            <a:r>
              <a:rPr lang="en-US" sz="700" dirty="0">
                <a:solidFill>
                  <a:srgbClr val="FF0000"/>
                </a:solidFill>
                <a:latin typeface="Courier New" panose="02070309020205020404" pitchFamily="49" charset="0"/>
                <a:ea typeface="Tahoma" panose="020B0604030504040204" pitchFamily="34" charset="0"/>
                <a:cs typeface="Courier New" panose="02070309020205020404" pitchFamily="49" charset="0"/>
              </a:rPr>
              <a:t>VRFY Jonathan</a:t>
            </a:r>
          </a:p>
          <a:p>
            <a:r>
              <a:rPr lang="en-US" sz="700" dirty="0">
                <a:solidFill>
                  <a:srgbClr val="FF0000"/>
                </a:solidFill>
                <a:latin typeface="Courier New" panose="02070309020205020404" pitchFamily="49" charset="0"/>
                <a:ea typeface="Tahoma" panose="020B0604030504040204" pitchFamily="34" charset="0"/>
                <a:cs typeface="Courier New" panose="02070309020205020404" pitchFamily="49" charset="0"/>
              </a:rPr>
              <a:t>250 Super-User &lt;Jonathan@NYmailserver</a:t>
            </a:r>
          </a:p>
          <a:p>
            <a:r>
              <a:rPr lang="en-US" sz="700" dirty="0">
                <a:latin typeface="Courier New" panose="02070309020205020404" pitchFamily="49" charset="0"/>
                <a:ea typeface="Tahoma" panose="020B0604030504040204" pitchFamily="34" charset="0"/>
                <a:cs typeface="Courier New" panose="02070309020205020404" pitchFamily="49" charset="0"/>
              </a:rPr>
              <a:t>VRFY Smith</a:t>
            </a:r>
          </a:p>
          <a:p>
            <a:r>
              <a:rPr lang="en-US" sz="700" dirty="0">
                <a:latin typeface="Courier New" panose="02070309020205020404" pitchFamily="49" charset="0"/>
                <a:ea typeface="Tahoma" panose="020B0604030504040204" pitchFamily="34" charset="0"/>
                <a:cs typeface="Courier New" panose="02070309020205020404" pitchFamily="49" charset="0"/>
              </a:rPr>
              <a:t>550 Smith...User unknown</a:t>
            </a:r>
          </a:p>
        </p:txBody>
      </p:sp>
      <p:sp>
        <p:nvSpPr>
          <p:cNvPr id="12" name="Rectangle 11"/>
          <p:cNvSpPr/>
          <p:nvPr/>
        </p:nvSpPr>
        <p:spPr>
          <a:xfrm>
            <a:off x="2971800" y="3947533"/>
            <a:ext cx="2938098" cy="1577355"/>
          </a:xfrm>
          <a:prstGeom prst="rect">
            <a:avLst/>
          </a:prstGeom>
          <a:solidFill>
            <a:schemeClr val="accent1">
              <a:lumMod val="20000"/>
              <a:lumOff val="80000"/>
            </a:schemeClr>
          </a:solidFill>
        </p:spPr>
        <p:txBody>
          <a:bodyPr wrap="square" lIns="68580" tIns="34290" rIns="68580" bIns="34290">
            <a:spAutoFit/>
          </a:bodyPr>
          <a:lstStyle/>
          <a:p>
            <a:r>
              <a:rPr lang="en-US" sz="700" dirty="0">
                <a:latin typeface="Courier New" panose="02070309020205020404" pitchFamily="49" charset="0"/>
                <a:ea typeface="Tahoma" panose="020B0604030504040204" pitchFamily="34" charset="0"/>
                <a:cs typeface="Courier New" panose="02070309020205020404" pitchFamily="49" charset="0"/>
              </a:rPr>
              <a:t>$ telnet 192.168.168.1 25</a:t>
            </a:r>
          </a:p>
          <a:p>
            <a:r>
              <a:rPr lang="en-US" sz="700" dirty="0">
                <a:latin typeface="Courier New" panose="02070309020205020404" pitchFamily="49" charset="0"/>
                <a:ea typeface="Tahoma" panose="020B0604030504040204" pitchFamily="34" charset="0"/>
                <a:cs typeface="Courier New" panose="02070309020205020404" pitchFamily="49" charset="0"/>
              </a:rPr>
              <a:t>Trying 192.168.168.1...</a:t>
            </a:r>
          </a:p>
          <a:p>
            <a:r>
              <a:rPr lang="en-US" sz="700" dirty="0">
                <a:latin typeface="Courier New" panose="02070309020205020404" pitchFamily="49" charset="0"/>
                <a:ea typeface="Tahoma" panose="020B0604030504040204" pitchFamily="34" charset="0"/>
                <a:cs typeface="Courier New" panose="02070309020205020404" pitchFamily="49" charset="0"/>
              </a:rPr>
              <a:t>Connected to 192.168.168.1</a:t>
            </a:r>
          </a:p>
          <a:p>
            <a:r>
              <a:rPr lang="en-US" sz="700" dirty="0">
                <a:latin typeface="Courier New" panose="02070309020205020404" pitchFamily="49" charset="0"/>
                <a:ea typeface="Tahoma" panose="020B0604030504040204" pitchFamily="34" charset="0"/>
                <a:cs typeface="Courier New" panose="02070309020205020404" pitchFamily="49" charset="0"/>
              </a:rPr>
              <a:t>Escape character is ‘^)’</a:t>
            </a:r>
          </a:p>
          <a:p>
            <a:r>
              <a:rPr lang="en-US" sz="700" dirty="0">
                <a:latin typeface="Courier New" panose="02070309020205020404" pitchFamily="49" charset="0"/>
                <a:ea typeface="Tahoma" panose="020B0604030504040204" pitchFamily="34" charset="0"/>
                <a:cs typeface="Courier New" panose="02070309020205020404" pitchFamily="49" charset="0"/>
              </a:rPr>
              <a:t>220 Nymailservar ESSTP Sendmail 8.9.3</a:t>
            </a:r>
          </a:p>
          <a:p>
            <a:r>
              <a:rPr lang="en-US" sz="700" dirty="0">
                <a:latin typeface="Courier New" panose="02070309020205020404" pitchFamily="49" charset="0"/>
                <a:ea typeface="Tahoma" panose="020B0604030504040204" pitchFamily="34" charset="0"/>
                <a:cs typeface="Courier New" panose="02070309020205020404" pitchFamily="49" charset="0"/>
              </a:rPr>
              <a:t>HELO</a:t>
            </a:r>
          </a:p>
          <a:p>
            <a:r>
              <a:rPr lang="en-US" sz="700" dirty="0">
                <a:latin typeface="Courier New" panose="02070309020205020404" pitchFamily="49" charset="0"/>
                <a:ea typeface="Tahoma" panose="020B0604030504040204" pitchFamily="34" charset="0"/>
                <a:cs typeface="Courier New" panose="02070309020205020404" pitchFamily="49" charset="0"/>
              </a:rPr>
              <a:t>501 HELO requires domain address</a:t>
            </a:r>
          </a:p>
          <a:p>
            <a:r>
              <a:rPr lang="en-US" sz="700" dirty="0">
                <a:latin typeface="Courier New" panose="02070309020205020404" pitchFamily="49" charset="0"/>
                <a:ea typeface="Tahoma" panose="020B0604030504040204" pitchFamily="34" charset="0"/>
                <a:cs typeface="Courier New" panose="02070309020205020404" pitchFamily="49" charset="0"/>
              </a:rPr>
              <a:t>HELO x</a:t>
            </a:r>
          </a:p>
          <a:p>
            <a:r>
              <a:rPr lang="en-US" sz="700" dirty="0">
                <a:latin typeface="Courier New" panose="02070309020205020404" pitchFamily="49" charset="0"/>
                <a:ea typeface="Tahoma" panose="020B0604030504040204" pitchFamily="34" charset="0"/>
                <a:cs typeface="Courier New" panose="02070309020205020404" pitchFamily="49" charset="0"/>
              </a:rPr>
              <a:t>250 Nymailserver Hello [10.0.0.86], please to meet you</a:t>
            </a:r>
          </a:p>
          <a:p>
            <a:r>
              <a:rPr lang="en-US" sz="700" dirty="0">
                <a:solidFill>
                  <a:srgbClr val="FF0000"/>
                </a:solidFill>
                <a:latin typeface="Courier New" panose="02070309020205020404" pitchFamily="49" charset="0"/>
                <a:ea typeface="Tahoma" panose="020B0604030504040204" pitchFamily="34" charset="0"/>
                <a:cs typeface="Courier New" panose="02070309020205020404" pitchFamily="49" charset="0"/>
              </a:rPr>
              <a:t>EXPN Jonathan</a:t>
            </a:r>
          </a:p>
          <a:p>
            <a:r>
              <a:rPr lang="en-US" sz="700" dirty="0">
                <a:solidFill>
                  <a:srgbClr val="FF0000"/>
                </a:solidFill>
                <a:latin typeface="Courier New" panose="02070309020205020404" pitchFamily="49" charset="0"/>
                <a:ea typeface="Tahoma" panose="020B0604030504040204" pitchFamily="34" charset="0"/>
                <a:cs typeface="Courier New" panose="02070309020205020404" pitchFamily="49" charset="0"/>
              </a:rPr>
              <a:t>250 Super-User &lt;Jonathan@NYmailserver</a:t>
            </a:r>
          </a:p>
          <a:p>
            <a:r>
              <a:rPr lang="en-US" sz="700" dirty="0">
                <a:latin typeface="Courier New" panose="02070309020205020404" pitchFamily="49" charset="0"/>
                <a:ea typeface="Tahoma" panose="020B0604030504040204" pitchFamily="34" charset="0"/>
                <a:cs typeface="Courier New" panose="02070309020205020404" pitchFamily="49" charset="0"/>
              </a:rPr>
              <a:t>EXPN Smith</a:t>
            </a:r>
          </a:p>
          <a:p>
            <a:r>
              <a:rPr lang="en-US" sz="700" dirty="0">
                <a:latin typeface="Courier New" panose="02070309020205020404" pitchFamily="49" charset="0"/>
                <a:ea typeface="Tahoma" panose="020B0604030504040204" pitchFamily="34" charset="0"/>
                <a:cs typeface="Courier New" panose="02070309020205020404" pitchFamily="49" charset="0"/>
              </a:rPr>
              <a:t>550 Smith...User unknown</a:t>
            </a:r>
          </a:p>
        </p:txBody>
      </p:sp>
      <p:sp>
        <p:nvSpPr>
          <p:cNvPr id="13" name="Rectangle 12"/>
          <p:cNvSpPr/>
          <p:nvPr/>
        </p:nvSpPr>
        <p:spPr>
          <a:xfrm>
            <a:off x="6172202" y="3984442"/>
            <a:ext cx="2133599" cy="1900520"/>
          </a:xfrm>
          <a:prstGeom prst="rect">
            <a:avLst/>
          </a:prstGeom>
          <a:solidFill>
            <a:schemeClr val="accent1">
              <a:lumMod val="20000"/>
              <a:lumOff val="80000"/>
            </a:schemeClr>
          </a:solidFill>
        </p:spPr>
        <p:txBody>
          <a:bodyPr wrap="square" lIns="68580" tIns="34290" rIns="68580" bIns="34290">
            <a:spAutoFit/>
          </a:bodyPr>
          <a:lstStyle/>
          <a:p>
            <a:r>
              <a:rPr lang="en-US" sz="700" dirty="0">
                <a:latin typeface="Courier New" panose="02070309020205020404" pitchFamily="49" charset="0"/>
                <a:ea typeface="Tahoma" panose="020B0604030504040204" pitchFamily="34" charset="0"/>
                <a:cs typeface="Courier New" panose="02070309020205020404" pitchFamily="49" charset="0"/>
              </a:rPr>
              <a:t>$ telnet1 192.168.168.1 25</a:t>
            </a:r>
          </a:p>
          <a:p>
            <a:r>
              <a:rPr lang="en-US" sz="700" dirty="0">
                <a:latin typeface="Courier New" panose="02070309020205020404" pitchFamily="49" charset="0"/>
                <a:ea typeface="Tahoma" panose="020B0604030504040204" pitchFamily="34" charset="0"/>
                <a:cs typeface="Courier New" panose="02070309020205020404" pitchFamily="49" charset="0"/>
              </a:rPr>
              <a:t>Trying 192.168.168.1...</a:t>
            </a:r>
          </a:p>
          <a:p>
            <a:r>
              <a:rPr lang="en-US" sz="700" dirty="0">
                <a:latin typeface="Courier New" panose="02070309020205020404" pitchFamily="49" charset="0"/>
                <a:ea typeface="Tahoma" panose="020B0604030504040204" pitchFamily="34" charset="0"/>
                <a:cs typeface="Courier New" panose="02070309020205020404" pitchFamily="49" charset="0"/>
              </a:rPr>
              <a:t>Connected to 192.168.168.1</a:t>
            </a:r>
          </a:p>
          <a:p>
            <a:r>
              <a:rPr lang="en-US" sz="700" dirty="0">
                <a:latin typeface="Courier New" panose="02070309020205020404" pitchFamily="49" charset="0"/>
                <a:ea typeface="Tahoma" panose="020B0604030504040204" pitchFamily="34" charset="0"/>
                <a:cs typeface="Courier New" panose="02070309020205020404" pitchFamily="49" charset="0"/>
              </a:rPr>
              <a:t>Escape character is ‘^)’</a:t>
            </a:r>
          </a:p>
          <a:p>
            <a:r>
              <a:rPr lang="en-US" sz="700" dirty="0">
                <a:latin typeface="Courier New" panose="02070309020205020404" pitchFamily="49" charset="0"/>
                <a:ea typeface="Tahoma" panose="020B0604030504040204" pitchFamily="34" charset="0"/>
                <a:cs typeface="Courier New" panose="02070309020205020404" pitchFamily="49" charset="0"/>
              </a:rPr>
              <a:t>220 Nymailservar ESSTP Sendmail 8.9.3</a:t>
            </a:r>
          </a:p>
          <a:p>
            <a:r>
              <a:rPr lang="en-US" sz="700" dirty="0">
                <a:latin typeface="Courier New" panose="02070309020205020404" pitchFamily="49" charset="0"/>
                <a:ea typeface="Tahoma" panose="020B0604030504040204" pitchFamily="34" charset="0"/>
                <a:cs typeface="Courier New" panose="02070309020205020404" pitchFamily="49" charset="0"/>
              </a:rPr>
              <a:t>HELO</a:t>
            </a:r>
          </a:p>
          <a:p>
            <a:r>
              <a:rPr lang="en-US" sz="700" dirty="0">
                <a:latin typeface="Courier New" panose="02070309020205020404" pitchFamily="49" charset="0"/>
                <a:ea typeface="Tahoma" panose="020B0604030504040204" pitchFamily="34" charset="0"/>
                <a:cs typeface="Courier New" panose="02070309020205020404" pitchFamily="49" charset="0"/>
              </a:rPr>
              <a:t>501 HELO requires domain address</a:t>
            </a:r>
          </a:p>
          <a:p>
            <a:r>
              <a:rPr lang="en-US" sz="700" dirty="0">
                <a:latin typeface="Courier New" panose="02070309020205020404" pitchFamily="49" charset="0"/>
                <a:ea typeface="Tahoma" panose="020B0604030504040204" pitchFamily="34" charset="0"/>
                <a:cs typeface="Courier New" panose="02070309020205020404" pitchFamily="49" charset="0"/>
              </a:rPr>
              <a:t>HELO x</a:t>
            </a:r>
          </a:p>
          <a:p>
            <a:r>
              <a:rPr lang="en-US" sz="700" dirty="0">
                <a:latin typeface="Courier New" panose="02070309020205020404" pitchFamily="49" charset="0"/>
                <a:ea typeface="Tahoma" panose="020B0604030504040204" pitchFamily="34" charset="0"/>
                <a:cs typeface="Courier New" panose="02070309020205020404" pitchFamily="49" charset="0"/>
              </a:rPr>
              <a:t>250 Nymailserver Hello [10.0.0.86], please to meet you</a:t>
            </a:r>
          </a:p>
          <a:p>
            <a:r>
              <a:rPr lang="en-US" sz="700" dirty="0">
                <a:latin typeface="Courier New" panose="02070309020205020404" pitchFamily="49" charset="0"/>
                <a:ea typeface="Tahoma" panose="020B0604030504040204" pitchFamily="34" charset="0"/>
                <a:cs typeface="Courier New" panose="02070309020205020404" pitchFamily="49" charset="0"/>
              </a:rPr>
              <a:t>MAIL FROM: Jonathan</a:t>
            </a:r>
          </a:p>
          <a:p>
            <a:r>
              <a:rPr lang="en-US" sz="700" dirty="0">
                <a:latin typeface="Courier New" panose="02070309020205020404" pitchFamily="49" charset="0"/>
                <a:ea typeface="Tahoma" panose="020B0604030504040204" pitchFamily="34" charset="0"/>
                <a:cs typeface="Courier New" panose="02070309020205020404" pitchFamily="49" charset="0"/>
              </a:rPr>
              <a:t>250 Jonathan...Sender ok</a:t>
            </a:r>
          </a:p>
          <a:p>
            <a:r>
              <a:rPr lang="en-US" sz="700" dirty="0">
                <a:solidFill>
                  <a:srgbClr val="FF0000"/>
                </a:solidFill>
                <a:latin typeface="Courier New" panose="02070309020205020404" pitchFamily="49" charset="0"/>
                <a:ea typeface="Tahoma" panose="020B0604030504040204" pitchFamily="34" charset="0"/>
                <a:cs typeface="Courier New" panose="02070309020205020404" pitchFamily="49" charset="0"/>
              </a:rPr>
              <a:t>RCPT TO:Ryder</a:t>
            </a:r>
          </a:p>
          <a:p>
            <a:r>
              <a:rPr lang="en-US" sz="700" dirty="0">
                <a:solidFill>
                  <a:srgbClr val="FF0000"/>
                </a:solidFill>
                <a:latin typeface="Courier New" panose="02070309020205020404" pitchFamily="49" charset="0"/>
                <a:ea typeface="Tahoma" panose="020B0604030504040204" pitchFamily="34" charset="0"/>
                <a:cs typeface="Courier New" panose="02070309020205020404" pitchFamily="49" charset="0"/>
              </a:rPr>
              <a:t>250 Ryder...Recipient ok</a:t>
            </a:r>
          </a:p>
          <a:p>
            <a:r>
              <a:rPr lang="en-US" sz="700" dirty="0">
                <a:latin typeface="Courier New" panose="02070309020205020404" pitchFamily="49" charset="0"/>
                <a:ea typeface="Tahoma" panose="020B0604030504040204" pitchFamily="34" charset="0"/>
                <a:cs typeface="Courier New" panose="02070309020205020404" pitchFamily="49" charset="0"/>
              </a:rPr>
              <a:t>RCTP TO: Smith</a:t>
            </a:r>
          </a:p>
          <a:p>
            <a:r>
              <a:rPr lang="en-US" sz="700" dirty="0">
                <a:latin typeface="Courier New" panose="02070309020205020404" pitchFamily="49" charset="0"/>
                <a:ea typeface="Tahoma" panose="020B0604030504040204" pitchFamily="34" charset="0"/>
                <a:cs typeface="Courier New" panose="02070309020205020404" pitchFamily="49" charset="0"/>
              </a:rPr>
              <a:t>550 Smith...User unknown</a:t>
            </a:r>
          </a:p>
        </p:txBody>
      </p:sp>
      <p:sp>
        <p:nvSpPr>
          <p:cNvPr id="16" name="Rectangle 15"/>
          <p:cNvSpPr/>
          <p:nvPr/>
        </p:nvSpPr>
        <p:spPr>
          <a:xfrm>
            <a:off x="430306" y="3581400"/>
            <a:ext cx="2312894" cy="515526"/>
          </a:xfrm>
          <a:prstGeom prst="rect">
            <a:avLst/>
          </a:prstGeom>
        </p:spPr>
        <p:txBody>
          <a:bodyPr wrap="square" lIns="68580" tIns="34290" rIns="68580" bIns="34290">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Sử dụng lệnh SMTP VRFY</a:t>
            </a:r>
          </a:p>
          <a:p>
            <a:endParaRPr lang="en-US" dirty="0"/>
          </a:p>
        </p:txBody>
      </p:sp>
      <p:sp>
        <p:nvSpPr>
          <p:cNvPr id="17" name="Rectangle 16"/>
          <p:cNvSpPr/>
          <p:nvPr/>
        </p:nvSpPr>
        <p:spPr>
          <a:xfrm>
            <a:off x="3544000" y="3581400"/>
            <a:ext cx="2312894" cy="515526"/>
          </a:xfrm>
          <a:prstGeom prst="rect">
            <a:avLst/>
          </a:prstGeom>
        </p:spPr>
        <p:txBody>
          <a:bodyPr wrap="square" lIns="68580" tIns="34290" rIns="68580" bIns="34290">
            <a:spAutoFit/>
          </a:bodyPr>
          <a:lstStyle/>
          <a:p>
            <a:pPr algn="ctr"/>
            <a:r>
              <a:rPr lang="en-US" sz="1100" dirty="0">
                <a:latin typeface="Tahoma" panose="020B0604030504040204" pitchFamily="34" charset="0"/>
                <a:ea typeface="Tahoma" panose="020B0604030504040204" pitchFamily="34" charset="0"/>
                <a:cs typeface="Tahoma" panose="020B0604030504040204" pitchFamily="34" charset="0"/>
              </a:rPr>
              <a:t>Sử dụng lệnh SMTP EXPN</a:t>
            </a:r>
          </a:p>
          <a:p>
            <a:endParaRPr lang="en-US" dirty="0"/>
          </a:p>
        </p:txBody>
      </p:sp>
      <p:sp>
        <p:nvSpPr>
          <p:cNvPr id="18" name="Rectangle 17"/>
          <p:cNvSpPr/>
          <p:nvPr/>
        </p:nvSpPr>
        <p:spPr>
          <a:xfrm>
            <a:off x="6019489" y="3581400"/>
            <a:ext cx="2312894" cy="515526"/>
          </a:xfrm>
          <a:prstGeom prst="rect">
            <a:avLst/>
          </a:prstGeom>
        </p:spPr>
        <p:txBody>
          <a:bodyPr wrap="square" lIns="68580" tIns="34290" rIns="68580" bIns="34290">
            <a:spAutoFit/>
          </a:bodyPr>
          <a:lstStyle/>
          <a:p>
            <a:pPr algn="ctr"/>
            <a:r>
              <a:rPr lang="en-US" sz="1100" dirty="0">
                <a:latin typeface="Tahoma" panose="020B0604030504040204" pitchFamily="34" charset="0"/>
                <a:ea typeface="Tahoma" panose="020B0604030504040204" pitchFamily="34" charset="0"/>
                <a:cs typeface="Tahoma" panose="020B0604030504040204" pitchFamily="34" charset="0"/>
              </a:rPr>
              <a:t>Sử dụng lệnh SMTP RCPT TO</a:t>
            </a:r>
          </a:p>
          <a:p>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157</a:t>
            </a:fld>
            <a:endParaRPr lang="ru-RU" dirty="0"/>
          </a:p>
        </p:txBody>
      </p:sp>
    </p:spTree>
    <p:extLst>
      <p:ext uri="{BB962C8B-B14F-4D97-AF65-F5344CB8AC3E}">
        <p14:creationId xmlns:p14="http://schemas.microsoft.com/office/powerpoint/2010/main" val="30758736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Công cụ liệt kê SMTP </a:t>
            </a:r>
          </a:p>
        </p:txBody>
      </p:sp>
      <p:pic>
        <p:nvPicPr>
          <p:cNvPr id="6" name="Picture 5"/>
          <p:cNvPicPr>
            <a:picLocks noChangeAspect="1"/>
          </p:cNvPicPr>
          <p:nvPr/>
        </p:nvPicPr>
        <p:blipFill>
          <a:blip r:embed="rId2"/>
          <a:stretch>
            <a:fillRect/>
          </a:stretch>
        </p:blipFill>
        <p:spPr>
          <a:xfrm>
            <a:off x="301565" y="3357724"/>
            <a:ext cx="3851019" cy="2532089"/>
          </a:xfrm>
          <a:prstGeom prst="rect">
            <a:avLst/>
          </a:prstGeom>
        </p:spPr>
      </p:pic>
      <p:sp>
        <p:nvSpPr>
          <p:cNvPr id="3" name="Rectangle 2"/>
          <p:cNvSpPr/>
          <p:nvPr/>
        </p:nvSpPr>
        <p:spPr>
          <a:xfrm>
            <a:off x="301565" y="1602916"/>
            <a:ext cx="3851019" cy="1577355"/>
          </a:xfrm>
          <a:prstGeom prst="rect">
            <a:avLst/>
          </a:prstGeom>
          <a:solidFill>
            <a:schemeClr val="bg1">
              <a:lumMod val="95000"/>
            </a:schemeClr>
          </a:solidFill>
        </p:spPr>
        <p:txBody>
          <a:bodyPr wrap="square" lIns="68580" tIns="34290" rIns="68580" bIns="34290">
            <a:spAutoFit/>
          </a:bodyPr>
          <a:lstStyle/>
          <a:p>
            <a:r>
              <a:rPr lang="vi-VN" sz="1400" dirty="0">
                <a:solidFill>
                  <a:schemeClr val="accent1"/>
                </a:solidFill>
                <a:latin typeface="Tahoma" panose="020B0604030504040204" pitchFamily="34" charset="0"/>
                <a:ea typeface="Tahoma" panose="020B0604030504040204" pitchFamily="34" charset="0"/>
                <a:cs typeface="Tahoma" panose="020B0604030504040204" pitchFamily="34" charset="0"/>
              </a:rPr>
              <a:t>NetScanTools Pro</a:t>
            </a:r>
            <a:endParaRPr lang="en-US" sz="14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marL="214313" indent="-214313">
              <a:buFont typeface="Arial" panose="020B0604020202020204" pitchFamily="34" charset="0"/>
              <a:buChar char="•"/>
            </a:pPr>
            <a:r>
              <a:rPr lang="vi-VN" sz="1400" dirty="0">
                <a:latin typeface="Tahoma" panose="020B0604030504040204" pitchFamily="34" charset="0"/>
                <a:ea typeface="Tahoma" panose="020B0604030504040204" pitchFamily="34" charset="0"/>
                <a:cs typeface="Tahoma" panose="020B0604030504040204" pitchFamily="34" charset="0"/>
              </a:rPr>
              <a:t>Công cụ kiểm tra chuyển tiếp email và trình tạo email SMTP của NetScanTools Pro được thiết kế để kiểm tra quá trình gửi email thông qua máy chủ SMTP và </a:t>
            </a:r>
            <a:r>
              <a:rPr lang="vi-VN" sz="1400" dirty="0">
                <a:solidFill>
                  <a:srgbClr val="FF0000"/>
                </a:solidFill>
                <a:latin typeface="Tahoma" panose="020B0604030504040204" pitchFamily="34" charset="0"/>
                <a:ea typeface="Tahoma" panose="020B0604030504040204" pitchFamily="34" charset="0"/>
                <a:cs typeface="Tahoma" panose="020B0604030504040204" pitchFamily="34" charset="0"/>
              </a:rPr>
              <a:t>thực hiện kiểm tra chuyển tiếp </a:t>
            </a:r>
            <a:r>
              <a:rPr lang="vi-VN" sz="1400" dirty="0">
                <a:latin typeface="Tahoma" panose="020B0604030504040204" pitchFamily="34" charset="0"/>
                <a:ea typeface="Tahoma" panose="020B0604030504040204" pitchFamily="34" charset="0"/>
                <a:cs typeface="Tahoma" panose="020B0604030504040204" pitchFamily="34" charset="0"/>
              </a:rPr>
              <a:t>bằng cách giao tiếp với máy chủ SMTP</a:t>
            </a:r>
            <a:r>
              <a:rPr lang="en-US" sz="1400" dirty="0">
                <a:latin typeface="Tahoma" panose="020B0604030504040204" pitchFamily="34" charset="0"/>
                <a:ea typeface="Tahoma" panose="020B0604030504040204" pitchFamily="34" charset="0"/>
                <a:cs typeface="Tahoma" panose="020B0604030504040204" pitchFamily="34" charset="0"/>
              </a:rPr>
              <a:t>.</a:t>
            </a:r>
          </a:p>
        </p:txBody>
      </p:sp>
      <p:sp>
        <p:nvSpPr>
          <p:cNvPr id="4" name="Rectangle 3"/>
          <p:cNvSpPr/>
          <p:nvPr/>
        </p:nvSpPr>
        <p:spPr>
          <a:xfrm>
            <a:off x="4430806" y="1602916"/>
            <a:ext cx="4572000" cy="1361911"/>
          </a:xfrm>
          <a:prstGeom prst="rect">
            <a:avLst/>
          </a:prstGeom>
          <a:solidFill>
            <a:schemeClr val="accent4">
              <a:lumMod val="20000"/>
              <a:lumOff val="80000"/>
            </a:schemeClr>
          </a:solidFill>
        </p:spPr>
        <p:txBody>
          <a:bodyPr lIns="68580" tIns="34290" rIns="68580" bIns="34290">
            <a:spAutoFit/>
          </a:bodyPr>
          <a:lstStyle/>
          <a:p>
            <a:r>
              <a:rPr lang="vi-VN" sz="1400" dirty="0">
                <a:solidFill>
                  <a:schemeClr val="accent1"/>
                </a:solidFill>
                <a:latin typeface="Tahoma" panose="020B0604030504040204" pitchFamily="34" charset="0"/>
                <a:ea typeface="Tahoma" panose="020B0604030504040204" pitchFamily="34" charset="0"/>
                <a:cs typeface="Tahoma" panose="020B0604030504040204" pitchFamily="34" charset="0"/>
              </a:rPr>
              <a:t>smtp-user-enum</a:t>
            </a:r>
            <a:endParaRPr lang="en-US" sz="14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marL="214313" indent="-214313">
              <a:buFont typeface="Arial" panose="020B0604020202020204" pitchFamily="34" charset="0"/>
              <a:buChar char="•"/>
            </a:pPr>
            <a:r>
              <a:rPr lang="vi-VN" sz="1400" dirty="0">
                <a:latin typeface="Tahoma" panose="020B0604030504040204" pitchFamily="34" charset="0"/>
                <a:ea typeface="Tahoma" panose="020B0604030504040204" pitchFamily="34" charset="0"/>
                <a:cs typeface="Tahoma" panose="020B0604030504040204" pitchFamily="34" charset="0"/>
              </a:rPr>
              <a:t>Đây là một công cụ để liệt kê các tài khoản người dùng cấp 0S trên Solaris thông qua dịch vụ SMTP (sendmail)</a:t>
            </a:r>
            <a:r>
              <a:rPr lang="en-US" sz="1400" dirty="0">
                <a:latin typeface="Tahoma" panose="020B0604030504040204" pitchFamily="34" charset="0"/>
                <a:ea typeface="Tahoma" panose="020B0604030504040204" pitchFamily="34" charset="0"/>
                <a:cs typeface="Tahoma" panose="020B0604030504040204" pitchFamily="34" charset="0"/>
              </a:rPr>
              <a:t>.</a:t>
            </a:r>
          </a:p>
          <a:p>
            <a:pPr marL="214313" indent="-214313">
              <a:buFont typeface="Arial" panose="020B0604020202020204" pitchFamily="34" charset="0"/>
              <a:buChar char="•"/>
            </a:pPr>
            <a:r>
              <a:rPr lang="vi-VN" sz="1400" dirty="0">
                <a:latin typeface="Tahoma" panose="020B0604030504040204" pitchFamily="34" charset="0"/>
                <a:ea typeface="Tahoma" panose="020B0604030504040204" pitchFamily="34" charset="0"/>
                <a:cs typeface="Tahoma" panose="020B0604030504040204" pitchFamily="34" charset="0"/>
              </a:rPr>
              <a:t>Việc liệt kê được thực hiện bằng cách kiểm tra các phản hồi đối với các lệnh </a:t>
            </a:r>
            <a:r>
              <a:rPr lang="vi-VN" sz="1400" dirty="0">
                <a:solidFill>
                  <a:srgbClr val="FF0000"/>
                </a:solidFill>
                <a:latin typeface="Tahoma" panose="020B0604030504040204" pitchFamily="34" charset="0"/>
                <a:ea typeface="Tahoma" panose="020B0604030504040204" pitchFamily="34" charset="0"/>
                <a:cs typeface="Tahoma" panose="020B0604030504040204" pitchFamily="34" charset="0"/>
              </a:rPr>
              <a:t>VRFY</a:t>
            </a:r>
            <a:r>
              <a:rPr lang="vi-VN" sz="1400" dirty="0">
                <a:latin typeface="Tahoma" panose="020B0604030504040204" pitchFamily="34" charset="0"/>
                <a:ea typeface="Tahoma" panose="020B0604030504040204" pitchFamily="34" charset="0"/>
                <a:cs typeface="Tahoma" panose="020B0604030504040204" pitchFamily="34" charset="0"/>
              </a:rPr>
              <a:t>, </a:t>
            </a:r>
            <a:r>
              <a:rPr lang="vi-VN" sz="1400" dirty="0">
                <a:solidFill>
                  <a:srgbClr val="FF0000"/>
                </a:solidFill>
                <a:latin typeface="Tahoma" panose="020B0604030504040204" pitchFamily="34" charset="0"/>
                <a:ea typeface="Tahoma" panose="020B0604030504040204" pitchFamily="34" charset="0"/>
                <a:cs typeface="Tahoma" panose="020B0604030504040204" pitchFamily="34" charset="0"/>
              </a:rPr>
              <a:t>EXPN</a:t>
            </a:r>
            <a:r>
              <a:rPr lang="vi-VN" sz="1400" dirty="0">
                <a:latin typeface="Tahoma" panose="020B0604030504040204" pitchFamily="34" charset="0"/>
                <a:ea typeface="Tahoma" panose="020B0604030504040204" pitchFamily="34" charset="0"/>
                <a:cs typeface="Tahoma" panose="020B0604030504040204" pitchFamily="34" charset="0"/>
              </a:rPr>
              <a:t> và </a:t>
            </a:r>
            <a:r>
              <a:rPr lang="vi-VN" sz="1400" dirty="0">
                <a:solidFill>
                  <a:srgbClr val="FF0000"/>
                </a:solidFill>
                <a:latin typeface="Tahoma" panose="020B0604030504040204" pitchFamily="34" charset="0"/>
                <a:ea typeface="Tahoma" panose="020B0604030504040204" pitchFamily="34" charset="0"/>
                <a:cs typeface="Tahoma" panose="020B0604030504040204" pitchFamily="34" charset="0"/>
              </a:rPr>
              <a:t>RCPT TO</a:t>
            </a:r>
            <a:r>
              <a:rPr lang="en-US" sz="1400" dirty="0"/>
              <a:t>.</a:t>
            </a:r>
            <a:endParaRPr lang="en-US" sz="1400"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381" y="3429001"/>
            <a:ext cx="4248851" cy="1921669"/>
          </a:xfrm>
          <a:prstGeom prst="rect">
            <a:avLst/>
          </a:prstGeom>
        </p:spPr>
      </p:pic>
      <p:sp>
        <p:nvSpPr>
          <p:cNvPr id="5" name="Slide Number Placeholder 4"/>
          <p:cNvSpPr>
            <a:spLocks noGrp="1"/>
          </p:cNvSpPr>
          <p:nvPr>
            <p:ph type="sldNum" sz="quarter" idx="12"/>
          </p:nvPr>
        </p:nvSpPr>
        <p:spPr/>
        <p:txBody>
          <a:bodyPr/>
          <a:lstStyle/>
          <a:p>
            <a:fld id="{3E15BD7C-E074-4D4A-84C3-500EE5B9C190}" type="slidenum">
              <a:rPr lang="ru-RU" smtClean="0"/>
              <a:pPr/>
              <a:t>158</a:t>
            </a:fld>
            <a:endParaRPr lang="ru-RU" dirty="0"/>
          </a:p>
        </p:txBody>
      </p:sp>
    </p:spTree>
    <p:extLst>
      <p:ext uri="{BB962C8B-B14F-4D97-AF65-F5344CB8AC3E}">
        <p14:creationId xmlns:p14="http://schemas.microsoft.com/office/powerpoint/2010/main" val="31351336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rial" panose="020B0604020202020204" pitchFamily="34" charset="0"/>
                <a:cs typeface="Arial" panose="020B0604020202020204" pitchFamily="34" charset="0"/>
              </a:rPr>
              <a:t>Liệt kê DNS bằng cách sử dụng chuyển vùng</a:t>
            </a:r>
          </a:p>
        </p:txBody>
      </p:sp>
      <p:sp>
        <p:nvSpPr>
          <p:cNvPr id="3" name="Rounded Rectangle 2"/>
          <p:cNvSpPr/>
          <p:nvPr/>
        </p:nvSpPr>
        <p:spPr>
          <a:xfrm>
            <a:off x="585879" y="1563223"/>
            <a:ext cx="7986531" cy="1273628"/>
          </a:xfrm>
          <a:prstGeom prst="roundRect">
            <a:avLst/>
          </a:prstGeom>
          <a:solidFill>
            <a:schemeClr val="accent1">
              <a:lumMod val="40000"/>
              <a:lumOff val="60000"/>
            </a:schemeClr>
          </a:solidFill>
        </p:spPr>
        <p:style>
          <a:lnRef idx="2">
            <a:schemeClr val="accent3"/>
          </a:lnRef>
          <a:fillRef idx="1">
            <a:schemeClr val="lt1"/>
          </a:fillRef>
          <a:effectRef idx="0">
            <a:schemeClr val="accent3"/>
          </a:effectRef>
          <a:fontRef idx="minor">
            <a:schemeClr val="dk1"/>
          </a:fontRef>
        </p:style>
        <p:txBody>
          <a:bodyPr lIns="68580" tIns="34290" rIns="68580" bIns="34290" rtlCol="0" anchor="ctr"/>
          <a:lstStyle/>
          <a:p>
            <a:pPr marL="257175" indent="-257175">
              <a:buFont typeface="Arial" panose="020B0604020202020204" pitchFamily="34" charset="0"/>
              <a:buChar char="•"/>
            </a:pPr>
            <a:r>
              <a:rPr lang="vi-VN" sz="1400" dirty="0">
                <a:latin typeface="Tahoma" panose="020B0604030504040204" pitchFamily="34" charset="0"/>
                <a:ea typeface="Tahoma" panose="020B0604030504040204" pitchFamily="34" charset="0"/>
                <a:cs typeface="Tahoma" panose="020B0604030504040204" pitchFamily="34" charset="0"/>
              </a:rPr>
              <a:t>Đây là một quá trình </a:t>
            </a:r>
            <a:r>
              <a:rPr lang="vi-VN" sz="1400" dirty="0">
                <a:solidFill>
                  <a:srgbClr val="FF0000"/>
                </a:solidFill>
                <a:latin typeface="Tahoma" panose="020B0604030504040204" pitchFamily="34" charset="0"/>
                <a:ea typeface="Tahoma" panose="020B0604030504040204" pitchFamily="34" charset="0"/>
                <a:cs typeface="Tahoma" panose="020B0604030504040204" pitchFamily="34" charset="0"/>
              </a:rPr>
              <a:t>định vị máy chủ DNS </a:t>
            </a:r>
            <a:r>
              <a:rPr lang="vi-VN" sz="1400" dirty="0">
                <a:latin typeface="Tahoma" panose="020B0604030504040204" pitchFamily="34" charset="0"/>
                <a:ea typeface="Tahoma" panose="020B0604030504040204" pitchFamily="34" charset="0"/>
                <a:cs typeface="Tahoma" panose="020B0604030504040204" pitchFamily="34" charset="0"/>
              </a:rPr>
              <a:t>và </a:t>
            </a:r>
            <a:r>
              <a:rPr lang="vi-VN" sz="1400" dirty="0">
                <a:solidFill>
                  <a:srgbClr val="FF0000"/>
                </a:solidFill>
                <a:latin typeface="Tahoma" panose="020B0604030504040204" pitchFamily="34" charset="0"/>
                <a:ea typeface="Tahoma" panose="020B0604030504040204" pitchFamily="34" charset="0"/>
                <a:cs typeface="Tahoma" panose="020B0604030504040204" pitchFamily="34" charset="0"/>
              </a:rPr>
              <a:t>các bản ghi của mạng mục tiêu</a:t>
            </a:r>
            <a:r>
              <a:rPr lang="vi-VN" sz="1400" dirty="0">
                <a:latin typeface="Tahoma" panose="020B0604030504040204" pitchFamily="34" charset="0"/>
                <a:ea typeface="Tahoma" panose="020B0604030504040204" pitchFamily="34" charset="0"/>
                <a:cs typeface="Tahoma" panose="020B0604030504040204" pitchFamily="34" charset="0"/>
              </a:rPr>
              <a:t>. </a:t>
            </a:r>
            <a:endParaRPr lang="en-US" sz="1400" dirty="0">
              <a:latin typeface="Tahoma" panose="020B0604030504040204" pitchFamily="34" charset="0"/>
              <a:ea typeface="Tahoma" panose="020B0604030504040204" pitchFamily="34" charset="0"/>
              <a:cs typeface="Tahoma" panose="020B0604030504040204" pitchFamily="34" charset="0"/>
            </a:endParaRPr>
          </a:p>
          <a:p>
            <a:pPr marL="257175" indent="-257175">
              <a:buFont typeface="Arial" panose="020B0604020202020204" pitchFamily="34" charset="0"/>
              <a:buChar char="•"/>
            </a:pPr>
            <a:r>
              <a:rPr lang="vi-VN" sz="1400" dirty="0">
                <a:latin typeface="Tahoma" panose="020B0604030504040204" pitchFamily="34" charset="0"/>
                <a:ea typeface="Tahoma" panose="020B0604030504040204" pitchFamily="34" charset="0"/>
                <a:cs typeface="Tahoma" panose="020B0604030504040204" pitchFamily="34" charset="0"/>
              </a:rPr>
              <a:t>Kẻ tấn công có thể thu thập </a:t>
            </a:r>
            <a:r>
              <a:rPr lang="vi-VN" sz="1400" dirty="0">
                <a:solidFill>
                  <a:srgbClr val="FF0000"/>
                </a:solidFill>
                <a:latin typeface="Tahoma" panose="020B0604030504040204" pitchFamily="34" charset="0"/>
                <a:ea typeface="Tahoma" panose="020B0604030504040204" pitchFamily="34" charset="0"/>
                <a:cs typeface="Tahoma" panose="020B0604030504040204" pitchFamily="34" charset="0"/>
              </a:rPr>
              <a:t>thông tin mạng </a:t>
            </a:r>
            <a:r>
              <a:rPr lang="vi-VN" sz="1400" dirty="0">
                <a:latin typeface="Tahoma" panose="020B0604030504040204" pitchFamily="34" charset="0"/>
                <a:ea typeface="Tahoma" panose="020B0604030504040204" pitchFamily="34" charset="0"/>
                <a:cs typeface="Tahoma" panose="020B0604030504040204" pitchFamily="34" charset="0"/>
              </a:rPr>
              <a:t>có giá trị như tên máy chủ DNS, tên máy chủ, tên máy, tên người dùng, địa chỉ IP, v.v. của các mục tiêu tiềm năng</a:t>
            </a:r>
            <a:r>
              <a:rPr lang="en-US" sz="1400" dirty="0">
                <a:latin typeface="Tahoma" panose="020B0604030504040204" pitchFamily="34" charset="0"/>
                <a:ea typeface="Tahoma" panose="020B0604030504040204" pitchFamily="34" charset="0"/>
                <a:cs typeface="Tahoma" panose="020B0604030504040204" pitchFamily="34" charset="0"/>
              </a:rPr>
              <a:t>.</a:t>
            </a:r>
          </a:p>
          <a:p>
            <a:pPr marL="257175" indent="-257175">
              <a:buFont typeface="Arial" panose="020B0604020202020204" pitchFamily="34" charset="0"/>
              <a:buChar char="•"/>
            </a:pPr>
            <a:r>
              <a:rPr lang="vi-VN" sz="1400" dirty="0">
                <a:latin typeface="Tahoma" panose="020B0604030504040204" pitchFamily="34" charset="0"/>
                <a:ea typeface="Tahoma" panose="020B0604030504040204" pitchFamily="34" charset="0"/>
                <a:cs typeface="Tahoma" panose="020B0604030504040204" pitchFamily="34" charset="0"/>
              </a:rPr>
              <a:t>Trong Liệt kê chuyển vùng DNS, kẻ tấn công cố gắng </a:t>
            </a:r>
            <a:r>
              <a:rPr lang="vi-VN" sz="1400" dirty="0">
                <a:solidFill>
                  <a:srgbClr val="FF0000"/>
                </a:solidFill>
                <a:latin typeface="Tahoma" panose="020B0604030504040204" pitchFamily="34" charset="0"/>
                <a:ea typeface="Tahoma" panose="020B0604030504040204" pitchFamily="34" charset="0"/>
                <a:cs typeface="Tahoma" panose="020B0604030504040204" pitchFamily="34" charset="0"/>
              </a:rPr>
              <a:t>lấy bản sao của toàn bộ tệp </a:t>
            </a:r>
            <a:r>
              <a:rPr lang="vi-VN" sz="1400" dirty="0">
                <a:latin typeface="Tahoma" panose="020B0604030504040204" pitchFamily="34" charset="0"/>
                <a:ea typeface="Tahoma" panose="020B0604030504040204" pitchFamily="34" charset="0"/>
                <a:cs typeface="Tahoma" panose="020B0604030504040204" pitchFamily="34" charset="0"/>
              </a:rPr>
              <a:t>vùng cho một miền từ máy chủ DNS</a:t>
            </a:r>
            <a:r>
              <a:rPr lang="en-US" sz="1400" dirty="0">
                <a:latin typeface="Tahoma" panose="020B0604030504040204" pitchFamily="34" charset="0"/>
                <a:ea typeface="Tahoma" panose="020B0604030504040204" pitchFamily="34" charset="0"/>
                <a:cs typeface="Tahoma" panose="020B0604030504040204" pitchFamily="34"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004" y="3307977"/>
            <a:ext cx="4097991" cy="2188509"/>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727" y="3923757"/>
            <a:ext cx="1695706" cy="1219168"/>
          </a:xfrm>
          <a:prstGeom prst="rect">
            <a:avLst/>
          </a:prstGeom>
        </p:spPr>
      </p:pic>
      <p:sp>
        <p:nvSpPr>
          <p:cNvPr id="6" name="Slide Number Placeholder 5"/>
          <p:cNvSpPr>
            <a:spLocks noGrp="1"/>
          </p:cNvSpPr>
          <p:nvPr>
            <p:ph type="sldNum" sz="quarter" idx="12"/>
          </p:nvPr>
        </p:nvSpPr>
        <p:spPr/>
        <p:txBody>
          <a:bodyPr/>
          <a:lstStyle/>
          <a:p>
            <a:fld id="{3E15BD7C-E074-4D4A-84C3-500EE5B9C190}" type="slidenum">
              <a:rPr lang="ru-RU" smtClean="0"/>
              <a:pPr/>
              <a:t>159</a:t>
            </a:fld>
            <a:endParaRPr lang="ru-RU" dirty="0"/>
          </a:p>
        </p:txBody>
      </p:sp>
    </p:spTree>
    <p:extLst>
      <p:ext uri="{BB962C8B-B14F-4D97-AF65-F5344CB8AC3E}">
        <p14:creationId xmlns:p14="http://schemas.microsoft.com/office/powerpoint/2010/main" val="3542877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công</a:t>
            </a:r>
            <a:r>
              <a:rPr lang="en-US" dirty="0" smtClean="0">
                <a:solidFill>
                  <a:schemeClr val="bg1">
                    <a:lumMod val="50000"/>
                  </a:schemeClr>
                </a:solidFill>
              </a:rPr>
              <a:t> </a:t>
            </a:r>
            <a:r>
              <a:rPr lang="en-US" dirty="0" err="1" smtClean="0">
                <a:solidFill>
                  <a:schemeClr val="bg1">
                    <a:lumMod val="50000"/>
                  </a:schemeClr>
                </a:solidFill>
              </a:rPr>
              <a:t>cụ</a:t>
            </a:r>
            <a:r>
              <a:rPr lang="en-US" dirty="0" smtClean="0">
                <a:solidFill>
                  <a:schemeClr val="bg1">
                    <a:lumMod val="50000"/>
                  </a:schemeClr>
                </a:solidFill>
              </a:rPr>
              <a:t> </a:t>
            </a:r>
            <a:r>
              <a:rPr lang="en-US" dirty="0" err="1" smtClean="0">
                <a:solidFill>
                  <a:schemeClr val="bg1">
                    <a:lumMod val="50000"/>
                  </a:schemeClr>
                </a:solidFill>
              </a:rPr>
              <a:t>tìm</a:t>
            </a:r>
            <a:r>
              <a:rPr lang="en-US" dirty="0" smtClean="0">
                <a:solidFill>
                  <a:schemeClr val="bg1">
                    <a:lumMod val="50000"/>
                  </a:schemeClr>
                </a:solidFill>
              </a:rPr>
              <a:t> </a:t>
            </a:r>
            <a:r>
              <a:rPr lang="en-US" dirty="0" err="1" smtClean="0">
                <a:solidFill>
                  <a:schemeClr val="bg1">
                    <a:lumMod val="50000"/>
                  </a:schemeClr>
                </a:solidFill>
              </a:rPr>
              <a:t>kiếm</a:t>
            </a:r>
            <a:r>
              <a:rPr lang="en-US" dirty="0" smtClean="0">
                <a:solidFill>
                  <a:schemeClr val="bg1">
                    <a:lumMod val="50000"/>
                  </a:schemeClr>
                </a:solidFill>
              </a:rPr>
              <a:t> </a:t>
            </a:r>
          </a:p>
          <a:p>
            <a:r>
              <a:rPr lang="en-US" dirty="0" err="1" smtClean="0"/>
              <a:t>Sử</a:t>
            </a:r>
            <a:r>
              <a:rPr lang="en-US" dirty="0" smtClean="0"/>
              <a:t> </a:t>
            </a:r>
            <a:r>
              <a:rPr lang="en-US" dirty="0" err="1" smtClean="0"/>
              <a:t>dụng</a:t>
            </a:r>
            <a:r>
              <a:rPr lang="en-US" dirty="0" smtClean="0"/>
              <a:t> </a:t>
            </a:r>
            <a:r>
              <a:rPr lang="en-US" dirty="0" err="1" smtClean="0"/>
              <a:t>dịch</a:t>
            </a:r>
            <a:r>
              <a:rPr lang="en-US" dirty="0" smtClean="0"/>
              <a:t> </a:t>
            </a:r>
            <a:r>
              <a:rPr lang="en-US" dirty="0" err="1" smtClean="0"/>
              <a:t>vụ</a:t>
            </a:r>
            <a:r>
              <a:rPr lang="en-US" dirty="0" smtClean="0"/>
              <a:t> web</a:t>
            </a:r>
          </a:p>
          <a:p>
            <a:r>
              <a:rPr lang="en-US" dirty="0" err="1">
                <a:solidFill>
                  <a:schemeClr val="bg1">
                    <a:lumMod val="50000"/>
                  </a:schemeClr>
                </a:solidFill>
              </a:rPr>
              <a:t>Sử</a:t>
            </a:r>
            <a:r>
              <a:rPr lang="en-US" dirty="0">
                <a:solidFill>
                  <a:schemeClr val="bg1">
                    <a:lumMod val="50000"/>
                  </a:schemeClr>
                </a:solidFill>
              </a:rPr>
              <a:t> </a:t>
            </a:r>
            <a:r>
              <a:rPr lang="en-US" dirty="0" err="1">
                <a:solidFill>
                  <a:schemeClr val="bg1">
                    <a:lumMod val="50000"/>
                  </a:schemeClr>
                </a:solidFill>
              </a:rPr>
              <a:t>dụng</a:t>
            </a:r>
            <a:r>
              <a:rPr lang="en-US" dirty="0">
                <a:solidFill>
                  <a:schemeClr val="bg1">
                    <a:lumMod val="50000"/>
                  </a:schemeClr>
                </a:solidFill>
              </a:rPr>
              <a:t> </a:t>
            </a:r>
            <a:r>
              <a:rPr lang="en-US" dirty="0" err="1">
                <a:solidFill>
                  <a:schemeClr val="bg1">
                    <a:lumMod val="50000"/>
                  </a:schemeClr>
                </a:solidFill>
              </a:rPr>
              <a:t>mạng</a:t>
            </a:r>
            <a:r>
              <a:rPr lang="en-US" dirty="0">
                <a:solidFill>
                  <a:schemeClr val="bg1">
                    <a:lumMod val="50000"/>
                  </a:schemeClr>
                </a:solidFill>
              </a:rPr>
              <a:t> </a:t>
            </a:r>
            <a:r>
              <a:rPr lang="en-US" dirty="0" err="1">
                <a:solidFill>
                  <a:schemeClr val="bg1">
                    <a:lumMod val="50000"/>
                  </a:schemeClr>
                </a:solidFill>
              </a:rPr>
              <a:t>xã</a:t>
            </a:r>
            <a:r>
              <a:rPr lang="en-US" dirty="0">
                <a:solidFill>
                  <a:schemeClr val="bg1">
                    <a:lumMod val="50000"/>
                  </a:schemeClr>
                </a:solidFill>
              </a:rPr>
              <a:t> </a:t>
            </a:r>
            <a:r>
              <a:rPr lang="en-US" dirty="0" err="1">
                <a:solidFill>
                  <a:schemeClr val="bg1">
                    <a:lumMod val="50000"/>
                  </a:schemeClr>
                </a:solidFill>
              </a:rPr>
              <a:t>hội</a:t>
            </a:r>
            <a:endParaRPr lang="en-US" dirty="0">
              <a:solidFill>
                <a:schemeClr val="bg1">
                  <a:lumMod val="50000"/>
                </a:schemeClr>
              </a:solidFill>
            </a:endParaRPr>
          </a:p>
          <a:p>
            <a:r>
              <a:rPr lang="en-US" dirty="0" err="1">
                <a:solidFill>
                  <a:schemeClr val="bg1">
                    <a:lumMod val="50000"/>
                  </a:schemeClr>
                </a:solidFill>
              </a:rPr>
              <a:t>Sử</a:t>
            </a:r>
            <a:r>
              <a:rPr lang="en-US" dirty="0">
                <a:solidFill>
                  <a:schemeClr val="bg1">
                    <a:lumMod val="50000"/>
                  </a:schemeClr>
                </a:solidFill>
              </a:rPr>
              <a:t> </a:t>
            </a:r>
            <a:r>
              <a:rPr lang="en-US" dirty="0" err="1">
                <a:solidFill>
                  <a:schemeClr val="bg1">
                    <a:lumMod val="50000"/>
                  </a:schemeClr>
                </a:solidFill>
              </a:rPr>
              <a:t>dụng</a:t>
            </a:r>
            <a:r>
              <a:rPr lang="en-US" dirty="0">
                <a:solidFill>
                  <a:schemeClr val="bg1">
                    <a:lumMod val="50000"/>
                  </a:schemeClr>
                </a:solidFill>
              </a:rPr>
              <a:t> </a:t>
            </a:r>
            <a:r>
              <a:rPr lang="en-US" dirty="0" err="1">
                <a:solidFill>
                  <a:schemeClr val="bg1">
                    <a:lumMod val="50000"/>
                  </a:schemeClr>
                </a:solidFill>
              </a:rPr>
              <a:t>thông</a:t>
            </a:r>
            <a:r>
              <a:rPr lang="en-US" dirty="0">
                <a:solidFill>
                  <a:schemeClr val="bg1">
                    <a:lumMod val="50000"/>
                  </a:schemeClr>
                </a:solidFill>
              </a:rPr>
              <a:t> tin </a:t>
            </a:r>
            <a:r>
              <a:rPr lang="en-US" dirty="0" err="1">
                <a:solidFill>
                  <a:schemeClr val="bg1">
                    <a:lumMod val="50000"/>
                  </a:schemeClr>
                </a:solidFill>
              </a:rPr>
              <a:t>trên</a:t>
            </a:r>
            <a:r>
              <a:rPr lang="en-US" dirty="0">
                <a:solidFill>
                  <a:schemeClr val="bg1">
                    <a:lumMod val="50000"/>
                  </a:schemeClr>
                </a:solidFill>
              </a:rPr>
              <a:t> website</a:t>
            </a:r>
          </a:p>
          <a:p>
            <a:r>
              <a:rPr lang="en-US" dirty="0" err="1">
                <a:solidFill>
                  <a:schemeClr val="bg1">
                    <a:lumMod val="50000"/>
                  </a:schemeClr>
                </a:solidFill>
              </a:rPr>
              <a:t>Sử</a:t>
            </a:r>
            <a:r>
              <a:rPr lang="en-US" dirty="0">
                <a:solidFill>
                  <a:schemeClr val="bg1">
                    <a:lumMod val="50000"/>
                  </a:schemeClr>
                </a:solidFill>
              </a:rPr>
              <a:t> </a:t>
            </a:r>
            <a:r>
              <a:rPr lang="en-US" dirty="0" err="1">
                <a:solidFill>
                  <a:schemeClr val="bg1">
                    <a:lumMod val="50000"/>
                  </a:schemeClr>
                </a:solidFill>
              </a:rPr>
              <a:t>dụng</a:t>
            </a:r>
            <a:r>
              <a:rPr lang="en-US" dirty="0">
                <a:solidFill>
                  <a:schemeClr val="bg1">
                    <a:lumMod val="50000"/>
                  </a:schemeClr>
                </a:solidFill>
              </a:rPr>
              <a:t> </a:t>
            </a:r>
            <a:r>
              <a:rPr lang="en-US" dirty="0" err="1">
                <a:solidFill>
                  <a:schemeClr val="bg1">
                    <a:lumMod val="50000"/>
                  </a:schemeClr>
                </a:solidFill>
              </a:rPr>
              <a:t>thông</a:t>
            </a:r>
            <a:r>
              <a:rPr lang="en-US" dirty="0">
                <a:solidFill>
                  <a:schemeClr val="bg1">
                    <a:lumMod val="50000"/>
                  </a:schemeClr>
                </a:solidFill>
              </a:rPr>
              <a:t> tin email</a:t>
            </a:r>
          </a:p>
          <a:p>
            <a:r>
              <a:rPr lang="en-US" dirty="0" err="1">
                <a:solidFill>
                  <a:schemeClr val="bg1">
                    <a:lumMod val="50000"/>
                  </a:schemeClr>
                </a:solidFill>
              </a:rPr>
              <a:t>Sử</a:t>
            </a:r>
            <a:r>
              <a:rPr lang="en-US" dirty="0">
                <a:solidFill>
                  <a:schemeClr val="bg1">
                    <a:lumMod val="50000"/>
                  </a:schemeClr>
                </a:solidFill>
              </a:rPr>
              <a:t> </a:t>
            </a:r>
            <a:r>
              <a:rPr lang="en-US" dirty="0" err="1">
                <a:solidFill>
                  <a:schemeClr val="bg1">
                    <a:lumMod val="50000"/>
                  </a:schemeClr>
                </a:solidFill>
              </a:rPr>
              <a:t>dụng</a:t>
            </a:r>
            <a:r>
              <a:rPr lang="en-US" dirty="0">
                <a:solidFill>
                  <a:schemeClr val="bg1">
                    <a:lumMod val="50000"/>
                  </a:schemeClr>
                </a:solidFill>
              </a:rPr>
              <a:t> </a:t>
            </a:r>
            <a:r>
              <a:rPr lang="en-US" dirty="0" err="1">
                <a:solidFill>
                  <a:schemeClr val="bg1">
                    <a:lumMod val="50000"/>
                  </a:schemeClr>
                </a:solidFill>
              </a:rPr>
              <a:t>thông</a:t>
            </a:r>
            <a:r>
              <a:rPr lang="en-US" dirty="0">
                <a:solidFill>
                  <a:schemeClr val="bg1">
                    <a:lumMod val="50000"/>
                  </a:schemeClr>
                </a:solidFill>
              </a:rPr>
              <a:t> tin </a:t>
            </a:r>
            <a:r>
              <a:rPr lang="en-US" dirty="0" err="1">
                <a:solidFill>
                  <a:schemeClr val="bg1">
                    <a:lumMod val="50000"/>
                  </a:schemeClr>
                </a:solidFill>
              </a:rPr>
              <a:t>cạnh</a:t>
            </a:r>
            <a:r>
              <a:rPr lang="en-US" dirty="0">
                <a:solidFill>
                  <a:schemeClr val="bg1">
                    <a:lumMod val="50000"/>
                  </a:schemeClr>
                </a:solidFill>
              </a:rPr>
              <a:t> </a:t>
            </a:r>
            <a:r>
              <a:rPr lang="en-US" dirty="0" err="1">
                <a:solidFill>
                  <a:schemeClr val="bg1">
                    <a:lumMod val="50000"/>
                  </a:schemeClr>
                </a:solidFill>
              </a:rPr>
              <a:t>tranh</a:t>
            </a:r>
            <a:endParaRPr lang="en-US" dirty="0">
              <a:solidFill>
                <a:schemeClr val="bg1">
                  <a:lumMod val="50000"/>
                </a:schemeClr>
              </a:solidFill>
            </a:endParaRPr>
          </a:p>
          <a:p>
            <a:r>
              <a:rPr lang="en-US" dirty="0" err="1">
                <a:solidFill>
                  <a:schemeClr val="bg1">
                    <a:lumMod val="50000"/>
                  </a:schemeClr>
                </a:solidFill>
              </a:rPr>
              <a:t>Sử</a:t>
            </a:r>
            <a:r>
              <a:rPr lang="en-US" dirty="0">
                <a:solidFill>
                  <a:schemeClr val="bg1">
                    <a:lumMod val="50000"/>
                  </a:schemeClr>
                </a:solidFill>
              </a:rPr>
              <a:t> </a:t>
            </a:r>
            <a:r>
              <a:rPr lang="en-US" dirty="0" err="1">
                <a:solidFill>
                  <a:schemeClr val="bg1">
                    <a:lumMod val="50000"/>
                  </a:schemeClr>
                </a:solidFill>
              </a:rPr>
              <a:t>dụng</a:t>
            </a:r>
            <a:r>
              <a:rPr lang="en-US" dirty="0">
                <a:solidFill>
                  <a:schemeClr val="bg1">
                    <a:lumMod val="50000"/>
                  </a:schemeClr>
                </a:solidFill>
              </a:rPr>
              <a:t> </a:t>
            </a:r>
            <a:r>
              <a:rPr lang="en-US" dirty="0" err="1">
                <a:solidFill>
                  <a:schemeClr val="bg1">
                    <a:lumMod val="50000"/>
                  </a:schemeClr>
                </a:solidFill>
              </a:rPr>
              <a:t>Whois</a:t>
            </a:r>
            <a:endParaRPr lang="en-US" dirty="0">
              <a:solidFill>
                <a:schemeClr val="bg1">
                  <a:lumMod val="50000"/>
                </a:schemeClr>
              </a:solidFill>
            </a:endParaRPr>
          </a:p>
          <a:p>
            <a:r>
              <a:rPr lang="en-US" dirty="0" err="1">
                <a:solidFill>
                  <a:schemeClr val="bg1">
                    <a:lumMod val="50000"/>
                  </a:schemeClr>
                </a:solidFill>
              </a:rPr>
              <a:t>Sử</a:t>
            </a:r>
            <a:r>
              <a:rPr lang="en-US" dirty="0">
                <a:solidFill>
                  <a:schemeClr val="bg1">
                    <a:lumMod val="50000"/>
                  </a:schemeClr>
                </a:solidFill>
              </a:rPr>
              <a:t> </a:t>
            </a:r>
            <a:r>
              <a:rPr lang="en-US" dirty="0" err="1">
                <a:solidFill>
                  <a:schemeClr val="bg1">
                    <a:lumMod val="50000"/>
                  </a:schemeClr>
                </a:solidFill>
              </a:rPr>
              <a:t>dụng</a:t>
            </a:r>
            <a:r>
              <a:rPr lang="en-US" dirty="0">
                <a:solidFill>
                  <a:schemeClr val="bg1">
                    <a:lumMod val="50000"/>
                  </a:schemeClr>
                </a:solidFill>
              </a:rPr>
              <a:t> DNS</a:t>
            </a:r>
          </a:p>
          <a:p>
            <a:r>
              <a:rPr lang="en-US" dirty="0" err="1">
                <a:solidFill>
                  <a:schemeClr val="bg1">
                    <a:lumMod val="50000"/>
                  </a:schemeClr>
                </a:solidFill>
              </a:rPr>
              <a:t>Sử</a:t>
            </a:r>
            <a:r>
              <a:rPr lang="en-US" dirty="0">
                <a:solidFill>
                  <a:schemeClr val="bg1">
                    <a:lumMod val="50000"/>
                  </a:schemeClr>
                </a:solidFill>
              </a:rPr>
              <a:t> </a:t>
            </a:r>
            <a:r>
              <a:rPr lang="en-US" dirty="0" err="1">
                <a:solidFill>
                  <a:schemeClr val="bg1">
                    <a:lumMod val="50000"/>
                  </a:schemeClr>
                </a:solidFill>
              </a:rPr>
              <a:t>dụng</a:t>
            </a:r>
            <a:r>
              <a:rPr lang="en-US" dirty="0">
                <a:solidFill>
                  <a:schemeClr val="bg1">
                    <a:lumMod val="50000"/>
                  </a:schemeClr>
                </a:solidFill>
              </a:rPr>
              <a:t> </a:t>
            </a:r>
            <a:r>
              <a:rPr lang="en-US" dirty="0" err="1">
                <a:solidFill>
                  <a:schemeClr val="bg1">
                    <a:lumMod val="50000"/>
                  </a:schemeClr>
                </a:solidFill>
              </a:rPr>
              <a:t>kỹ</a:t>
            </a:r>
            <a:r>
              <a:rPr lang="en-US" dirty="0">
                <a:solidFill>
                  <a:schemeClr val="bg1">
                    <a:lumMod val="50000"/>
                  </a:schemeClr>
                </a:solidFill>
              </a:rPr>
              <a:t> </a:t>
            </a:r>
            <a:r>
              <a:rPr lang="en-US" dirty="0" err="1">
                <a:solidFill>
                  <a:schemeClr val="bg1">
                    <a:lumMod val="50000"/>
                  </a:schemeClr>
                </a:solidFill>
              </a:rPr>
              <a:t>nghệ</a:t>
            </a:r>
            <a:r>
              <a:rPr lang="en-US" dirty="0">
                <a:solidFill>
                  <a:schemeClr val="bg1">
                    <a:lumMod val="50000"/>
                  </a:schemeClr>
                </a:solidFill>
              </a:rPr>
              <a:t> </a:t>
            </a:r>
            <a:r>
              <a:rPr lang="en-US" dirty="0" err="1">
                <a:solidFill>
                  <a:schemeClr val="bg1">
                    <a:lumMod val="50000"/>
                  </a:schemeClr>
                </a:solidFill>
              </a:rPr>
              <a:t>xã</a:t>
            </a:r>
            <a:r>
              <a:rPr lang="en-US" dirty="0">
                <a:solidFill>
                  <a:schemeClr val="bg1">
                    <a:lumMod val="50000"/>
                  </a:schemeClr>
                </a:solidFill>
              </a:rPr>
              <a:t> </a:t>
            </a:r>
            <a:r>
              <a:rPr lang="en-US" dirty="0" err="1">
                <a:solidFill>
                  <a:schemeClr val="bg1">
                    <a:lumMod val="50000"/>
                  </a:schemeClr>
                </a:solidFill>
              </a:rPr>
              <a:t>hội</a:t>
            </a:r>
            <a:endParaRPr lang="en-US" dirty="0">
              <a:solidFill>
                <a:schemeClr val="bg1">
                  <a:lumMod val="50000"/>
                </a:schemeClr>
              </a:solidFill>
            </a:endParaRPr>
          </a:p>
          <a:p>
            <a:endParaRPr lang="en-US" dirty="0"/>
          </a:p>
        </p:txBody>
      </p:sp>
      <p:sp>
        <p:nvSpPr>
          <p:cNvPr id="3" name="Title 2"/>
          <p:cNvSpPr>
            <a:spLocks noGrp="1"/>
          </p:cNvSpPr>
          <p:nvPr>
            <p:ph type="title"/>
          </p:nvPr>
        </p:nvSpPr>
        <p:spPr/>
        <p:txBody>
          <a:bodyPr/>
          <a:lstStyle/>
          <a:p>
            <a:r>
              <a:rPr lang="en-US" dirty="0" err="1" smtClean="0"/>
              <a:t>Phương</a:t>
            </a:r>
            <a:r>
              <a:rPr lang="en-US" dirty="0" smtClean="0"/>
              <a:t> </a:t>
            </a:r>
            <a:r>
              <a:rPr lang="en-US" dirty="0" err="1" smtClean="0"/>
              <a:t>pháp</a:t>
            </a:r>
            <a:r>
              <a:rPr lang="en-US" dirty="0" smtClean="0"/>
              <a:t> </a:t>
            </a:r>
            <a:r>
              <a:rPr lang="en-US" dirty="0" err="1" smtClean="0"/>
              <a:t>thu</a:t>
            </a:r>
            <a:r>
              <a:rPr lang="en-US" dirty="0" smtClean="0"/>
              <a:t> </a:t>
            </a:r>
            <a:r>
              <a:rPr lang="en-US" dirty="0" err="1" smtClean="0"/>
              <a:t>thập</a:t>
            </a:r>
            <a:r>
              <a:rPr lang="en-US" dirty="0" smtClean="0"/>
              <a:t> </a:t>
            </a:r>
            <a:r>
              <a:rPr lang="en-US" dirty="0" err="1" smtClean="0"/>
              <a:t>thông</a:t>
            </a:r>
            <a:r>
              <a:rPr lang="en-US" dirty="0" smtClean="0"/>
              <a:t>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16</a:t>
            </a:fld>
            <a:endParaRPr lang="ru-RU" dirty="0"/>
          </a:p>
        </p:txBody>
      </p:sp>
    </p:spTree>
    <p:extLst>
      <p:ext uri="{BB962C8B-B14F-4D97-AF65-F5344CB8AC3E}">
        <p14:creationId xmlns:p14="http://schemas.microsoft.com/office/powerpoint/2010/main" val="1976754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55897" y="17253"/>
            <a:ext cx="6858000" cy="534888"/>
          </a:xfrm>
        </p:spPr>
        <p:txBody>
          <a:bodyPr/>
          <a:lstStyle/>
          <a:p>
            <a:pPr algn="ctr"/>
            <a:r>
              <a:rPr lang="en-US" dirty="0" err="1"/>
              <a:t>Luồng</a:t>
            </a:r>
            <a:r>
              <a:rPr lang="en-US" dirty="0"/>
              <a:t> Module</a:t>
            </a:r>
          </a:p>
        </p:txBody>
      </p:sp>
      <p:sp>
        <p:nvSpPr>
          <p:cNvPr id="2" name="Slide Number Placeholder 1"/>
          <p:cNvSpPr>
            <a:spLocks noGrp="1"/>
          </p:cNvSpPr>
          <p:nvPr>
            <p:ph type="sldNum" sz="quarter" idx="12"/>
          </p:nvPr>
        </p:nvSpPr>
        <p:spPr/>
        <p:txBody>
          <a:bodyPr/>
          <a:lstStyle/>
          <a:p>
            <a:fld id="{3E15BD7C-E074-4D4A-84C3-500EE5B9C190}" type="slidenum">
              <a:rPr lang="ru-RU" smtClean="0"/>
              <a:pPr/>
              <a:t>160</a:t>
            </a:fld>
            <a:endParaRPr lang="ru-RU" dirty="0"/>
          </a:p>
        </p:txBody>
      </p:sp>
      <p:sp>
        <p:nvSpPr>
          <p:cNvPr id="5" name="Rectangle 4">
            <a:extLst>
              <a:ext uri="{FF2B5EF4-FFF2-40B4-BE49-F238E27FC236}">
                <a16:creationId xmlns:a16="http://schemas.microsoft.com/office/drawing/2014/main" id="{A5720AEF-F0BF-467B-A839-8D4140C53381}"/>
              </a:ext>
            </a:extLst>
          </p:cNvPr>
          <p:cNvSpPr/>
          <p:nvPr/>
        </p:nvSpPr>
        <p:spPr>
          <a:xfrm>
            <a:off x="1257302" y="1992846"/>
            <a:ext cx="2114549" cy="846147"/>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Các</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khái</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niệm</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endParaRPr lang="en-US" b="1" dirty="0">
              <a:latin typeface="Tahoma" panose="020B0604030504040204" pitchFamily="34" charset="0"/>
              <a:ea typeface="Tahoma" panose="020B0604030504040204" pitchFamily="34" charset="0"/>
              <a:cs typeface="Tahoma" panose="020B0604030504040204" pitchFamily="34" charset="0"/>
            </a:endParaRPr>
          </a:p>
          <a:p>
            <a:pPr algn="ctr"/>
            <a:endParaRPr lang="en-US" dirty="0"/>
          </a:p>
        </p:txBody>
      </p:sp>
      <p:sp>
        <p:nvSpPr>
          <p:cNvPr id="7" name="Oval 6">
            <a:extLst>
              <a:ext uri="{FF2B5EF4-FFF2-40B4-BE49-F238E27FC236}">
                <a16:creationId xmlns:a16="http://schemas.microsoft.com/office/drawing/2014/main" id="{F090D915-FEF9-42FE-98B2-BC2C299A7649}"/>
              </a:ext>
            </a:extLst>
          </p:cNvPr>
          <p:cNvSpPr/>
          <p:nvPr/>
        </p:nvSpPr>
        <p:spPr>
          <a:xfrm>
            <a:off x="2180612" y="1705216"/>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1</a:t>
            </a:r>
          </a:p>
        </p:txBody>
      </p:sp>
      <p:sp>
        <p:nvSpPr>
          <p:cNvPr id="26" name="Rectangle 25">
            <a:extLst>
              <a:ext uri="{FF2B5EF4-FFF2-40B4-BE49-F238E27FC236}">
                <a16:creationId xmlns:a16="http://schemas.microsoft.com/office/drawing/2014/main" id="{BC4C8F7F-224B-463B-863E-33B01BB040ED}"/>
              </a:ext>
            </a:extLst>
          </p:cNvPr>
          <p:cNvSpPr/>
          <p:nvPr/>
        </p:nvSpPr>
        <p:spPr>
          <a:xfrm>
            <a:off x="3551776" y="1990966"/>
            <a:ext cx="2114550" cy="850548"/>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a:t>
            </a:r>
          </a:p>
          <a:p>
            <a:pPr algn="ctr"/>
            <a:r>
              <a:rPr lang="en-US" b="1" dirty="0">
                <a:latin typeface="Tahoma" panose="020B0604030504040204" pitchFamily="34" charset="0"/>
                <a:ea typeface="Tahoma" panose="020B0604030504040204" pitchFamily="34" charset="0"/>
                <a:cs typeface="Tahoma" panose="020B0604030504040204" pitchFamily="34" charset="0"/>
              </a:rPr>
              <a:t>NetBIOS</a:t>
            </a:r>
          </a:p>
          <a:p>
            <a:pPr algn="ctr"/>
            <a:endParaRPr lang="en-US" dirty="0"/>
          </a:p>
        </p:txBody>
      </p:sp>
      <p:sp>
        <p:nvSpPr>
          <p:cNvPr id="27" name="Oval 26">
            <a:extLst>
              <a:ext uri="{FF2B5EF4-FFF2-40B4-BE49-F238E27FC236}">
                <a16:creationId xmlns:a16="http://schemas.microsoft.com/office/drawing/2014/main" id="{1A2643D5-3C39-489E-B99A-91F99DD7CF6A}"/>
              </a:ext>
            </a:extLst>
          </p:cNvPr>
          <p:cNvSpPr/>
          <p:nvPr/>
        </p:nvSpPr>
        <p:spPr>
          <a:xfrm>
            <a:off x="4427198" y="1707094"/>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2</a:t>
            </a:r>
          </a:p>
        </p:txBody>
      </p:sp>
      <p:sp>
        <p:nvSpPr>
          <p:cNvPr id="30" name="Rectangle 29">
            <a:extLst>
              <a:ext uri="{FF2B5EF4-FFF2-40B4-BE49-F238E27FC236}">
                <a16:creationId xmlns:a16="http://schemas.microsoft.com/office/drawing/2014/main" id="{FF774B5C-3855-4BDD-9410-26EBC250C676}"/>
              </a:ext>
            </a:extLst>
          </p:cNvPr>
          <p:cNvSpPr/>
          <p:nvPr/>
        </p:nvSpPr>
        <p:spPr>
          <a:xfrm>
            <a:off x="1257301" y="3356085"/>
            <a:ext cx="2120972" cy="834916"/>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a:latin typeface="Tahoma" panose="020B0604030504040204" pitchFamily="34" charset="0"/>
                <a:ea typeface="Tahoma" panose="020B0604030504040204" pitchFamily="34" charset="0"/>
                <a:cs typeface="Tahoma" panose="020B0604030504040204" pitchFamily="34" charset="0"/>
              </a:rPr>
              <a:t> LDAP</a:t>
            </a:r>
          </a:p>
          <a:p>
            <a:pPr algn="ctr"/>
            <a:endParaRPr lang="en-US" dirty="0"/>
          </a:p>
        </p:txBody>
      </p:sp>
      <p:sp>
        <p:nvSpPr>
          <p:cNvPr id="31" name="Oval 30">
            <a:extLst>
              <a:ext uri="{FF2B5EF4-FFF2-40B4-BE49-F238E27FC236}">
                <a16:creationId xmlns:a16="http://schemas.microsoft.com/office/drawing/2014/main" id="{36EEEBBF-B69F-4756-9ADB-9E19C1F599A9}"/>
              </a:ext>
            </a:extLst>
          </p:cNvPr>
          <p:cNvSpPr/>
          <p:nvPr/>
        </p:nvSpPr>
        <p:spPr>
          <a:xfrm>
            <a:off x="2169773" y="3069703"/>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4</a:t>
            </a:r>
          </a:p>
        </p:txBody>
      </p:sp>
      <p:sp>
        <p:nvSpPr>
          <p:cNvPr id="32" name="Rectangle 31">
            <a:extLst>
              <a:ext uri="{FF2B5EF4-FFF2-40B4-BE49-F238E27FC236}">
                <a16:creationId xmlns:a16="http://schemas.microsoft.com/office/drawing/2014/main" id="{34ED4F46-EF6B-49B8-BFC8-4824EB64C61E}"/>
              </a:ext>
            </a:extLst>
          </p:cNvPr>
          <p:cNvSpPr/>
          <p:nvPr/>
        </p:nvSpPr>
        <p:spPr>
          <a:xfrm>
            <a:off x="1275128" y="4664623"/>
            <a:ext cx="2096723" cy="831740"/>
          </a:xfrm>
          <a:prstGeom prst="rect">
            <a:avLst/>
          </a:prstGeom>
          <a:solidFill>
            <a:srgbClr val="FFC000"/>
          </a:solidFill>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solidFill>
                  <a:schemeClr val="tx1"/>
                </a:solidFill>
                <a:latin typeface="Tahoma" panose="020B0604030504040204" pitchFamily="34" charset="0"/>
                <a:ea typeface="Tahoma" panose="020B0604030504040204" pitchFamily="34" charset="0"/>
                <a:cs typeface="Tahoma" panose="020B0604030504040204" pitchFamily="34" charset="0"/>
              </a:rPr>
              <a:t>Các</a:t>
            </a:r>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tx1"/>
                </a:solidFill>
                <a:latin typeface="Tahoma" panose="020B0604030504040204" pitchFamily="34" charset="0"/>
                <a:ea typeface="Tahoma" panose="020B0604030504040204" pitchFamily="34" charset="0"/>
                <a:cs typeface="Tahoma" panose="020B0604030504040204" pitchFamily="34" charset="0"/>
              </a:rPr>
              <a:t>kỹ</a:t>
            </a:r>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tx1"/>
                </a:solidFill>
                <a:latin typeface="Tahoma" panose="020B0604030504040204" pitchFamily="34" charset="0"/>
                <a:ea typeface="Tahoma" panose="020B0604030504040204" pitchFamily="34" charset="0"/>
                <a:cs typeface="Tahoma" panose="020B0604030504040204" pitchFamily="34" charset="0"/>
              </a:rPr>
              <a:t>thuật</a:t>
            </a:r>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tx1"/>
                </a:solidFill>
                <a:latin typeface="Tahoma" panose="020B0604030504040204" pitchFamily="34" charset="0"/>
                <a:ea typeface="Tahoma" panose="020B0604030504040204" pitchFamily="34" charset="0"/>
                <a:cs typeface="Tahoma" panose="020B0604030504040204" pitchFamily="34" charset="0"/>
              </a:rPr>
              <a:t>liệt</a:t>
            </a:r>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tx1"/>
                </a:solidFill>
                <a:latin typeface="Tahoma" panose="020B0604030504040204" pitchFamily="34" charset="0"/>
                <a:ea typeface="Tahoma" panose="020B0604030504040204" pitchFamily="34" charset="0"/>
                <a:cs typeface="Tahoma" panose="020B0604030504040204" pitchFamily="34" charset="0"/>
              </a:rPr>
              <a:t>kê</a:t>
            </a:r>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tx1"/>
                </a:solidFill>
                <a:latin typeface="Tahoma" panose="020B0604030504040204" pitchFamily="34" charset="0"/>
                <a:ea typeface="Tahoma" panose="020B0604030504040204" pitchFamily="34" charset="0"/>
                <a:cs typeface="Tahoma" panose="020B0604030504040204" pitchFamily="34" charset="0"/>
              </a:rPr>
              <a:t>khác</a:t>
            </a:r>
            <a:endParaRPr lang="en-US" b="1"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dirty="0"/>
          </a:p>
        </p:txBody>
      </p:sp>
      <p:sp>
        <p:nvSpPr>
          <p:cNvPr id="33" name="Oval 32">
            <a:extLst>
              <a:ext uri="{FF2B5EF4-FFF2-40B4-BE49-F238E27FC236}">
                <a16:creationId xmlns:a16="http://schemas.microsoft.com/office/drawing/2014/main" id="{5079BB5C-1C1F-49DA-A169-E5BB59C6D6CC}"/>
              </a:ext>
            </a:extLst>
          </p:cNvPr>
          <p:cNvSpPr/>
          <p:nvPr/>
        </p:nvSpPr>
        <p:spPr>
          <a:xfrm>
            <a:off x="2180612" y="4380366"/>
            <a:ext cx="285750" cy="28575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7</a:t>
            </a:r>
          </a:p>
        </p:txBody>
      </p:sp>
      <p:sp>
        <p:nvSpPr>
          <p:cNvPr id="34" name="Rectangle 33">
            <a:extLst>
              <a:ext uri="{FF2B5EF4-FFF2-40B4-BE49-F238E27FC236}">
                <a16:creationId xmlns:a16="http://schemas.microsoft.com/office/drawing/2014/main" id="{D66FF127-9663-434A-AD68-C3B26EE7C32D}"/>
              </a:ext>
            </a:extLst>
          </p:cNvPr>
          <p:cNvSpPr/>
          <p:nvPr/>
        </p:nvSpPr>
        <p:spPr>
          <a:xfrm>
            <a:off x="3551776" y="3356085"/>
            <a:ext cx="2114550" cy="834916"/>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a:latin typeface="Tahoma" panose="020B0604030504040204" pitchFamily="34" charset="0"/>
                <a:ea typeface="Tahoma" panose="020B0604030504040204" pitchFamily="34" charset="0"/>
                <a:cs typeface="Tahoma" panose="020B0604030504040204" pitchFamily="34" charset="0"/>
              </a:rPr>
              <a:t> NTP</a:t>
            </a:r>
          </a:p>
          <a:p>
            <a:pPr algn="ctr"/>
            <a:endParaRPr lang="en-US" dirty="0"/>
          </a:p>
        </p:txBody>
      </p:sp>
      <p:sp>
        <p:nvSpPr>
          <p:cNvPr id="35" name="Oval 34">
            <a:extLst>
              <a:ext uri="{FF2B5EF4-FFF2-40B4-BE49-F238E27FC236}">
                <a16:creationId xmlns:a16="http://schemas.microsoft.com/office/drawing/2014/main" id="{1CBDA779-3110-4094-A38B-DFB2EFF147D7}"/>
              </a:ext>
            </a:extLst>
          </p:cNvPr>
          <p:cNvSpPr/>
          <p:nvPr/>
        </p:nvSpPr>
        <p:spPr>
          <a:xfrm>
            <a:off x="4442022" y="3068086"/>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5</a:t>
            </a:r>
          </a:p>
        </p:txBody>
      </p:sp>
      <p:sp>
        <p:nvSpPr>
          <p:cNvPr id="36" name="Rectangle 35">
            <a:extLst>
              <a:ext uri="{FF2B5EF4-FFF2-40B4-BE49-F238E27FC236}">
                <a16:creationId xmlns:a16="http://schemas.microsoft.com/office/drawing/2014/main" id="{304646E8-24C9-4654-9692-332AC374B778}"/>
              </a:ext>
            </a:extLst>
          </p:cNvPr>
          <p:cNvSpPr/>
          <p:nvPr/>
        </p:nvSpPr>
        <p:spPr>
          <a:xfrm>
            <a:off x="5801765" y="3356085"/>
            <a:ext cx="2114550" cy="834916"/>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SMTP </a:t>
            </a:r>
            <a:r>
              <a:rPr lang="en-US" b="1" dirty="0" err="1">
                <a:latin typeface="Tahoma" panose="020B0604030504040204" pitchFamily="34" charset="0"/>
                <a:ea typeface="Tahoma" panose="020B0604030504040204" pitchFamily="34" charset="0"/>
                <a:cs typeface="Tahoma" panose="020B0604030504040204" pitchFamily="34" charset="0"/>
              </a:rPr>
              <a:t>và</a:t>
            </a:r>
            <a:r>
              <a:rPr lang="en-US" b="1" dirty="0">
                <a:latin typeface="Tahoma" panose="020B0604030504040204" pitchFamily="34" charset="0"/>
                <a:ea typeface="Tahoma" panose="020B0604030504040204" pitchFamily="34" charset="0"/>
                <a:cs typeface="Tahoma" panose="020B0604030504040204" pitchFamily="34" charset="0"/>
              </a:rPr>
              <a:t> DNS</a:t>
            </a:r>
          </a:p>
          <a:p>
            <a:pPr algn="ctr"/>
            <a:endParaRPr lang="en-US" dirty="0"/>
          </a:p>
        </p:txBody>
      </p:sp>
      <p:sp>
        <p:nvSpPr>
          <p:cNvPr id="37" name="Oval 36">
            <a:extLst>
              <a:ext uri="{FF2B5EF4-FFF2-40B4-BE49-F238E27FC236}">
                <a16:creationId xmlns:a16="http://schemas.microsoft.com/office/drawing/2014/main" id="{5036FD2D-C522-41A7-827A-BE6B7CC2C934}"/>
              </a:ext>
            </a:extLst>
          </p:cNvPr>
          <p:cNvSpPr/>
          <p:nvPr/>
        </p:nvSpPr>
        <p:spPr>
          <a:xfrm>
            <a:off x="6684623" y="3066469"/>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6</a:t>
            </a:r>
          </a:p>
        </p:txBody>
      </p:sp>
      <p:sp>
        <p:nvSpPr>
          <p:cNvPr id="62" name="Rectangle 61">
            <a:extLst>
              <a:ext uri="{FF2B5EF4-FFF2-40B4-BE49-F238E27FC236}">
                <a16:creationId xmlns:a16="http://schemas.microsoft.com/office/drawing/2014/main" id="{BC4C8F7F-224B-463B-863E-33B01BB040ED}"/>
              </a:ext>
            </a:extLst>
          </p:cNvPr>
          <p:cNvSpPr/>
          <p:nvPr/>
        </p:nvSpPr>
        <p:spPr>
          <a:xfrm>
            <a:off x="5801765" y="1992844"/>
            <a:ext cx="2114550" cy="850548"/>
          </a:xfrm>
          <a:prstGeom prst="rect">
            <a:avLst/>
          </a:prstGeom>
          <a:ln>
            <a:solidFill>
              <a:srgbClr val="0070C0"/>
            </a:solidFill>
          </a:ln>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b="1" dirty="0" err="1">
                <a:latin typeface="Tahoma" panose="020B0604030504040204" pitchFamily="34" charset="0"/>
                <a:ea typeface="Tahoma" panose="020B0604030504040204" pitchFamily="34" charset="0"/>
                <a:cs typeface="Tahoma" panose="020B0604030504040204" pitchFamily="34" charset="0"/>
              </a:rPr>
              <a:t>Liệt</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kê</a:t>
            </a:r>
            <a:r>
              <a:rPr lang="en-US" b="1" dirty="0">
                <a:latin typeface="Tahoma" panose="020B0604030504040204" pitchFamily="34" charset="0"/>
                <a:ea typeface="Tahoma" panose="020B0604030504040204" pitchFamily="34" charset="0"/>
                <a:cs typeface="Tahoma" panose="020B0604030504040204" pitchFamily="34" charset="0"/>
              </a:rPr>
              <a:t> </a:t>
            </a:r>
          </a:p>
          <a:p>
            <a:pPr algn="ctr"/>
            <a:r>
              <a:rPr lang="en-US" b="1" dirty="0">
                <a:latin typeface="Tahoma" panose="020B0604030504040204" pitchFamily="34" charset="0"/>
                <a:ea typeface="Tahoma" panose="020B0604030504040204" pitchFamily="34" charset="0"/>
                <a:cs typeface="Tahoma" panose="020B0604030504040204" pitchFamily="34" charset="0"/>
              </a:rPr>
              <a:t>SNMP</a:t>
            </a:r>
          </a:p>
          <a:p>
            <a:pPr algn="ctr"/>
            <a:endParaRPr lang="en-US" dirty="0"/>
          </a:p>
        </p:txBody>
      </p:sp>
      <p:sp>
        <p:nvSpPr>
          <p:cNvPr id="63" name="Oval 62">
            <a:extLst>
              <a:ext uri="{FF2B5EF4-FFF2-40B4-BE49-F238E27FC236}">
                <a16:creationId xmlns:a16="http://schemas.microsoft.com/office/drawing/2014/main" id="{1A2643D5-3C39-489E-B99A-91F99DD7CF6A}"/>
              </a:ext>
            </a:extLst>
          </p:cNvPr>
          <p:cNvSpPr/>
          <p:nvPr/>
        </p:nvSpPr>
        <p:spPr>
          <a:xfrm>
            <a:off x="6680770" y="1708541"/>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3</a:t>
            </a:r>
          </a:p>
        </p:txBody>
      </p:sp>
    </p:spTree>
    <p:extLst>
      <p:ext uri="{BB962C8B-B14F-4D97-AF65-F5344CB8AC3E}">
        <p14:creationId xmlns:p14="http://schemas.microsoft.com/office/powerpoint/2010/main" val="5181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6858000" cy="534888"/>
          </a:xfrm>
        </p:spPr>
        <p:txBody>
          <a:bodyPr/>
          <a:lstStyle/>
          <a:p>
            <a:r>
              <a:rPr lang="en-US" dirty="0"/>
              <a:t>Liệt kê IPsec</a:t>
            </a:r>
          </a:p>
        </p:txBody>
      </p:sp>
      <p:sp>
        <p:nvSpPr>
          <p:cNvPr id="7" name="Rounded Rectangle 6"/>
          <p:cNvSpPr/>
          <p:nvPr/>
        </p:nvSpPr>
        <p:spPr>
          <a:xfrm>
            <a:off x="242047" y="1926290"/>
            <a:ext cx="4608980" cy="3570194"/>
          </a:xfrm>
          <a:prstGeom prst="roundRect">
            <a:avLst/>
          </a:prstGeom>
          <a:solidFill>
            <a:schemeClr val="accent6">
              <a:lumMod val="20000"/>
              <a:lumOff val="80000"/>
            </a:schemeClr>
          </a:solidFill>
        </p:spPr>
        <p:style>
          <a:lnRef idx="2">
            <a:schemeClr val="accent3"/>
          </a:lnRef>
          <a:fillRef idx="1">
            <a:schemeClr val="lt1"/>
          </a:fillRef>
          <a:effectRef idx="0">
            <a:schemeClr val="accent3"/>
          </a:effectRef>
          <a:fontRef idx="minor">
            <a:schemeClr val="dk1"/>
          </a:fontRef>
        </p:style>
        <p:txBody>
          <a:bodyPr lIns="68580" tIns="34290" rIns="68580" bIns="34290" rtlCol="0" anchor="ctr"/>
          <a:lstStyle/>
          <a:p>
            <a:pPr marL="214313" indent="-214313">
              <a:buFont typeface="Wingdings" panose="05000000000000000000" pitchFamily="2" charset="2"/>
              <a:buChar char="q"/>
            </a:pPr>
            <a:r>
              <a:rPr lang="vi-VN" sz="1200" dirty="0">
                <a:latin typeface="Tahoma" panose="020B0604030504040204" pitchFamily="34" charset="0"/>
                <a:ea typeface="Tahoma" panose="020B0604030504040204" pitchFamily="34" charset="0"/>
                <a:cs typeface="Tahoma" panose="020B0604030504040204" pitchFamily="34" charset="0"/>
              </a:rPr>
              <a:t>IPsec sử dụng ESP (Encapsulation Security Payload), AH (Authentication Header) và IKE (Internet Key Exchange) để bảo mật </a:t>
            </a:r>
            <a:r>
              <a:rPr lang="vi-VN" sz="1200" dirty="0">
                <a:solidFill>
                  <a:srgbClr val="FF0000"/>
                </a:solidFill>
                <a:latin typeface="Tahoma" panose="020B0604030504040204" pitchFamily="34" charset="0"/>
                <a:ea typeface="Tahoma" panose="020B0604030504040204" pitchFamily="34" charset="0"/>
                <a:cs typeface="Tahoma" panose="020B0604030504040204" pitchFamily="34" charset="0"/>
              </a:rPr>
              <a:t>thông tin liên lạc giữa các điểm cuối của mạng riêng ảo (VPN)</a:t>
            </a:r>
            <a:r>
              <a:rPr lang="en-US" sz="1200" dirty="0">
                <a:latin typeface="Tahoma" panose="020B0604030504040204" pitchFamily="34" charset="0"/>
                <a:ea typeface="Tahoma" panose="020B0604030504040204" pitchFamily="34" charset="0"/>
                <a:cs typeface="Tahoma" panose="020B0604030504040204" pitchFamily="34" charset="0"/>
              </a:rPr>
              <a:t>.</a:t>
            </a:r>
          </a:p>
          <a:p>
            <a:pPr marL="214313" indent="-214313">
              <a:buFont typeface="Wingdings" panose="05000000000000000000" pitchFamily="2" charset="2"/>
              <a:buChar char="q"/>
            </a:pPr>
            <a:r>
              <a:rPr lang="vi-VN" sz="1200" dirty="0">
                <a:latin typeface="Tahoma" panose="020B0604030504040204" pitchFamily="34" charset="0"/>
                <a:ea typeface="Tahoma" panose="020B0604030504040204" pitchFamily="34" charset="0"/>
                <a:cs typeface="Tahoma" panose="020B0604030504040204" pitchFamily="34" charset="0"/>
              </a:rPr>
              <a:t> Hầu hết các </a:t>
            </a:r>
            <a:r>
              <a:rPr lang="vi-VN" sz="1200" dirty="0">
                <a:solidFill>
                  <a:srgbClr val="FF0000"/>
                </a:solidFill>
                <a:latin typeface="Tahoma" panose="020B0604030504040204" pitchFamily="34" charset="0"/>
                <a:ea typeface="Tahoma" panose="020B0604030504040204" pitchFamily="34" charset="0"/>
                <a:cs typeface="Tahoma" panose="020B0604030504040204" pitchFamily="34" charset="0"/>
              </a:rPr>
              <a:t>VPN dựa trên IPsec sử dụng Hiệp hội Bảo mật Internet và Giao thức Quản lý Khóa (ISAKMP)</a:t>
            </a:r>
            <a:r>
              <a:rPr lang="vi-VN" sz="1200" dirty="0">
                <a:latin typeface="Tahoma" panose="020B0604030504040204" pitchFamily="34" charset="0"/>
                <a:ea typeface="Tahoma" panose="020B0604030504040204" pitchFamily="34" charset="0"/>
                <a:cs typeface="Tahoma" panose="020B0604030504040204" pitchFamily="34" charset="0"/>
              </a:rPr>
              <a:t>, một phần của IKE, để thiết lập, thương lượng, sửa đổi và xóa Hiệp hội bảo mật (SA) và các khóa mật mã trong môi trường VPN.</a:t>
            </a:r>
            <a:endParaRPr lang="en-US" sz="1200" dirty="0">
              <a:latin typeface="Tahoma" panose="020B0604030504040204" pitchFamily="34" charset="0"/>
              <a:ea typeface="Tahoma" panose="020B0604030504040204" pitchFamily="34" charset="0"/>
              <a:cs typeface="Tahoma" panose="020B0604030504040204" pitchFamily="34" charset="0"/>
            </a:endParaRPr>
          </a:p>
          <a:p>
            <a:pPr marL="214313" indent="-214313">
              <a:buFont typeface="Wingdings" panose="05000000000000000000" pitchFamily="2" charset="2"/>
              <a:buChar char="q"/>
            </a:pPr>
            <a:r>
              <a:rPr lang="vi-VN" sz="1200" dirty="0">
                <a:latin typeface="Tahoma" panose="020B0604030504040204" pitchFamily="34" charset="0"/>
                <a:ea typeface="Tahoma" panose="020B0604030504040204" pitchFamily="34" charset="0"/>
                <a:cs typeface="Tahoma" panose="020B0604030504040204" pitchFamily="34" charset="0"/>
              </a:rPr>
              <a:t> Việc </a:t>
            </a:r>
            <a:r>
              <a:rPr lang="vi-VN" sz="1200" dirty="0">
                <a:solidFill>
                  <a:srgbClr val="FF0000"/>
                </a:solidFill>
                <a:latin typeface="Tahoma" panose="020B0604030504040204" pitchFamily="34" charset="0"/>
                <a:ea typeface="Tahoma" panose="020B0604030504040204" pitchFamily="34" charset="0"/>
                <a:cs typeface="Tahoma" panose="020B0604030504040204" pitchFamily="34" charset="0"/>
              </a:rPr>
              <a:t>quét ISAKMP đơn giản tại cổng UDP 500 </a:t>
            </a:r>
            <a:r>
              <a:rPr lang="vi-VN" sz="1200" dirty="0">
                <a:latin typeface="Tahoma" panose="020B0604030504040204" pitchFamily="34" charset="0"/>
                <a:ea typeface="Tahoma" panose="020B0604030504040204" pitchFamily="34" charset="0"/>
                <a:cs typeface="Tahoma" panose="020B0604030504040204" pitchFamily="34" charset="0"/>
              </a:rPr>
              <a:t>có thể chỉ ra sự hiện diện của cổng VPN.</a:t>
            </a:r>
            <a:endParaRPr lang="en-US" sz="1200" dirty="0">
              <a:latin typeface="Tahoma" panose="020B0604030504040204" pitchFamily="34" charset="0"/>
              <a:ea typeface="Tahoma" panose="020B0604030504040204" pitchFamily="34" charset="0"/>
              <a:cs typeface="Tahoma" panose="020B0604030504040204" pitchFamily="34" charset="0"/>
            </a:endParaRPr>
          </a:p>
          <a:p>
            <a:pPr marL="214313" indent="-214313">
              <a:buFont typeface="Wingdings" panose="05000000000000000000" pitchFamily="2" charset="2"/>
              <a:buChar char="q"/>
            </a:pPr>
            <a:r>
              <a:rPr lang="vi-VN" sz="1200" dirty="0">
                <a:latin typeface="Tahoma" panose="020B0604030504040204" pitchFamily="34" charset="0"/>
                <a:ea typeface="Tahoma" panose="020B0604030504040204" pitchFamily="34" charset="0"/>
                <a:cs typeface="Tahoma" panose="020B0604030504040204" pitchFamily="34" charset="0"/>
              </a:rPr>
              <a:t> Kẻ tấn công có thể thăm dò thêm bằng cách sử dụng một công cụ như vậy như </a:t>
            </a:r>
            <a:r>
              <a:rPr lang="vi-VN" sz="1200" dirty="0">
                <a:solidFill>
                  <a:srgbClr val="FF0000"/>
                </a:solidFill>
                <a:latin typeface="Tahoma" panose="020B0604030504040204" pitchFamily="34" charset="0"/>
                <a:ea typeface="Tahoma" panose="020B0604030504040204" pitchFamily="34" charset="0"/>
                <a:cs typeface="Tahoma" panose="020B0604030504040204" pitchFamily="34" charset="0"/>
              </a:rPr>
              <a:t>ike-scan</a:t>
            </a:r>
            <a:r>
              <a:rPr lang="vi-VN" sz="1200" dirty="0">
                <a:latin typeface="Tahoma" panose="020B0604030504040204" pitchFamily="34" charset="0"/>
                <a:ea typeface="Tahoma" panose="020B0604030504040204" pitchFamily="34" charset="0"/>
                <a:cs typeface="Tahoma" panose="020B0604030504040204" pitchFamily="34" charset="0"/>
              </a:rPr>
              <a:t> để liệt kê thông tin nhạy cảm bao gồm mã hóa và thuật toán băm, loại xác thực, thuật toán phân phối khóa, SA LifeDuration, v.v.</a:t>
            </a:r>
            <a:endParaRPr lang="en-US" sz="1200"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0773" y="2218764"/>
            <a:ext cx="3298473" cy="2985247"/>
          </a:xfrm>
          <a:prstGeom prst="rect">
            <a:avLst/>
          </a:prstGeom>
        </p:spPr>
      </p:pic>
      <p:sp>
        <p:nvSpPr>
          <p:cNvPr id="3" name="Slide Number Placeholder 2"/>
          <p:cNvSpPr>
            <a:spLocks noGrp="1"/>
          </p:cNvSpPr>
          <p:nvPr>
            <p:ph type="sldNum" sz="quarter" idx="12"/>
          </p:nvPr>
        </p:nvSpPr>
        <p:spPr/>
        <p:txBody>
          <a:bodyPr/>
          <a:lstStyle/>
          <a:p>
            <a:fld id="{3E15BD7C-E074-4D4A-84C3-500EE5B9C190}" type="slidenum">
              <a:rPr lang="ru-RU" smtClean="0"/>
              <a:pPr/>
              <a:t>161</a:t>
            </a:fld>
            <a:endParaRPr lang="ru-RU" dirty="0"/>
          </a:p>
        </p:txBody>
      </p:sp>
    </p:spTree>
    <p:extLst>
      <p:ext uri="{BB962C8B-B14F-4D97-AF65-F5344CB8AC3E}">
        <p14:creationId xmlns:p14="http://schemas.microsoft.com/office/powerpoint/2010/main" val="12272295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Liệt kê VoIP</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3825" y="2429069"/>
            <a:ext cx="4484234" cy="2159047"/>
          </a:xfrm>
          <a:prstGeom prst="rect">
            <a:avLst/>
          </a:prstGeom>
        </p:spPr>
      </p:pic>
      <p:sp>
        <p:nvSpPr>
          <p:cNvPr id="9" name="Flowchart: Alternate Process 8"/>
          <p:cNvSpPr/>
          <p:nvPr/>
        </p:nvSpPr>
        <p:spPr>
          <a:xfrm>
            <a:off x="290162" y="1624991"/>
            <a:ext cx="3724475" cy="624030"/>
          </a:xfrm>
          <a:prstGeom prst="flowChartAlternate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214313" indent="-214313">
              <a:buFont typeface="Arial" panose="020B0604020202020204" pitchFamily="34" charset="0"/>
              <a:buChar char="•"/>
            </a:pPr>
            <a:r>
              <a:rPr lang="vi-VN" sz="1100" dirty="0">
                <a:solidFill>
                  <a:schemeClr val="tx1"/>
                </a:solidFill>
                <a:latin typeface="Tahoma" panose="020B0604030504040204" pitchFamily="34" charset="0"/>
                <a:ea typeface="Tahoma" panose="020B0604030504040204" pitchFamily="34" charset="0"/>
                <a:cs typeface="Tahoma" panose="020B0604030504040204" pitchFamily="34" charset="0"/>
              </a:rPr>
              <a:t>VolP sử dụng </a:t>
            </a:r>
            <a:r>
              <a:rPr lang="vi-VN" sz="1100" dirty="0">
                <a:solidFill>
                  <a:srgbClr val="FF0000"/>
                </a:solidFill>
                <a:latin typeface="Tahoma" panose="020B0604030504040204" pitchFamily="34" charset="0"/>
                <a:ea typeface="Tahoma" panose="020B0604030504040204" pitchFamily="34" charset="0"/>
                <a:cs typeface="Tahoma" panose="020B0604030504040204" pitchFamily="34" charset="0"/>
              </a:rPr>
              <a:t>giao thức SIP (Session Initiation Protocol)</a:t>
            </a:r>
            <a:r>
              <a:rPr lang="vi-VN" sz="1100" dirty="0">
                <a:solidFill>
                  <a:schemeClr val="tx1"/>
                </a:solidFill>
                <a:latin typeface="Tahoma" panose="020B0604030504040204" pitchFamily="34" charset="0"/>
                <a:ea typeface="Tahoma" panose="020B0604030504040204" pitchFamily="34" charset="0"/>
                <a:cs typeface="Tahoma" panose="020B0604030504040204" pitchFamily="34" charset="0"/>
              </a:rPr>
              <a:t> để cho phép các cuộc gọi thoại và video qua IP </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network.</a:t>
            </a:r>
          </a:p>
        </p:txBody>
      </p:sp>
      <p:sp>
        <p:nvSpPr>
          <p:cNvPr id="10" name="Flowchart: Alternate Process 9"/>
          <p:cNvSpPr/>
          <p:nvPr/>
        </p:nvSpPr>
        <p:spPr>
          <a:xfrm>
            <a:off x="290162" y="2460019"/>
            <a:ext cx="3724475" cy="584282"/>
          </a:xfrm>
          <a:prstGeom prst="flowChartAlternateProcess">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214313" indent="-214313">
              <a:buFont typeface="Arial" panose="020B0604020202020204" pitchFamily="34" charset="0"/>
              <a:buChar char="•"/>
            </a:pPr>
            <a:r>
              <a:rPr lang="vi-VN" sz="1100" dirty="0">
                <a:solidFill>
                  <a:schemeClr val="tx1"/>
                </a:solidFill>
                <a:latin typeface="Tahoma" panose="020B0604030504040204" pitchFamily="34" charset="0"/>
                <a:ea typeface="Tahoma" panose="020B0604030504040204" pitchFamily="34" charset="0"/>
                <a:cs typeface="Tahoma" panose="020B0604030504040204" pitchFamily="34" charset="0"/>
              </a:rPr>
              <a:t>Dịch vụ SIP thường sử dụng các cổng </a:t>
            </a:r>
            <a:r>
              <a:rPr lang="vi-VN" sz="1100" dirty="0">
                <a:solidFill>
                  <a:srgbClr val="FF0000"/>
                </a:solidFill>
                <a:latin typeface="Tahoma" panose="020B0604030504040204" pitchFamily="34" charset="0"/>
                <a:ea typeface="Tahoma" panose="020B0604030504040204" pitchFamily="34" charset="0"/>
                <a:cs typeface="Tahoma" panose="020B0604030504040204" pitchFamily="34" charset="0"/>
              </a:rPr>
              <a:t>UDP / TCP 2000</a:t>
            </a:r>
            <a:r>
              <a:rPr lang="vi-VN" sz="1100" dirty="0">
                <a:solidFill>
                  <a:schemeClr val="tx1"/>
                </a:solidFill>
                <a:latin typeface="Tahoma" panose="020B0604030504040204" pitchFamily="34" charset="0"/>
                <a:ea typeface="Tahoma" panose="020B0604030504040204" pitchFamily="34" charset="0"/>
                <a:cs typeface="Tahoma" panose="020B0604030504040204" pitchFamily="34" charset="0"/>
              </a:rPr>
              <a:t>, 2001, 5050, 5061 </a:t>
            </a:r>
            <a:endParaRPr lang="en-US"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1" name="Flowchart: Alternate Process 10"/>
          <p:cNvSpPr/>
          <p:nvPr/>
        </p:nvSpPr>
        <p:spPr>
          <a:xfrm>
            <a:off x="246278" y="3255299"/>
            <a:ext cx="3768359" cy="1000697"/>
          </a:xfrm>
          <a:prstGeom prst="flowChartAlternateProcess">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214313" indent="-214313">
              <a:buFont typeface="Arial" panose="020B0604020202020204" pitchFamily="34" charset="0"/>
              <a:buChar char="•"/>
            </a:pPr>
            <a:r>
              <a:rPr lang="vi-VN" sz="1100" dirty="0">
                <a:solidFill>
                  <a:schemeClr val="tx1"/>
                </a:solidFill>
                <a:latin typeface="Tahoma" panose="020B0604030504040204" pitchFamily="34" charset="0"/>
                <a:ea typeface="Tahoma" panose="020B0604030504040204" pitchFamily="34" charset="0"/>
                <a:cs typeface="Tahoma" panose="020B0604030504040204" pitchFamily="34" charset="0"/>
              </a:rPr>
              <a:t>Việc liệt kê VolP cung cấp thông tin nhạy cảm như </a:t>
            </a:r>
            <a:r>
              <a:rPr lang="vi-VN" sz="1100" dirty="0">
                <a:solidFill>
                  <a:srgbClr val="FF0000"/>
                </a:solidFill>
                <a:latin typeface="Tahoma" panose="020B0604030504040204" pitchFamily="34" charset="0"/>
                <a:ea typeface="Tahoma" panose="020B0604030504040204" pitchFamily="34" charset="0"/>
                <a:cs typeface="Tahoma" panose="020B0604030504040204" pitchFamily="34" charset="0"/>
              </a:rPr>
              <a:t>cổng VoiP / máy chủ, hệ thống IP-PBX , phần mềm máy khách</a:t>
            </a:r>
            <a:r>
              <a:rPr lang="vi-VN" sz="1100" dirty="0">
                <a:solidFill>
                  <a:schemeClr val="tx1"/>
                </a:solidFill>
                <a:latin typeface="Tahoma" panose="020B0604030504040204" pitchFamily="34" charset="0"/>
                <a:ea typeface="Tahoma" panose="020B0604030504040204" pitchFamily="34" charset="0"/>
                <a:cs typeface="Tahoma" panose="020B0604030504040204" pitchFamily="34" charset="0"/>
              </a:rPr>
              <a:t> (softphones) Điện thoại </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V</a:t>
            </a:r>
            <a:r>
              <a:rPr lang="vi-VN" sz="1100" dirty="0">
                <a:solidFill>
                  <a:schemeClr val="tx1"/>
                </a:solidFill>
                <a:latin typeface="Tahoma" panose="020B0604030504040204" pitchFamily="34" charset="0"/>
                <a:ea typeface="Tahoma" panose="020B0604030504040204" pitchFamily="34" charset="0"/>
                <a:cs typeface="Tahoma" panose="020B0604030504040204" pitchFamily="34" charset="0"/>
              </a:rPr>
              <a:t>olP Địa chỉ IP của tác nhân người dùng và </a:t>
            </a:r>
            <a:r>
              <a:rPr lang="vi-VN" sz="1100" dirty="0">
                <a:solidFill>
                  <a:srgbClr val="FF0000"/>
                </a:solidFill>
                <a:latin typeface="Tahoma" panose="020B0604030504040204" pitchFamily="34" charset="0"/>
                <a:ea typeface="Tahoma" panose="020B0604030504040204" pitchFamily="34" charset="0"/>
                <a:cs typeface="Tahoma" panose="020B0604030504040204" pitchFamily="34" charset="0"/>
              </a:rPr>
              <a:t>tiện ích mở rộng người dùng</a:t>
            </a:r>
            <a:r>
              <a:rPr lang="en-US" sz="1100" dirty="0">
                <a:solidFill>
                  <a:srgbClr val="FF0000"/>
                </a:solidFill>
                <a:latin typeface="Tahoma" panose="020B0604030504040204" pitchFamily="34" charset="0"/>
                <a:ea typeface="Tahoma" panose="020B0604030504040204" pitchFamily="34" charset="0"/>
                <a:cs typeface="Tahoma" panose="020B0604030504040204" pitchFamily="34" charset="0"/>
              </a:rPr>
              <a:t>.</a:t>
            </a:r>
          </a:p>
        </p:txBody>
      </p:sp>
      <p:sp>
        <p:nvSpPr>
          <p:cNvPr id="12" name="Flowchart: Alternate Process 11"/>
          <p:cNvSpPr/>
          <p:nvPr/>
        </p:nvSpPr>
        <p:spPr>
          <a:xfrm>
            <a:off x="246278" y="4421878"/>
            <a:ext cx="3768359" cy="1012241"/>
          </a:xfrm>
          <a:prstGeom prst="flowChartAlternateProcess">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solidFill>
            </a:endParaRPr>
          </a:p>
          <a:p>
            <a:pPr marL="214313" indent="-214313">
              <a:buFont typeface="Arial" panose="020B0604020202020204" pitchFamily="34" charset="0"/>
              <a:buChar char="•"/>
            </a:pPr>
            <a:r>
              <a:rPr lang="vi-VN" sz="1100" dirty="0">
                <a:solidFill>
                  <a:schemeClr val="tx1"/>
                </a:solidFill>
                <a:latin typeface="Tahoma" panose="020B0604030504040204" pitchFamily="34" charset="0"/>
                <a:ea typeface="Tahoma" panose="020B0604030504040204" pitchFamily="34" charset="0"/>
                <a:cs typeface="Tahoma" panose="020B0604030504040204" pitchFamily="34" charset="0"/>
              </a:rPr>
              <a:t>Thông tin này có thể được sử dụng để khởi chạy các cuộc tấn công VolP khác nhau như </a:t>
            </a:r>
            <a:r>
              <a:rPr lang="vi-VN" sz="1100" dirty="0">
                <a:solidFill>
                  <a:srgbClr val="FF0000"/>
                </a:solidFill>
                <a:latin typeface="Tahoma" panose="020B0604030504040204" pitchFamily="34" charset="0"/>
                <a:ea typeface="Tahoma" panose="020B0604030504040204" pitchFamily="34" charset="0"/>
                <a:cs typeface="Tahoma" panose="020B0604030504040204" pitchFamily="34" charset="0"/>
              </a:rPr>
              <a:t>Từ chối dịch vụ (DoS)</a:t>
            </a:r>
            <a:r>
              <a:rPr lang="vi-VN" sz="1100" dirty="0">
                <a:solidFill>
                  <a:schemeClr val="tx1"/>
                </a:solidFill>
                <a:latin typeface="Tahoma" panose="020B0604030504040204" pitchFamily="34" charset="0"/>
                <a:ea typeface="Tahoma" panose="020B0604030504040204" pitchFamily="34" charset="0"/>
                <a:cs typeface="Tahoma" panose="020B0604030504040204" pitchFamily="34" charset="0"/>
              </a:rPr>
              <a:t>, Hijacking, </a:t>
            </a:r>
            <a:r>
              <a:rPr lang="vi-VN" sz="1100" dirty="0">
                <a:solidFill>
                  <a:srgbClr val="FF0000"/>
                </a:solidFill>
                <a:latin typeface="Tahoma" panose="020B0604030504040204" pitchFamily="34" charset="0"/>
                <a:ea typeface="Tahoma" panose="020B0604030504040204" pitchFamily="34" charset="0"/>
                <a:cs typeface="Tahoma" panose="020B0604030504040204" pitchFamily="34" charset="0"/>
              </a:rPr>
              <a:t>Giả mạo ID người gọi, Nghe lén</a:t>
            </a:r>
            <a:r>
              <a:rPr lang="vi-VN" sz="1100" dirty="0">
                <a:solidFill>
                  <a:schemeClr val="tx1"/>
                </a:solidFill>
                <a:latin typeface="Tahoma" panose="020B0604030504040204" pitchFamily="34" charset="0"/>
                <a:ea typeface="Tahoma" panose="020B0604030504040204" pitchFamily="34" charset="0"/>
                <a:cs typeface="Tahoma" panose="020B0604030504040204" pitchFamily="34" charset="0"/>
              </a:rPr>
              <a:t>, Thư rác qua Internet Telephony (SPIT), </a:t>
            </a:r>
            <a:r>
              <a:rPr lang="vi-VN" sz="1100" dirty="0">
                <a:solidFill>
                  <a:srgbClr val="FF0000"/>
                </a:solidFill>
                <a:latin typeface="Tahoma" panose="020B0604030504040204" pitchFamily="34" charset="0"/>
                <a:ea typeface="Tahoma" panose="020B0604030504040204" pitchFamily="34" charset="0"/>
                <a:cs typeface="Tahoma" panose="020B0604030504040204" pitchFamily="34" charset="0"/>
              </a:rPr>
              <a:t>lừa đảo qua VoIP </a:t>
            </a:r>
            <a:r>
              <a:rPr lang="vi-VN" sz="1100" dirty="0">
                <a:solidFill>
                  <a:schemeClr val="tx1"/>
                </a:solidFill>
                <a:latin typeface="Tahoma" panose="020B0604030504040204" pitchFamily="34" charset="0"/>
                <a:ea typeface="Tahoma" panose="020B0604030504040204" pitchFamily="34" charset="0"/>
                <a:cs typeface="Tahoma" panose="020B0604030504040204" pitchFamily="34" charset="0"/>
              </a:rPr>
              <a:t>(Vishing), v.v.</a:t>
            </a:r>
            <a:endParaRPr lang="en-US"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dirty="0">
              <a:solidFill>
                <a:schemeClr val="tx1"/>
              </a:solidFill>
            </a:endParaRPr>
          </a:p>
        </p:txBody>
      </p:sp>
      <p:sp>
        <p:nvSpPr>
          <p:cNvPr id="3" name="Slide Number Placeholder 2"/>
          <p:cNvSpPr>
            <a:spLocks noGrp="1"/>
          </p:cNvSpPr>
          <p:nvPr>
            <p:ph type="sldNum" sz="quarter" idx="12"/>
          </p:nvPr>
        </p:nvSpPr>
        <p:spPr/>
        <p:txBody>
          <a:bodyPr/>
          <a:lstStyle/>
          <a:p>
            <a:fld id="{3E15BD7C-E074-4D4A-84C3-500EE5B9C190}" type="slidenum">
              <a:rPr lang="ru-RU" smtClean="0"/>
              <a:pPr/>
              <a:t>162</a:t>
            </a:fld>
            <a:endParaRPr lang="ru-RU" dirty="0"/>
          </a:p>
        </p:txBody>
      </p:sp>
    </p:spTree>
    <p:extLst>
      <p:ext uri="{BB962C8B-B14F-4D97-AF65-F5344CB8AC3E}">
        <p14:creationId xmlns:p14="http://schemas.microsoft.com/office/powerpoint/2010/main" val="971775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70188"/>
            <a:ext cx="9144000" cy="534888"/>
          </a:xfrm>
          <a:ln>
            <a:solidFill>
              <a:schemeClr val="accent1"/>
            </a:solidFill>
          </a:ln>
        </p:spPr>
        <p:style>
          <a:lnRef idx="2">
            <a:schemeClr val="accent1"/>
          </a:lnRef>
          <a:fillRef idx="1">
            <a:schemeClr val="lt1"/>
          </a:fillRef>
          <a:effectRef idx="0">
            <a:schemeClr val="accent1"/>
          </a:effectRef>
          <a:fontRef idx="minor">
            <a:schemeClr val="dk1"/>
          </a:fontRef>
        </p:style>
        <p:txBody>
          <a:bodyPr/>
          <a:lstStyle/>
          <a:p>
            <a:r>
              <a:rPr lang="en-US" dirty="0" err="1"/>
              <a:t>Liệt</a:t>
            </a:r>
            <a:r>
              <a:rPr lang="en-US" dirty="0"/>
              <a:t> </a:t>
            </a:r>
            <a:r>
              <a:rPr lang="en-US" dirty="0" err="1"/>
              <a:t>kê</a:t>
            </a:r>
            <a:r>
              <a:rPr lang="en-US" dirty="0"/>
              <a:t> RPC</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163</a:t>
            </a:fld>
            <a:endParaRPr lang="ru-RU" dirty="0"/>
          </a:p>
        </p:txBody>
      </p:sp>
      <p:sp>
        <p:nvSpPr>
          <p:cNvPr id="2" name="TextBox 1">
            <a:extLst>
              <a:ext uri="{FF2B5EF4-FFF2-40B4-BE49-F238E27FC236}">
                <a16:creationId xmlns:a16="http://schemas.microsoft.com/office/drawing/2014/main" id="{524AEC46-97F0-924B-AE36-CC8F2D1C9038}"/>
              </a:ext>
            </a:extLst>
          </p:cNvPr>
          <p:cNvSpPr txBox="1"/>
          <p:nvPr/>
        </p:nvSpPr>
        <p:spPr>
          <a:xfrm>
            <a:off x="6816438" y="1158588"/>
            <a:ext cx="138564" cy="346249"/>
          </a:xfrm>
          <a:prstGeom prst="rect">
            <a:avLst/>
          </a:prstGeom>
          <a:noFill/>
        </p:spPr>
        <p:txBody>
          <a:bodyPr wrap="none" lIns="68580" tIns="34290" rIns="68580" bIns="34290" rtlCol="0">
            <a:spAutoFit/>
          </a:bodyPr>
          <a:lstStyle/>
          <a:p>
            <a:endParaRPr lang="x-none" dirty="0"/>
          </a:p>
        </p:txBody>
      </p:sp>
      <p:sp>
        <p:nvSpPr>
          <p:cNvPr id="11" name="TextBox 10">
            <a:extLst>
              <a:ext uri="{FF2B5EF4-FFF2-40B4-BE49-F238E27FC236}">
                <a16:creationId xmlns:a16="http://schemas.microsoft.com/office/drawing/2014/main" id="{085B81BF-8179-834C-9AE9-17437A6BF618}"/>
              </a:ext>
            </a:extLst>
          </p:cNvPr>
          <p:cNvSpPr txBox="1"/>
          <p:nvPr/>
        </p:nvSpPr>
        <p:spPr>
          <a:xfrm>
            <a:off x="1704110" y="1646960"/>
            <a:ext cx="138564" cy="346249"/>
          </a:xfrm>
          <a:prstGeom prst="rect">
            <a:avLst/>
          </a:prstGeom>
          <a:noFill/>
        </p:spPr>
        <p:txBody>
          <a:bodyPr wrap="none" lIns="68580" tIns="34290" rIns="68580" bIns="34290" rtlCol="0">
            <a:spAutoFit/>
          </a:bodyPr>
          <a:lstStyle/>
          <a:p>
            <a:endParaRPr lang="x-none" dirty="0"/>
          </a:p>
        </p:txBody>
      </p:sp>
      <p:sp>
        <p:nvSpPr>
          <p:cNvPr id="16" name="TextBox 15">
            <a:extLst>
              <a:ext uri="{FF2B5EF4-FFF2-40B4-BE49-F238E27FC236}">
                <a16:creationId xmlns:a16="http://schemas.microsoft.com/office/drawing/2014/main" id="{66A334B5-BF4D-C04E-B026-B4EF549621D0}"/>
              </a:ext>
            </a:extLst>
          </p:cNvPr>
          <p:cNvSpPr txBox="1"/>
          <p:nvPr/>
        </p:nvSpPr>
        <p:spPr>
          <a:xfrm>
            <a:off x="416756" y="1715627"/>
            <a:ext cx="3043163" cy="1854354"/>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txBody>
          <a:bodyPr wrap="square" lIns="68580" tIns="34290" rIns="68580" bIns="34290" rtlCol="0">
            <a:spAutoFit/>
          </a:bodyPr>
          <a:lstStyle/>
          <a:p>
            <a:pPr marL="214313" indent="-214313">
              <a:buFont typeface="Wingdings" pitchFamily="2" charset="2"/>
              <a:buChar char="Ø"/>
            </a:pPr>
            <a:r>
              <a:rPr lang="vi-VN" sz="1400" dirty="0">
                <a:latin typeface="Tahoma" panose="020B0604030504040204" pitchFamily="34" charset="0"/>
                <a:ea typeface="Tahoma" panose="020B0604030504040204" pitchFamily="34" charset="0"/>
                <a:cs typeface="Tahoma" panose="020B0604030504040204" pitchFamily="34" charset="0"/>
              </a:rPr>
              <a:t>Lệnh gọi thủ tục từ xa (RPC) cho phép client và server </a:t>
            </a:r>
            <a:r>
              <a:rPr lang="vi-VN" sz="1400" dirty="0">
                <a:solidFill>
                  <a:srgbClr val="C00000"/>
                </a:solidFill>
                <a:latin typeface="Tahoma" panose="020B0604030504040204" pitchFamily="34" charset="0"/>
                <a:ea typeface="Tahoma" panose="020B0604030504040204" pitchFamily="34" charset="0"/>
                <a:cs typeface="Tahoma" panose="020B0604030504040204" pitchFamily="34" charset="0"/>
              </a:rPr>
              <a:t>giao tiếp trong chương trình phân tán.</a:t>
            </a:r>
          </a:p>
          <a:p>
            <a:endParaRPr lang="vi-VN" sz="1400" dirty="0">
              <a:latin typeface="Tahoma" panose="020B0604030504040204" pitchFamily="34" charset="0"/>
              <a:ea typeface="Tahoma" panose="020B0604030504040204" pitchFamily="34" charset="0"/>
              <a:cs typeface="Tahoma" panose="020B0604030504040204" pitchFamily="34" charset="0"/>
            </a:endParaRPr>
          </a:p>
          <a:p>
            <a:pPr marL="214313" indent="-214313">
              <a:buFont typeface="Wingdings" pitchFamily="2" charset="2"/>
              <a:buChar char="Ø"/>
            </a:pPr>
            <a:r>
              <a:rPr lang="vi-VN" sz="1400" dirty="0">
                <a:latin typeface="Tahoma" panose="020B0604030504040204" pitchFamily="34" charset="0"/>
                <a:ea typeface="Tahoma" panose="020B0604030504040204" pitchFamily="34" charset="0"/>
                <a:cs typeface="Tahoma" panose="020B0604030504040204" pitchFamily="34" charset="0"/>
              </a:rPr>
              <a:t>Liệt kê các điểm cuối RPC cho phép kẻ tấn công </a:t>
            </a:r>
            <a:r>
              <a:rPr lang="vi-VN" sz="1400" dirty="0">
                <a:solidFill>
                  <a:srgbClr val="C00000"/>
                </a:solidFill>
                <a:latin typeface="Tahoma" panose="020B0604030504040204" pitchFamily="34" charset="0"/>
                <a:ea typeface="Tahoma" panose="020B0604030504040204" pitchFamily="34" charset="0"/>
                <a:cs typeface="Tahoma" panose="020B0604030504040204" pitchFamily="34" charset="0"/>
              </a:rPr>
              <a:t>xác định bất kỳ dịch vụ nhạy cảm </a:t>
            </a:r>
            <a:r>
              <a:rPr lang="vi-VN" sz="1400" dirty="0">
                <a:latin typeface="Tahoma" panose="020B0604030504040204" pitchFamily="34" charset="0"/>
                <a:ea typeface="Tahoma" panose="020B0604030504040204" pitchFamily="34" charset="0"/>
                <a:cs typeface="Tahoma" panose="020B0604030504040204" pitchFamily="34" charset="0"/>
              </a:rPr>
              <a:t>nào trên các cổng dịch vụ này.</a:t>
            </a:r>
          </a:p>
        </p:txBody>
      </p:sp>
      <p:pic>
        <p:nvPicPr>
          <p:cNvPr id="19" name="Picture 18">
            <a:extLst>
              <a:ext uri="{FF2B5EF4-FFF2-40B4-BE49-F238E27FC236}">
                <a16:creationId xmlns:a16="http://schemas.microsoft.com/office/drawing/2014/main" id="{8868AECC-2F50-3D40-B8BB-82BA4DA36BCF}"/>
              </a:ext>
            </a:extLst>
          </p:cNvPr>
          <p:cNvPicPr>
            <a:picLocks noChangeAspect="1"/>
          </p:cNvPicPr>
          <p:nvPr/>
        </p:nvPicPr>
        <p:blipFill rotWithShape="1">
          <a:blip r:embed="rId2">
            <a:extLst>
              <a:ext uri="{28A0092B-C50C-407E-A947-70E740481C1C}">
                <a14:useLocalDpi xmlns:a14="http://schemas.microsoft.com/office/drawing/2010/main" val="0"/>
              </a:ext>
            </a:extLst>
          </a:blip>
          <a:srcRect t="812" r="23717"/>
          <a:stretch/>
        </p:blipFill>
        <p:spPr>
          <a:xfrm>
            <a:off x="4171950" y="1468721"/>
            <a:ext cx="4286250" cy="4030772"/>
          </a:xfrm>
          <a:prstGeom prst="rect">
            <a:avLst/>
          </a:prstGeom>
        </p:spPr>
      </p:pic>
      <p:pic>
        <p:nvPicPr>
          <p:cNvPr id="7" name="Picture 6">
            <a:extLst>
              <a:ext uri="{FF2B5EF4-FFF2-40B4-BE49-F238E27FC236}">
                <a16:creationId xmlns:a16="http://schemas.microsoft.com/office/drawing/2014/main" id="{5205B6AA-BEAA-0940-9EE6-EFBA86BF0F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017" y="3751281"/>
            <a:ext cx="3542431" cy="1748213"/>
          </a:xfrm>
          <a:prstGeom prst="rect">
            <a:avLst/>
          </a:prstGeom>
        </p:spPr>
      </p:pic>
    </p:spTree>
    <p:extLst>
      <p:ext uri="{BB962C8B-B14F-4D97-AF65-F5344CB8AC3E}">
        <p14:creationId xmlns:p14="http://schemas.microsoft.com/office/powerpoint/2010/main" val="20639786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bg1"/>
          </a:solidFill>
          <a:ln>
            <a:solidFill>
              <a:schemeClr val="accent1"/>
            </a:solidFill>
          </a:ln>
        </p:spPr>
        <p:txBody>
          <a:bodyPr/>
          <a:lstStyle/>
          <a:p>
            <a:pPr algn="ctr"/>
            <a:r>
              <a:rPr lang="en-US" dirty="0" err="1"/>
              <a:t>Liệt</a:t>
            </a:r>
            <a:r>
              <a:rPr lang="en-US" dirty="0"/>
              <a:t> </a:t>
            </a:r>
            <a:r>
              <a:rPr lang="en-US" dirty="0" err="1"/>
              <a:t>kê</a:t>
            </a:r>
            <a:r>
              <a:rPr lang="en-US" dirty="0"/>
              <a:t> </a:t>
            </a:r>
            <a:r>
              <a:rPr lang="en-US" dirty="0" err="1"/>
              <a:t>người</a:t>
            </a:r>
            <a:r>
              <a:rPr lang="en-US" dirty="0"/>
              <a:t> </a:t>
            </a:r>
            <a:r>
              <a:rPr lang="en-US" dirty="0" err="1"/>
              <a:t>dùng</a:t>
            </a:r>
            <a:r>
              <a:rPr lang="en-US" dirty="0"/>
              <a:t> Unix/Linux</a:t>
            </a:r>
          </a:p>
        </p:txBody>
      </p:sp>
      <p:graphicFrame>
        <p:nvGraphicFramePr>
          <p:cNvPr id="12" name="Diagram 11">
            <a:extLst>
              <a:ext uri="{FF2B5EF4-FFF2-40B4-BE49-F238E27FC236}">
                <a16:creationId xmlns:a16="http://schemas.microsoft.com/office/drawing/2014/main" id="{3D3A42BC-79D0-3F43-8722-E915ED89E01C}"/>
              </a:ext>
            </a:extLst>
          </p:cNvPr>
          <p:cNvGraphicFramePr/>
          <p:nvPr>
            <p:extLst/>
          </p:nvPr>
        </p:nvGraphicFramePr>
        <p:xfrm>
          <a:off x="171450" y="1485900"/>
          <a:ext cx="8401050" cy="2571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C1B48CE-AB7C-E14B-8B1C-75744D1F8EAD}"/>
              </a:ext>
            </a:extLst>
          </p:cNvPr>
          <p:cNvPicPr>
            <a:picLocks noChangeAspect="1"/>
          </p:cNvPicPr>
          <p:nvPr/>
        </p:nvPicPr>
        <p:blipFill rotWithShape="1">
          <a:blip r:embed="rId8">
            <a:extLst>
              <a:ext uri="{28A0092B-C50C-407E-A947-70E740481C1C}">
                <a14:useLocalDpi xmlns:a14="http://schemas.microsoft.com/office/drawing/2010/main" val="0"/>
              </a:ext>
            </a:extLst>
          </a:blip>
          <a:srcRect r="5683" b="23671"/>
          <a:stretch/>
        </p:blipFill>
        <p:spPr>
          <a:xfrm>
            <a:off x="4371976" y="4229100"/>
            <a:ext cx="4371975" cy="1485900"/>
          </a:xfrm>
          <a:prstGeom prst="rect">
            <a:avLst/>
          </a:prstGeom>
        </p:spPr>
      </p:pic>
      <p:pic>
        <p:nvPicPr>
          <p:cNvPr id="4" name="Picture 3">
            <a:extLst>
              <a:ext uri="{FF2B5EF4-FFF2-40B4-BE49-F238E27FC236}">
                <a16:creationId xmlns:a16="http://schemas.microsoft.com/office/drawing/2014/main" id="{791243CD-4F50-1649-8D82-0E8B34CF30A5}"/>
              </a:ext>
            </a:extLst>
          </p:cNvPr>
          <p:cNvPicPr>
            <a:picLocks noChangeAspect="1"/>
          </p:cNvPicPr>
          <p:nvPr/>
        </p:nvPicPr>
        <p:blipFill rotWithShape="1">
          <a:blip r:embed="rId9">
            <a:extLst>
              <a:ext uri="{28A0092B-C50C-407E-A947-70E740481C1C}">
                <a14:useLocalDpi xmlns:a14="http://schemas.microsoft.com/office/drawing/2010/main" val="0"/>
              </a:ext>
            </a:extLst>
          </a:blip>
          <a:srcRect r="7135"/>
          <a:stretch/>
        </p:blipFill>
        <p:spPr>
          <a:xfrm>
            <a:off x="400050" y="4229100"/>
            <a:ext cx="3886200" cy="1485900"/>
          </a:xfrm>
          <a:prstGeom prst="rect">
            <a:avLst/>
          </a:prstGeom>
        </p:spPr>
      </p:pic>
      <p:sp>
        <p:nvSpPr>
          <p:cNvPr id="2" name="Slide Number Placeholder 1"/>
          <p:cNvSpPr>
            <a:spLocks noGrp="1"/>
          </p:cNvSpPr>
          <p:nvPr>
            <p:ph type="sldNum" sz="quarter" idx="12"/>
          </p:nvPr>
        </p:nvSpPr>
        <p:spPr/>
        <p:txBody>
          <a:bodyPr/>
          <a:lstStyle/>
          <a:p>
            <a:fld id="{3E15BD7C-E074-4D4A-84C3-500EE5B9C190}" type="slidenum">
              <a:rPr lang="ru-RU" smtClean="0"/>
              <a:pPr/>
              <a:t>164</a:t>
            </a:fld>
            <a:endParaRPr lang="ru-RU" dirty="0"/>
          </a:p>
        </p:txBody>
      </p:sp>
    </p:spTree>
    <p:extLst>
      <p:ext uri="{BB962C8B-B14F-4D97-AF65-F5344CB8AC3E}">
        <p14:creationId xmlns:p14="http://schemas.microsoft.com/office/powerpoint/2010/main" val="1271724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257357402"/>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116031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1606351228"/>
              </p:ext>
            </p:extLst>
          </p:nvPr>
        </p:nvGraphicFramePr>
        <p:xfrm>
          <a:off x="152400" y="914400"/>
          <a:ext cx="8380041" cy="5083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pPr lvl="0"/>
            <a:r>
              <a:rPr lang="en-US" dirty="0" err="1"/>
              <a:t>Ngăn</a:t>
            </a:r>
            <a:r>
              <a:rPr lang="en-US" dirty="0"/>
              <a:t> </a:t>
            </a:r>
            <a:r>
              <a:rPr lang="en-US" dirty="0" err="1"/>
              <a:t>chặn</a:t>
            </a:r>
            <a:r>
              <a:rPr lang="en-US" dirty="0"/>
              <a:t> </a:t>
            </a:r>
            <a:r>
              <a:rPr lang="en-US" dirty="0" err="1"/>
              <a:t>Footprinting</a:t>
            </a:r>
            <a:endParaRPr lang="vi-VN" dirty="0"/>
          </a:p>
        </p:txBody>
      </p:sp>
      <p:sp>
        <p:nvSpPr>
          <p:cNvPr id="4" name="Slide Number Placeholder 3"/>
          <p:cNvSpPr>
            <a:spLocks noGrp="1"/>
          </p:cNvSpPr>
          <p:nvPr>
            <p:ph type="sldNum" sz="quarter" idx="12"/>
          </p:nvPr>
        </p:nvSpPr>
        <p:spPr/>
        <p:txBody>
          <a:bodyPr/>
          <a:lstStyle/>
          <a:p>
            <a:pPr defTabSz="685800"/>
            <a:fld id="{3E15BD7C-E074-4D4A-84C3-500EE5B9C190}" type="slidenum">
              <a:rPr lang="ru-RU">
                <a:latin typeface="Calibri"/>
              </a:rPr>
              <a:pPr defTabSz="685800"/>
              <a:t>166</a:t>
            </a:fld>
            <a:endParaRPr lang="ru-RU" dirty="0">
              <a:latin typeface="Calibri"/>
            </a:endParaRPr>
          </a:p>
        </p:txBody>
      </p:sp>
    </p:spTree>
    <p:extLst>
      <p:ext uri="{BB962C8B-B14F-4D97-AF65-F5344CB8AC3E}">
        <p14:creationId xmlns:p14="http://schemas.microsoft.com/office/powerpoint/2010/main" val="4278132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3"/>
            <p:extLst>
              <p:ext uri="{D42A27DB-BD31-4B8C-83A1-F6EECF244321}">
                <p14:modId xmlns:p14="http://schemas.microsoft.com/office/powerpoint/2010/main" val="4197261046"/>
              </p:ext>
            </p:extLst>
          </p:nvPr>
        </p:nvGraphicFramePr>
        <p:xfrm>
          <a:off x="-4082" y="1485900"/>
          <a:ext cx="8915400" cy="4343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pPr lvl="0"/>
            <a:r>
              <a:rPr lang="en-US" dirty="0" err="1"/>
              <a:t>Ngăn</a:t>
            </a:r>
            <a:r>
              <a:rPr lang="en-US" dirty="0"/>
              <a:t> </a:t>
            </a:r>
            <a:r>
              <a:rPr lang="en-US" dirty="0" err="1"/>
              <a:t>chặn</a:t>
            </a:r>
            <a:r>
              <a:rPr lang="en-US" dirty="0"/>
              <a:t> </a:t>
            </a:r>
            <a:r>
              <a:rPr lang="en-US" dirty="0" err="1"/>
              <a:t>Footprinting</a:t>
            </a:r>
            <a:endParaRPr lang="vi-VN" dirty="0"/>
          </a:p>
        </p:txBody>
      </p:sp>
      <p:sp>
        <p:nvSpPr>
          <p:cNvPr id="4" name="Slide Number Placeholder 3"/>
          <p:cNvSpPr>
            <a:spLocks noGrp="1"/>
          </p:cNvSpPr>
          <p:nvPr>
            <p:ph type="sldNum" sz="quarter" idx="12"/>
          </p:nvPr>
        </p:nvSpPr>
        <p:spPr/>
        <p:txBody>
          <a:bodyPr/>
          <a:lstStyle/>
          <a:p>
            <a:pPr defTabSz="685800"/>
            <a:fld id="{3E15BD7C-E074-4D4A-84C3-500EE5B9C190}" type="slidenum">
              <a:rPr lang="ru-RU">
                <a:latin typeface="Calibri"/>
              </a:rPr>
              <a:pPr defTabSz="685800"/>
              <a:t>167</a:t>
            </a:fld>
            <a:endParaRPr lang="ru-RU" dirty="0">
              <a:latin typeface="Calibri"/>
            </a:endParaRPr>
          </a:p>
        </p:txBody>
      </p:sp>
    </p:spTree>
    <p:extLst>
      <p:ext uri="{BB962C8B-B14F-4D97-AF65-F5344CB8AC3E}">
        <p14:creationId xmlns:p14="http://schemas.microsoft.com/office/powerpoint/2010/main" val="8069444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bg1"/>
          </a:solidFill>
          <a:ln>
            <a:solidFill>
              <a:schemeClr val="accent1"/>
            </a:solidFill>
          </a:ln>
        </p:spPr>
        <p:txBody>
          <a:bodyPr/>
          <a:lstStyle/>
          <a:p>
            <a:r>
              <a:rPr lang="vi-VN" dirty="0"/>
              <a:t>Các biện pháp đối phó liệt kê</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168</a:t>
            </a:fld>
            <a:endParaRPr lang="ru-RU" dirty="0"/>
          </a:p>
        </p:txBody>
      </p:sp>
      <p:sp>
        <p:nvSpPr>
          <p:cNvPr id="5" name="TextBox 4">
            <a:extLst>
              <a:ext uri="{FF2B5EF4-FFF2-40B4-BE49-F238E27FC236}">
                <a16:creationId xmlns:a16="http://schemas.microsoft.com/office/drawing/2014/main" id="{154AAFED-F515-674A-A418-71DDD4008122}"/>
              </a:ext>
            </a:extLst>
          </p:cNvPr>
          <p:cNvSpPr txBox="1"/>
          <p:nvPr/>
        </p:nvSpPr>
        <p:spPr>
          <a:xfrm>
            <a:off x="424330" y="914400"/>
            <a:ext cx="3657600" cy="45012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p:spPr>
        <p:txBody>
          <a:bodyPr wrap="square" lIns="68580" tIns="34290" rIns="68580" bIns="34290" rtlCol="0">
            <a:spAutoFit/>
          </a:bodyPr>
          <a:lstStyle/>
          <a:p>
            <a:pPr algn="ctr"/>
            <a:r>
              <a:rPr lang="x-none" b="1" dirty="0">
                <a:solidFill>
                  <a:srgbClr val="0070C0"/>
                </a:solidFill>
                <a:latin typeface="Tahoma" panose="020B0604030504040204" pitchFamily="34" charset="0"/>
                <a:ea typeface="Tahoma" panose="020B0604030504040204" pitchFamily="34" charset="0"/>
                <a:cs typeface="Tahoma" panose="020B0604030504040204" pitchFamily="34" charset="0"/>
              </a:rPr>
              <a:t>SNMP</a:t>
            </a:r>
          </a:p>
          <a:p>
            <a:pPr marL="214313" indent="-214313">
              <a:buFont typeface="Arial" panose="020B0604020202020204" pitchFamily="34" charset="0"/>
              <a:buChar char="•"/>
            </a:pPr>
            <a:r>
              <a:rPr lang="en-US" dirty="0" err="1">
                <a:solidFill>
                  <a:srgbClr val="C00000"/>
                </a:solidFill>
                <a:latin typeface="Tahoma" panose="020B0604030504040204" pitchFamily="34" charset="0"/>
                <a:ea typeface="Tahoma" panose="020B0604030504040204" pitchFamily="34" charset="0"/>
                <a:cs typeface="Tahoma" panose="020B0604030504040204" pitchFamily="34" charset="0"/>
              </a:rPr>
              <a:t>Xóa</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C00000"/>
                </a:solidFill>
                <a:latin typeface="Tahoma" panose="020B0604030504040204" pitchFamily="34" charset="0"/>
                <a:ea typeface="Tahoma" panose="020B0604030504040204" pitchFamily="34" charset="0"/>
                <a:cs typeface="Tahoma" panose="020B0604030504040204" pitchFamily="34" charset="0"/>
              </a:rPr>
              <a:t>tác</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C00000"/>
                </a:solidFill>
                <a:latin typeface="Tahoma" panose="020B0604030504040204" pitchFamily="34" charset="0"/>
                <a:ea typeface="Tahoma" panose="020B0604030504040204" pitchFamily="34" charset="0"/>
                <a:cs typeface="Tahoma" panose="020B0604030504040204" pitchFamily="34" charset="0"/>
              </a:rPr>
              <a:t>nhân</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 SNMP </a:t>
            </a:r>
            <a:r>
              <a:rPr lang="en-US" dirty="0" err="1">
                <a:latin typeface="Tahoma" panose="020B0604030504040204" pitchFamily="34" charset="0"/>
                <a:ea typeface="Tahoma" panose="020B0604030504040204" pitchFamily="34" charset="0"/>
                <a:cs typeface="Tahoma" panose="020B0604030504040204" pitchFamily="34" charset="0"/>
              </a:rPr>
              <a:t>hoặc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tắt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dịch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vụ</a:t>
            </a:r>
            <a:r>
              <a:rPr lang="en-US" dirty="0">
                <a:latin typeface="Tahoma" panose="020B0604030504040204" pitchFamily="34" charset="0"/>
                <a:ea typeface="Tahoma" panose="020B0604030504040204" pitchFamily="34" charset="0"/>
                <a:cs typeface="Tahoma" panose="020B0604030504040204" pitchFamily="34" charset="0"/>
              </a:rPr>
              <a:t> SNMP</a:t>
            </a:r>
          </a:p>
          <a:p>
            <a:pPr marL="214313" indent="-214313">
              <a:buFont typeface="Arial" panose="020B0604020202020204" pitchFamily="34" charset="0"/>
              <a:buChar char="•"/>
            </a:pPr>
            <a:r>
              <a:rPr lang="en-US" dirty="0" err="1">
                <a:latin typeface="Tahoma" panose="020B0604030504040204" pitchFamily="34" charset="0"/>
                <a:ea typeface="Tahoma" panose="020B0604030504040204" pitchFamily="34" charset="0"/>
                <a:cs typeface="Tahoma" panose="020B0604030504040204" pitchFamily="34" charset="0"/>
              </a:rPr>
              <a:t>Nếu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tắt</a:t>
            </a:r>
            <a:r>
              <a:rPr lang="en-US" dirty="0">
                <a:latin typeface="Tahoma" panose="020B0604030504040204" pitchFamily="34" charset="0"/>
                <a:ea typeface="Tahoma" panose="020B0604030504040204" pitchFamily="34" charset="0"/>
                <a:cs typeface="Tahoma" panose="020B0604030504040204" pitchFamily="34" charset="0"/>
              </a:rPr>
              <a:t> SNMP </a:t>
            </a:r>
            <a:r>
              <a:rPr lang="en-US" dirty="0" err="1">
                <a:latin typeface="Tahoma" panose="020B0604030504040204" pitchFamily="34" charset="0"/>
                <a:ea typeface="Tahoma" panose="020B0604030504040204" pitchFamily="34" charset="0"/>
                <a:cs typeface="Tahoma" panose="020B0604030504040204" pitchFamily="34" charset="0"/>
              </a:rPr>
              <a:t>không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phải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một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tùy</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chọn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thì</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hãy</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thay</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đổi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solidFill>
                  <a:srgbClr val="C00000"/>
                </a:solidFill>
                <a:latin typeface="Tahoma" panose="020B0604030504040204" pitchFamily="34" charset="0"/>
                <a:ea typeface="Tahoma" panose="020B0604030504040204" pitchFamily="34" charset="0"/>
                <a:cs typeface="Tahoma" panose="020B0604030504040204" pitchFamily="34" charset="0"/>
              </a:rPr>
              <a:t>tên</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C00000"/>
                </a:solidFill>
                <a:latin typeface="Tahoma" panose="020B0604030504040204" pitchFamily="34" charset="0"/>
                <a:ea typeface="Tahoma" panose="020B0604030504040204" pitchFamily="34" charset="0"/>
                <a:cs typeface="Tahoma" panose="020B0604030504040204" pitchFamily="34" charset="0"/>
              </a:rPr>
              <a:t>chuỗi</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C00000"/>
                </a:solidFill>
                <a:latin typeface="Tahoma" panose="020B0604030504040204" pitchFamily="34" charset="0"/>
                <a:ea typeface="Tahoma" panose="020B0604030504040204" pitchFamily="34" charset="0"/>
                <a:cs typeface="Tahoma" panose="020B0604030504040204" pitchFamily="34" charset="0"/>
              </a:rPr>
              <a:t>cộng</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C00000"/>
                </a:solidFill>
                <a:latin typeface="Tahoma" panose="020B0604030504040204" pitchFamily="34" charset="0"/>
                <a:ea typeface="Tahoma" panose="020B0604030504040204" pitchFamily="34" charset="0"/>
                <a:cs typeface="Tahoma" panose="020B0604030504040204" pitchFamily="34" charset="0"/>
              </a:rPr>
              <a:t>đồng</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C00000"/>
                </a:solidFill>
                <a:latin typeface="Tahoma" panose="020B0604030504040204" pitchFamily="34" charset="0"/>
                <a:ea typeface="Tahoma" panose="020B0604030504040204" pitchFamily="34" charset="0"/>
                <a:cs typeface="Tahoma" panose="020B0604030504040204" pitchFamily="34" charset="0"/>
              </a:rPr>
              <a:t>mặc</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C00000"/>
                </a:solidFill>
                <a:latin typeface="Tahoma" panose="020B0604030504040204" pitchFamily="34" charset="0"/>
                <a:ea typeface="Tahoma" panose="020B0604030504040204" pitchFamily="34" charset="0"/>
                <a:cs typeface="Tahoma" panose="020B0604030504040204" pitchFamily="34" charset="0"/>
              </a:rPr>
              <a:t>định</a:t>
            </a:r>
            <a:endParaRPr lang="en-US" dirty="0">
              <a:solidFill>
                <a:srgbClr val="C00000"/>
              </a:solidFill>
              <a:latin typeface="Tahoma" panose="020B0604030504040204" pitchFamily="34" charset="0"/>
              <a:ea typeface="Tahoma" panose="020B0604030504040204" pitchFamily="34" charset="0"/>
              <a:cs typeface="Tahoma" panose="020B0604030504040204" pitchFamily="34" charset="0"/>
            </a:endParaRPr>
          </a:p>
          <a:p>
            <a:pPr marL="214313" indent="-214313">
              <a:buFont typeface="Arial" panose="020B0604020202020204" pitchFamily="34" charset="0"/>
              <a:buChar char="•"/>
            </a:pPr>
            <a:r>
              <a:rPr lang="vi-VN" dirty="0">
                <a:solidFill>
                  <a:srgbClr val="C00000"/>
                </a:solidFill>
                <a:latin typeface="Tahoma" panose="020B0604030504040204" pitchFamily="34" charset="0"/>
                <a:ea typeface="Tahoma" panose="020B0604030504040204" pitchFamily="34" charset="0"/>
                <a:cs typeface="Tahoma" panose="020B0604030504040204" pitchFamily="34" charset="0"/>
              </a:rPr>
              <a:t>Nâng cấp lên SNMP3</a:t>
            </a:r>
            <a:r>
              <a:rPr lang="vi-VN" dirty="0">
                <a:latin typeface="Tahoma" panose="020B0604030504040204" pitchFamily="34" charset="0"/>
                <a:ea typeface="Tahoma" panose="020B0604030504040204" pitchFamily="34" charset="0"/>
                <a:cs typeface="Tahoma" panose="020B0604030504040204" pitchFamily="34" charset="0"/>
              </a:rPr>
              <a:t>, mã hóa mật khẩu và tin nhắn </a:t>
            </a:r>
          </a:p>
          <a:p>
            <a:pPr marL="214313" indent="-214313">
              <a:buFont typeface="Arial" panose="020B0604020202020204" pitchFamily="34" charset="0"/>
              <a:buChar char="•"/>
            </a:pPr>
            <a:r>
              <a:rPr lang="vi-VN" dirty="0">
                <a:latin typeface="Tahoma" panose="020B0604030504040204" pitchFamily="34" charset="0"/>
                <a:ea typeface="Tahoma" panose="020B0604030504040204" pitchFamily="34" charset="0"/>
                <a:cs typeface="Tahoma" panose="020B0604030504040204" pitchFamily="34" charset="0"/>
              </a:rPr>
              <a:t>Triển khai tùy chọn bảo mật Chính sách nhóm được gọi là </a:t>
            </a:r>
            <a:r>
              <a:rPr lang="vi-VN" dirty="0">
                <a:solidFill>
                  <a:srgbClr val="C00000"/>
                </a:solidFill>
                <a:latin typeface="Tahoma" panose="020B0604030504040204" pitchFamily="34" charset="0"/>
                <a:ea typeface="Tahoma" panose="020B0604030504040204" pitchFamily="34" charset="0"/>
                <a:cs typeface="Tahoma" panose="020B0604030504040204" pitchFamily="34" charset="0"/>
              </a:rPr>
              <a:t>"Hạn chế bổ sung cho kết nối ẩn danh”</a:t>
            </a:r>
          </a:p>
          <a:p>
            <a:pPr marL="214313" indent="-214313">
              <a:buFont typeface="Arial" panose="020B0604020202020204" pitchFamily="34" charset="0"/>
              <a:buChar char="•"/>
            </a:pPr>
            <a:r>
              <a:rPr lang="vi-VN" dirty="0">
                <a:latin typeface="Tahoma" panose="020B0604030504040204" pitchFamily="34" charset="0"/>
                <a:ea typeface="Tahoma" panose="020B0604030504040204" pitchFamily="34" charset="0"/>
                <a:cs typeface="Tahoma" panose="020B0604030504040204" pitchFamily="34" charset="0"/>
              </a:rPr>
              <a:t>Đảm bảo rằng quyền truy cập vào </a:t>
            </a:r>
            <a:r>
              <a:rPr lang="vi-VN" dirty="0">
                <a:solidFill>
                  <a:srgbClr val="C00000"/>
                </a:solidFill>
                <a:latin typeface="Tahoma" panose="020B0604030504040204" pitchFamily="34" charset="0"/>
                <a:ea typeface="Tahoma" panose="020B0604030504040204" pitchFamily="34" charset="0"/>
                <a:cs typeface="Tahoma" panose="020B0604030504040204" pitchFamily="34" charset="0"/>
              </a:rPr>
              <a:t>các đường ống phiên rỗng</a:t>
            </a:r>
            <a:r>
              <a:rPr lang="vi-VN" dirty="0">
                <a:latin typeface="Tahoma" panose="020B0604030504040204" pitchFamily="34" charset="0"/>
                <a:ea typeface="Tahoma" panose="020B0604030504040204" pitchFamily="34" charset="0"/>
                <a:cs typeface="Tahoma" panose="020B0604030504040204" pitchFamily="34" charset="0"/>
              </a:rPr>
              <a:t>, chia sẻ phiên rỗng và lọc IPSec bị hạn chế</a:t>
            </a:r>
            <a:endParaRPr lang="x-none"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22BBEA57-F6ED-2B49-AB63-7057E058A786}"/>
              </a:ext>
            </a:extLst>
          </p:cNvPr>
          <p:cNvSpPr txBox="1"/>
          <p:nvPr/>
        </p:nvSpPr>
        <p:spPr>
          <a:xfrm>
            <a:off x="4653430" y="914400"/>
            <a:ext cx="3886200" cy="45012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p:spPr>
        <p:txBody>
          <a:bodyPr wrap="square" lIns="68580" tIns="34290" rIns="68580" bIns="34290" rtlCol="0">
            <a:spAutoFit/>
          </a:bodyPr>
          <a:lstStyle/>
          <a:p>
            <a:pPr algn="ctr"/>
            <a:r>
              <a:rPr lang="x-none" b="1">
                <a:solidFill>
                  <a:srgbClr val="0070C0"/>
                </a:solidFill>
                <a:latin typeface="Tahoma" panose="020B0604030504040204" pitchFamily="34" charset="0"/>
                <a:ea typeface="Tahoma" panose="020B0604030504040204" pitchFamily="34" charset="0"/>
                <a:cs typeface="Tahoma" panose="020B0604030504040204" pitchFamily="34" charset="0"/>
              </a:rPr>
              <a:t>DNS</a:t>
            </a:r>
            <a:endParaRPr lang="x-none" b="1"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214313" indent="-214313">
              <a:buFont typeface="Arial" panose="020B0604020202020204" pitchFamily="34" charset="0"/>
              <a:buChar char="•"/>
            </a:pPr>
            <a:r>
              <a:rPr lang="vi-VN" dirty="0">
                <a:solidFill>
                  <a:srgbClr val="C00000"/>
                </a:solidFill>
                <a:latin typeface="Tahoma" panose="020B0604030504040204" pitchFamily="34" charset="0"/>
                <a:ea typeface="Tahoma" panose="020B0604030504040204" pitchFamily="34" charset="0"/>
                <a:cs typeface="Tahoma" panose="020B0604030504040204" pitchFamily="34" charset="0"/>
              </a:rPr>
              <a:t>Tắt chuyển vùng DNS </a:t>
            </a:r>
            <a:r>
              <a:rPr lang="vi-VN" dirty="0">
                <a:latin typeface="Tahoma" panose="020B0604030504040204" pitchFamily="34" charset="0"/>
                <a:ea typeface="Tahoma" panose="020B0604030504040204" pitchFamily="34" charset="0"/>
                <a:cs typeface="Tahoma" panose="020B0604030504040204" pitchFamily="34" charset="0"/>
              </a:rPr>
              <a:t>tới các máy chủ không đáng tin cậy</a:t>
            </a:r>
          </a:p>
          <a:p>
            <a:pPr marL="214313" indent="-214313">
              <a:buFont typeface="Arial" panose="020B0604020202020204" pitchFamily="34" charset="0"/>
              <a:buChar char="•"/>
            </a:pPr>
            <a:r>
              <a:rPr lang="vi-VN" dirty="0">
                <a:latin typeface="Tahoma" panose="020B0604030504040204" pitchFamily="34" charset="0"/>
                <a:ea typeface="Tahoma" panose="020B0604030504040204" pitchFamily="34" charset="0"/>
                <a:cs typeface="Tahoma" panose="020B0604030504040204" pitchFamily="34" charset="0"/>
              </a:rPr>
              <a:t>Đảm bảo rằng các máy chủ riêng và địa chỉ IP của chúng không được công khai trong các </a:t>
            </a:r>
            <a:r>
              <a:rPr lang="vi-VN" dirty="0">
                <a:solidFill>
                  <a:srgbClr val="C00000"/>
                </a:solidFill>
                <a:latin typeface="Tahoma" panose="020B0604030504040204" pitchFamily="34" charset="0"/>
                <a:ea typeface="Tahoma" panose="020B0604030504040204" pitchFamily="34" charset="0"/>
                <a:cs typeface="Tahoma" panose="020B0604030504040204" pitchFamily="34" charset="0"/>
              </a:rPr>
              <a:t>tệp vùng DNS </a:t>
            </a:r>
            <a:r>
              <a:rPr lang="vi-VN" dirty="0">
                <a:latin typeface="Tahoma" panose="020B0604030504040204" pitchFamily="34" charset="0"/>
                <a:ea typeface="Tahoma" panose="020B0604030504040204" pitchFamily="34" charset="0"/>
                <a:cs typeface="Tahoma" panose="020B0604030504040204" pitchFamily="34" charset="0"/>
              </a:rPr>
              <a:t>hoặc máy chủ DNS công cộng</a:t>
            </a:r>
          </a:p>
          <a:p>
            <a:pPr marL="214313" indent="-214313">
              <a:buFont typeface="Arial" panose="020B0604020202020204" pitchFamily="34" charset="0"/>
              <a:buChar char="•"/>
            </a:pPr>
            <a:r>
              <a:rPr lang="vi-VN" dirty="0">
                <a:latin typeface="Tahoma" panose="020B0604030504040204" pitchFamily="34" charset="0"/>
                <a:ea typeface="Tahoma" panose="020B0604030504040204" pitchFamily="34" charset="0"/>
                <a:cs typeface="Tahoma" panose="020B0604030504040204" pitchFamily="34" charset="0"/>
              </a:rPr>
              <a:t>Sử dụng các </a:t>
            </a:r>
            <a:r>
              <a:rPr lang="vi-VN" dirty="0">
                <a:solidFill>
                  <a:srgbClr val="C00000"/>
                </a:solidFill>
                <a:latin typeface="Tahoma" panose="020B0604030504040204" pitchFamily="34" charset="0"/>
                <a:ea typeface="Tahoma" panose="020B0604030504040204" pitchFamily="34" charset="0"/>
                <a:cs typeface="Tahoma" panose="020B0604030504040204" pitchFamily="34" charset="0"/>
              </a:rPr>
              <a:t>dịch vụ đăng ký DNS cao cấp </a:t>
            </a:r>
            <a:r>
              <a:rPr lang="vi-VN" dirty="0">
                <a:latin typeface="Tahoma" panose="020B0604030504040204" pitchFamily="34" charset="0"/>
                <a:ea typeface="Tahoma" panose="020B0604030504040204" pitchFamily="34" charset="0"/>
                <a:cs typeface="Tahoma" panose="020B0604030504040204" pitchFamily="34" charset="0"/>
              </a:rPr>
              <a:t>để ẩn thông tin nhạy cảm như thông tin máy chủ lưu trữ (HINFO) khỏi công khai</a:t>
            </a:r>
          </a:p>
          <a:p>
            <a:pPr marL="214313" indent="-214313">
              <a:buFont typeface="Arial" panose="020B0604020202020204" pitchFamily="34" charset="0"/>
              <a:buChar char="•"/>
            </a:pPr>
            <a:r>
              <a:rPr lang="vi-VN" dirty="0">
                <a:latin typeface="Tahoma" panose="020B0604030504040204" pitchFamily="34" charset="0"/>
                <a:ea typeface="Tahoma" panose="020B0604030504040204" pitchFamily="34" charset="0"/>
                <a:cs typeface="Tahoma" panose="020B0604030504040204" pitchFamily="34" charset="0"/>
              </a:rPr>
              <a:t>Sử dụng các </a:t>
            </a:r>
            <a:r>
              <a:rPr lang="vi-VN" dirty="0">
                <a:solidFill>
                  <a:srgbClr val="C00000"/>
                </a:solidFill>
                <a:latin typeface="Tahoma" panose="020B0604030504040204" pitchFamily="34" charset="0"/>
                <a:ea typeface="Tahoma" panose="020B0604030504040204" pitchFamily="34" charset="0"/>
                <a:cs typeface="Tahoma" panose="020B0604030504040204" pitchFamily="34" charset="0"/>
              </a:rPr>
              <a:t>địa chỉ liên hệ quản trị mạng tiêu chuẩn</a:t>
            </a:r>
            <a:r>
              <a:rPr lang="vi-VN" dirty="0">
                <a:latin typeface="Tahoma" panose="020B0604030504040204" pitchFamily="34" charset="0"/>
                <a:ea typeface="Tahoma" panose="020B0604030504040204" pitchFamily="34" charset="0"/>
                <a:cs typeface="Tahoma" panose="020B0604030504040204" pitchFamily="34" charset="0"/>
              </a:rPr>
              <a:t> đăng ký DNS ở xa để tránh các cuộc tấn công kỹ thuật xã hội</a:t>
            </a:r>
            <a:endParaRPr lang="x-none" dirty="0">
              <a:latin typeface="Tahoma" panose="020B0604030504040204" pitchFamily="34" charset="0"/>
              <a:ea typeface="Tahoma" panose="020B0604030504040204" pitchFamily="34" charset="0"/>
              <a:cs typeface="Tahoma" panose="020B0604030504040204" pitchFamily="34" charset="0"/>
            </a:endParaRPr>
          </a:p>
          <a:p>
            <a:endParaRPr lang="x-none" dirty="0">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FA937B41-BF9B-BF4E-9F3F-168CA87E9F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5424672"/>
            <a:ext cx="2128915" cy="1198275"/>
          </a:xfrm>
          <a:prstGeom prst="rect">
            <a:avLst/>
          </a:prstGeom>
        </p:spPr>
      </p:pic>
      <p:pic>
        <p:nvPicPr>
          <p:cNvPr id="8" name="Picture 7">
            <a:extLst>
              <a:ext uri="{FF2B5EF4-FFF2-40B4-BE49-F238E27FC236}">
                <a16:creationId xmlns:a16="http://schemas.microsoft.com/office/drawing/2014/main" id="{45E9F438-F6CA-894E-9599-792ACCF69C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5424672"/>
            <a:ext cx="2289698" cy="1198275"/>
          </a:xfrm>
          <a:prstGeom prst="rect">
            <a:avLst/>
          </a:prstGeom>
        </p:spPr>
      </p:pic>
    </p:spTree>
    <p:extLst>
      <p:ext uri="{BB962C8B-B14F-4D97-AF65-F5344CB8AC3E}">
        <p14:creationId xmlns:p14="http://schemas.microsoft.com/office/powerpoint/2010/main" val="2398367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bg1"/>
          </a:solidFill>
          <a:ln>
            <a:solidFill>
              <a:schemeClr val="accent1"/>
            </a:solidFill>
          </a:ln>
        </p:spPr>
        <p:txBody>
          <a:bodyPr/>
          <a:lstStyle/>
          <a:p>
            <a:r>
              <a:rPr lang="vi-VN" dirty="0"/>
              <a:t>Các biện pháp đối phó liệt kê (Tiếp theo)</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169</a:t>
            </a:fld>
            <a:endParaRPr lang="ru-RU" dirty="0"/>
          </a:p>
        </p:txBody>
      </p:sp>
      <p:sp>
        <p:nvSpPr>
          <p:cNvPr id="6" name="TextBox 5">
            <a:extLst>
              <a:ext uri="{FF2B5EF4-FFF2-40B4-BE49-F238E27FC236}">
                <a16:creationId xmlns:a16="http://schemas.microsoft.com/office/drawing/2014/main" id="{C426D56E-EC59-2441-ABE0-0B76BA6E1EC5}"/>
              </a:ext>
            </a:extLst>
          </p:cNvPr>
          <p:cNvSpPr txBox="1"/>
          <p:nvPr/>
        </p:nvSpPr>
        <p:spPr>
          <a:xfrm>
            <a:off x="336550" y="914400"/>
            <a:ext cx="3149600" cy="45012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p:spPr>
        <p:txBody>
          <a:bodyPr wrap="square" lIns="68580" tIns="34290" rIns="68580" bIns="34290" rtlCol="0">
            <a:spAutoFit/>
          </a:bodyPr>
          <a:lstStyle/>
          <a:p>
            <a:pPr algn="ctr"/>
            <a:r>
              <a:rPr lang="x-none" b="1" dirty="0">
                <a:solidFill>
                  <a:srgbClr val="0070C0"/>
                </a:solidFill>
                <a:latin typeface="Tahoma" panose="020B0604030504040204" pitchFamily="34" charset="0"/>
                <a:ea typeface="Tahoma" panose="020B0604030504040204" pitchFamily="34" charset="0"/>
                <a:cs typeface="Tahoma" panose="020B0604030504040204" pitchFamily="34" charset="0"/>
              </a:rPr>
              <a:t>SMTP</a:t>
            </a:r>
          </a:p>
          <a:p>
            <a:r>
              <a:rPr lang="x-none" b="1" dirty="0">
                <a:latin typeface="Tahoma" panose="020B0604030504040204" pitchFamily="34" charset="0"/>
                <a:ea typeface="Tahoma" panose="020B0604030504040204" pitchFamily="34" charset="0"/>
                <a:cs typeface="Tahoma" panose="020B0604030504040204" pitchFamily="34" charset="0"/>
              </a:rPr>
              <a:t>Cấu hình máy chủ SMTP để: </a:t>
            </a:r>
          </a:p>
          <a:p>
            <a:pPr marL="214313" indent="-214313">
              <a:buFont typeface="Arial" panose="020B0604020202020204" pitchFamily="34" charset="0"/>
              <a:buChar char="•"/>
            </a:pPr>
            <a:r>
              <a:rPr lang="vi-VN" dirty="0">
                <a:latin typeface="Tahoma" panose="020B0604030504040204" pitchFamily="34" charset="0"/>
                <a:ea typeface="Tahoma" panose="020B0604030504040204" pitchFamily="34" charset="0"/>
                <a:cs typeface="Tahoma" panose="020B0604030504040204" pitchFamily="34" charset="0"/>
              </a:rPr>
              <a:t>Bỏ qua các </a:t>
            </a:r>
            <a:r>
              <a:rPr lang="vi-VN" dirty="0">
                <a:solidFill>
                  <a:srgbClr val="C00000"/>
                </a:solidFill>
                <a:latin typeface="Tahoma" panose="020B0604030504040204" pitchFamily="34" charset="0"/>
                <a:ea typeface="Tahoma" panose="020B0604030504040204" pitchFamily="34" charset="0"/>
                <a:cs typeface="Tahoma" panose="020B0604030504040204" pitchFamily="34" charset="0"/>
              </a:rPr>
              <a:t>tin nhắn email</a:t>
            </a:r>
            <a:r>
              <a:rPr lang="vi-VN" dirty="0">
                <a:latin typeface="Tahoma" panose="020B0604030504040204" pitchFamily="34" charset="0"/>
                <a:ea typeface="Tahoma" panose="020B0604030504040204" pitchFamily="34" charset="0"/>
                <a:cs typeface="Tahoma" panose="020B0604030504040204" pitchFamily="34" charset="0"/>
              </a:rPr>
              <a:t> đến những người nhận không xác định</a:t>
            </a:r>
          </a:p>
          <a:p>
            <a:pPr marL="214313" indent="-214313">
              <a:buFont typeface="Arial" panose="020B0604020202020204" pitchFamily="34" charset="0"/>
              <a:buChar char="•"/>
            </a:pPr>
            <a:r>
              <a:rPr lang="vi-VN" dirty="0">
                <a:latin typeface="Tahoma" panose="020B0604030504040204" pitchFamily="34" charset="0"/>
                <a:ea typeface="Tahoma" panose="020B0604030504040204" pitchFamily="34" charset="0"/>
                <a:cs typeface="Tahoma" panose="020B0604030504040204" pitchFamily="34" charset="0"/>
              </a:rPr>
              <a:t>Không đưa thông tin </a:t>
            </a:r>
            <a:r>
              <a:rPr lang="vi-VN" dirty="0">
                <a:solidFill>
                  <a:srgbClr val="C00000"/>
                </a:solidFill>
                <a:latin typeface="Tahoma" panose="020B0604030504040204" pitchFamily="34" charset="0"/>
                <a:ea typeface="Tahoma" panose="020B0604030504040204" pitchFamily="34" charset="0"/>
                <a:cs typeface="Tahoma" panose="020B0604030504040204" pitchFamily="34" charset="0"/>
              </a:rPr>
              <a:t>máy chủ thư nhạy cảm </a:t>
            </a:r>
            <a:r>
              <a:rPr lang="vi-VN" dirty="0">
                <a:latin typeface="Tahoma" panose="020B0604030504040204" pitchFamily="34" charset="0"/>
                <a:ea typeface="Tahoma" panose="020B0604030504040204" pitchFamily="34" charset="0"/>
                <a:cs typeface="Tahoma" panose="020B0604030504040204" pitchFamily="34" charset="0"/>
              </a:rPr>
              <a:t>và </a:t>
            </a:r>
            <a:r>
              <a:rPr lang="vi-VN" dirty="0">
                <a:solidFill>
                  <a:srgbClr val="C00000"/>
                </a:solidFill>
                <a:latin typeface="Tahoma" panose="020B0604030504040204" pitchFamily="34" charset="0"/>
                <a:ea typeface="Tahoma" panose="020B0604030504040204" pitchFamily="34" charset="0"/>
                <a:cs typeface="Tahoma" panose="020B0604030504040204" pitchFamily="34" charset="0"/>
              </a:rPr>
              <a:t>máy chủ cục bộ</a:t>
            </a:r>
            <a:r>
              <a:rPr lang="vi-VN" dirty="0">
                <a:latin typeface="Tahoma" panose="020B0604030504040204" pitchFamily="34" charset="0"/>
                <a:ea typeface="Tahoma" panose="020B0604030504040204" pitchFamily="34" charset="0"/>
                <a:cs typeface="Tahoma" panose="020B0604030504040204" pitchFamily="34" charset="0"/>
              </a:rPr>
              <a:t> vào thư trả lời</a:t>
            </a:r>
          </a:p>
          <a:p>
            <a:pPr marL="214313" indent="-214313">
              <a:buFont typeface="Arial" panose="020B0604020202020204" pitchFamily="34" charset="0"/>
              <a:buChar char="•"/>
            </a:pPr>
            <a:r>
              <a:rPr lang="vi-VN" dirty="0">
                <a:latin typeface="Tahoma" panose="020B0604030504040204" pitchFamily="34" charset="0"/>
                <a:ea typeface="Tahoma" panose="020B0604030504040204" pitchFamily="34" charset="0"/>
                <a:cs typeface="Tahoma" panose="020B0604030504040204" pitchFamily="34" charset="0"/>
              </a:rPr>
              <a:t>Tắt tính năng </a:t>
            </a:r>
            <a:r>
              <a:rPr lang="vi-VN" dirty="0">
                <a:solidFill>
                  <a:srgbClr val="C00000"/>
                </a:solidFill>
                <a:latin typeface="Tahoma" panose="020B0604030504040204" pitchFamily="34" charset="0"/>
                <a:ea typeface="Tahoma" panose="020B0604030504040204" pitchFamily="34" charset="0"/>
                <a:cs typeface="Tahoma" panose="020B0604030504040204" pitchFamily="34" charset="0"/>
              </a:rPr>
              <a:t>chuyển tiếp </a:t>
            </a:r>
            <a:r>
              <a:rPr lang="vi-VN" dirty="0">
                <a:latin typeface="Tahoma" panose="020B0604030504040204" pitchFamily="34" charset="0"/>
                <a:ea typeface="Tahoma" panose="020B0604030504040204" pitchFamily="34" charset="0"/>
                <a:cs typeface="Tahoma" panose="020B0604030504040204" pitchFamily="34" charset="0"/>
              </a:rPr>
              <a:t>mở</a:t>
            </a:r>
          </a:p>
          <a:p>
            <a:pPr marL="214313" indent="-214313">
              <a:buFont typeface="Arial" panose="020B0604020202020204" pitchFamily="34" charset="0"/>
              <a:buChar char="•"/>
            </a:pPr>
            <a:r>
              <a:rPr lang="vi-VN" dirty="0">
                <a:solidFill>
                  <a:srgbClr val="C00000"/>
                </a:solidFill>
                <a:latin typeface="Tahoma" panose="020B0604030504040204" pitchFamily="34" charset="0"/>
                <a:ea typeface="Tahoma" panose="020B0604030504040204" pitchFamily="34" charset="0"/>
                <a:cs typeface="Tahoma" panose="020B0604030504040204" pitchFamily="34" charset="0"/>
              </a:rPr>
              <a:t>Giới hạn số lượng kết nối được chấp nhận </a:t>
            </a:r>
            <a:r>
              <a:rPr lang="vi-VN" dirty="0">
                <a:latin typeface="Tahoma" panose="020B0604030504040204" pitchFamily="34" charset="0"/>
                <a:ea typeface="Tahoma" panose="020B0604030504040204" pitchFamily="34" charset="0"/>
                <a:cs typeface="Tahoma" panose="020B0604030504040204" pitchFamily="34" charset="0"/>
              </a:rPr>
              <a:t>từ một nguồn để ngăn chặn các cuộc tấn công trò hề vũ phu</a:t>
            </a:r>
            <a:endParaRPr lang="x-none"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A70C497D-ED66-FB4D-9ED3-5FA2D5AFCAF0}"/>
              </a:ext>
            </a:extLst>
          </p:cNvPr>
          <p:cNvSpPr txBox="1"/>
          <p:nvPr/>
        </p:nvSpPr>
        <p:spPr>
          <a:xfrm>
            <a:off x="3670589" y="914400"/>
            <a:ext cx="2161308" cy="422423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p:spPr>
        <p:txBody>
          <a:bodyPr wrap="square" lIns="68580" tIns="34290" rIns="68580" bIns="34290" rtlCol="0">
            <a:spAutoFit/>
          </a:bodyPr>
          <a:lstStyle/>
          <a:p>
            <a:pPr algn="ctr"/>
            <a:r>
              <a:rPr lang="x-none" b="1" dirty="0">
                <a:solidFill>
                  <a:srgbClr val="0070C0"/>
                </a:solidFill>
                <a:latin typeface="Tahoma" panose="020B0604030504040204" pitchFamily="34" charset="0"/>
                <a:ea typeface="Tahoma" panose="020B0604030504040204" pitchFamily="34" charset="0"/>
                <a:cs typeface="Tahoma" panose="020B0604030504040204" pitchFamily="34" charset="0"/>
              </a:rPr>
              <a:t>LDAP</a:t>
            </a:r>
          </a:p>
          <a:p>
            <a:pPr marL="214313" indent="-214313">
              <a:buFont typeface="Arial" panose="020B0604020202020204" pitchFamily="34" charset="0"/>
              <a:buChar char="•"/>
            </a:pPr>
            <a:r>
              <a:rPr lang="vi-VN" dirty="0">
                <a:latin typeface="Tahoma" panose="020B0604030504040204" pitchFamily="34" charset="0"/>
                <a:ea typeface="Tahoma" panose="020B0604030504040204" pitchFamily="34" charset="0"/>
                <a:cs typeface="Tahoma" panose="020B0604030504040204" pitchFamily="34" charset="0"/>
              </a:rPr>
              <a:t>Theo mặc định, lưu lượng LDAP được truyền không an toàn; </a:t>
            </a:r>
            <a:r>
              <a:rPr lang="vi-VN" dirty="0">
                <a:solidFill>
                  <a:srgbClr val="C00000"/>
                </a:solidFill>
                <a:latin typeface="Tahoma" panose="020B0604030504040204" pitchFamily="34" charset="0"/>
                <a:ea typeface="Tahoma" panose="020B0604030504040204" pitchFamily="34" charset="0"/>
                <a:cs typeface="Tahoma" panose="020B0604030504040204" pitchFamily="34" charset="0"/>
              </a:rPr>
              <a:t>sử dụng công nghệ SSL hoặc STARTTLS </a:t>
            </a:r>
            <a:r>
              <a:rPr lang="vi-VN" dirty="0">
                <a:latin typeface="Tahoma" panose="020B0604030504040204" pitchFamily="34" charset="0"/>
                <a:ea typeface="Tahoma" panose="020B0604030504040204" pitchFamily="34" charset="0"/>
                <a:cs typeface="Tahoma" panose="020B0604030504040204" pitchFamily="34" charset="0"/>
              </a:rPr>
              <a:t>để mã hóa lưu lượng truy cập</a:t>
            </a:r>
          </a:p>
          <a:p>
            <a:pPr marL="214313" indent="-214313">
              <a:buFont typeface="Arial" panose="020B0604020202020204" pitchFamily="34" charset="0"/>
              <a:buChar char="•"/>
            </a:pPr>
            <a:r>
              <a:rPr lang="vi-VN" dirty="0">
                <a:latin typeface="Tahoma" panose="020B0604030504040204" pitchFamily="34" charset="0"/>
                <a:ea typeface="Tahoma" panose="020B0604030504040204" pitchFamily="34" charset="0"/>
                <a:cs typeface="Tahoma" panose="020B0604030504040204" pitchFamily="34" charset="0"/>
              </a:rPr>
              <a:t>Chọn </a:t>
            </a:r>
            <a:r>
              <a:rPr lang="vi-VN" dirty="0">
                <a:solidFill>
                  <a:srgbClr val="C00000"/>
                </a:solidFill>
                <a:latin typeface="Tahoma" panose="020B0604030504040204" pitchFamily="34" charset="0"/>
                <a:ea typeface="Tahoma" panose="020B0604030504040204" pitchFamily="34" charset="0"/>
                <a:cs typeface="Tahoma" panose="020B0604030504040204" pitchFamily="34" charset="0"/>
              </a:rPr>
              <a:t>tên người dùng khác </a:t>
            </a:r>
            <a:r>
              <a:rPr lang="vi-VN" dirty="0">
                <a:latin typeface="Tahoma" panose="020B0604030504040204" pitchFamily="34" charset="0"/>
                <a:ea typeface="Tahoma" panose="020B0604030504040204" pitchFamily="34" charset="0"/>
                <a:cs typeface="Tahoma" panose="020B0604030504040204" pitchFamily="34" charset="0"/>
              </a:rPr>
              <a:t>với địa chỉ email của bạn và </a:t>
            </a:r>
            <a:r>
              <a:rPr lang="vi-VN" dirty="0">
                <a:solidFill>
                  <a:srgbClr val="C00000"/>
                </a:solidFill>
                <a:latin typeface="Tahoma" panose="020B0604030504040204" pitchFamily="34" charset="0"/>
                <a:ea typeface="Tahoma" panose="020B0604030504040204" pitchFamily="34" charset="0"/>
                <a:cs typeface="Tahoma" panose="020B0604030504040204" pitchFamily="34" charset="0"/>
              </a:rPr>
              <a:t>bật khóa tài khoản</a:t>
            </a:r>
            <a:endParaRPr lang="x-none"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187B7C3C-72DF-EE4B-912D-84A8DF8309CD}"/>
              </a:ext>
            </a:extLst>
          </p:cNvPr>
          <p:cNvSpPr txBox="1"/>
          <p:nvPr/>
        </p:nvSpPr>
        <p:spPr>
          <a:xfrm>
            <a:off x="6244936" y="914401"/>
            <a:ext cx="2388404" cy="422423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p:spPr>
        <p:txBody>
          <a:bodyPr wrap="square" lIns="68580" tIns="34290" rIns="68580" bIns="34290" rtlCol="0">
            <a:spAutoFit/>
          </a:bodyPr>
          <a:lstStyle/>
          <a:p>
            <a:pPr algn="ctr"/>
            <a:r>
              <a:rPr lang="x-none" b="1" dirty="0">
                <a:solidFill>
                  <a:srgbClr val="0070C0"/>
                </a:solidFill>
                <a:latin typeface="Tahoma" panose="020B0604030504040204" pitchFamily="34" charset="0"/>
                <a:ea typeface="Tahoma" panose="020B0604030504040204" pitchFamily="34" charset="0"/>
                <a:cs typeface="Tahoma" panose="020B0604030504040204" pitchFamily="34" charset="0"/>
              </a:rPr>
              <a:t>SMB</a:t>
            </a:r>
          </a:p>
          <a:p>
            <a:pPr marL="214313" indent="-214313">
              <a:buFont typeface="Arial" panose="020B0604020202020204" pitchFamily="34" charset="0"/>
              <a:buChar char="•"/>
            </a:pPr>
            <a:r>
              <a:rPr lang="x-none" dirty="0">
                <a:latin typeface="Tahoma" panose="020B0604030504040204" pitchFamily="34" charset="0"/>
                <a:ea typeface="Tahoma" panose="020B0604030504040204" pitchFamily="34" charset="0"/>
                <a:cs typeface="Tahoma" panose="020B0604030504040204" pitchFamily="34" charset="0"/>
              </a:rPr>
              <a:t>Vô hiệu hoá giao thức SMB trên </a:t>
            </a:r>
            <a:r>
              <a:rPr lang="x-none" dirty="0">
                <a:solidFill>
                  <a:srgbClr val="C00000"/>
                </a:solidFill>
                <a:latin typeface="Tahoma" panose="020B0604030504040204" pitchFamily="34" charset="0"/>
                <a:ea typeface="Tahoma" panose="020B0604030504040204" pitchFamily="34" charset="0"/>
                <a:cs typeface="Tahoma" panose="020B0604030504040204" pitchFamily="34" charset="0"/>
              </a:rPr>
              <a:t>Web và máy chủ DNS</a:t>
            </a:r>
          </a:p>
          <a:p>
            <a:pPr marL="214313" indent="-214313">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V</a:t>
            </a:r>
            <a:r>
              <a:rPr lang="x-none" dirty="0">
                <a:latin typeface="Tahoma" panose="020B0604030504040204" pitchFamily="34" charset="0"/>
                <a:ea typeface="Tahoma" panose="020B0604030504040204" pitchFamily="34" charset="0"/>
                <a:cs typeface="Tahoma" panose="020B0604030504040204" pitchFamily="34" charset="0"/>
              </a:rPr>
              <a:t>ô hiệu hoá cổng </a:t>
            </a:r>
            <a:r>
              <a:rPr lang="x-none" dirty="0">
                <a:solidFill>
                  <a:srgbClr val="C00000"/>
                </a:solidFill>
                <a:latin typeface="Tahoma" panose="020B0604030504040204" pitchFamily="34" charset="0"/>
                <a:ea typeface="Tahoma" panose="020B0604030504040204" pitchFamily="34" charset="0"/>
                <a:cs typeface="Tahoma" panose="020B0604030504040204" pitchFamily="34" charset="0"/>
              </a:rPr>
              <a:t>TCP 139</a:t>
            </a:r>
            <a:r>
              <a:rPr lang="x-none" dirty="0">
                <a:latin typeface="Tahoma" panose="020B0604030504040204" pitchFamily="34" charset="0"/>
                <a:ea typeface="Tahoma" panose="020B0604030504040204" pitchFamily="34" charset="0"/>
                <a:cs typeface="Tahoma" panose="020B0604030504040204" pitchFamily="34" charset="0"/>
              </a:rPr>
              <a:t> và </a:t>
            </a:r>
            <a:r>
              <a:rPr lang="x-none" dirty="0">
                <a:solidFill>
                  <a:srgbClr val="C00000"/>
                </a:solidFill>
                <a:latin typeface="Tahoma" panose="020B0604030504040204" pitchFamily="34" charset="0"/>
                <a:ea typeface="Tahoma" panose="020B0604030504040204" pitchFamily="34" charset="0"/>
                <a:cs typeface="Tahoma" panose="020B0604030504040204" pitchFamily="34" charset="0"/>
              </a:rPr>
              <a:t>TCP 445</a:t>
            </a:r>
            <a:r>
              <a:rPr lang="x-none" dirty="0">
                <a:latin typeface="Tahoma" panose="020B0604030504040204" pitchFamily="34" charset="0"/>
                <a:ea typeface="Tahoma" panose="020B0604030504040204" pitchFamily="34" charset="0"/>
                <a:cs typeface="Tahoma" panose="020B0604030504040204" pitchFamily="34" charset="0"/>
              </a:rPr>
              <a:t> đã sử dụng bởi giao thức SMB</a:t>
            </a:r>
          </a:p>
          <a:p>
            <a:pPr marL="214313" indent="-214313">
              <a:buFont typeface="Arial" panose="020B0604020202020204" pitchFamily="34" charset="0"/>
              <a:buChar char="•"/>
            </a:pPr>
            <a:r>
              <a:rPr lang="vi-VN" dirty="0">
                <a:latin typeface="Tahoma" panose="020B0604030504040204" pitchFamily="34" charset="0"/>
                <a:ea typeface="Tahoma" panose="020B0604030504040204" pitchFamily="34" charset="0"/>
                <a:cs typeface="Tahoma" panose="020B0604030504040204" pitchFamily="34" charset="0"/>
              </a:rPr>
              <a:t>Hạn chế truy cập vô danh thông qua tham số </a:t>
            </a:r>
            <a:r>
              <a:rPr lang="vi-VN" dirty="0">
                <a:solidFill>
                  <a:srgbClr val="C00000"/>
                </a:solidFill>
                <a:latin typeface="Tahoma" panose="020B0604030504040204" pitchFamily="34" charset="0"/>
                <a:ea typeface="Tahoma" panose="020B0604030504040204" pitchFamily="34" charset="0"/>
                <a:cs typeface="Tahoma" panose="020B0604030504040204" pitchFamily="34" charset="0"/>
              </a:rPr>
              <a:t>RestrictNullSeccAccess</a:t>
            </a:r>
            <a:r>
              <a:rPr lang="vi-VN" dirty="0">
                <a:latin typeface="Tahoma" panose="020B0604030504040204" pitchFamily="34" charset="0"/>
                <a:ea typeface="Tahoma" panose="020B0604030504040204" pitchFamily="34" charset="0"/>
                <a:cs typeface="Tahoma" panose="020B0604030504040204" pitchFamily="34" charset="0"/>
              </a:rPr>
              <a:t> từ </a:t>
            </a:r>
            <a:r>
              <a:rPr lang="vi-VN" dirty="0">
                <a:solidFill>
                  <a:srgbClr val="C00000"/>
                </a:solidFill>
                <a:latin typeface="Tahoma" panose="020B0604030504040204" pitchFamily="34" charset="0"/>
                <a:ea typeface="Tahoma" panose="020B0604030504040204" pitchFamily="34" charset="0"/>
                <a:cs typeface="Tahoma" panose="020B0604030504040204" pitchFamily="34" charset="0"/>
              </a:rPr>
              <a:t>cửa sổ đăng ký</a:t>
            </a:r>
            <a:r>
              <a:rPr lang="x-none" dirty="0">
                <a:solidFill>
                  <a:srgbClr val="C00000"/>
                </a:solidFill>
                <a:latin typeface="Tahoma" panose="020B0604030504040204" pitchFamily="34" charset="0"/>
                <a:ea typeface="Tahoma" panose="020B0604030504040204" pitchFamily="34" charset="0"/>
                <a:cs typeface="Tahoma" panose="020B0604030504040204" pitchFamily="34" charset="0"/>
              </a:rPr>
              <a:t> </a:t>
            </a:r>
            <a:endParaRPr lang="en-US" dirty="0">
              <a:solidFill>
                <a:srgbClr val="C00000"/>
              </a:solidFill>
              <a:latin typeface="Tahoma" panose="020B0604030504040204" pitchFamily="34" charset="0"/>
              <a:ea typeface="Tahoma" panose="020B0604030504040204" pitchFamily="34" charset="0"/>
              <a:cs typeface="Tahoma" panose="020B0604030504040204" pitchFamily="34" charset="0"/>
            </a:endParaRPr>
          </a:p>
          <a:p>
            <a:pPr marL="214313" indent="-214313">
              <a:buFont typeface="Arial" panose="020B0604020202020204" pitchFamily="34" charset="0"/>
              <a:buChar char="•"/>
            </a:pPr>
            <a:endParaRPr lang="en-US"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pic>
        <p:nvPicPr>
          <p:cNvPr id="11" name="Picture 10">
            <a:extLst>
              <a:ext uri="{FF2B5EF4-FFF2-40B4-BE49-F238E27FC236}">
                <a16:creationId xmlns:a16="http://schemas.microsoft.com/office/drawing/2014/main" id="{0BB17BAB-E70B-B149-84FB-7959BCD6B6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5415632"/>
            <a:ext cx="2084664" cy="1213768"/>
          </a:xfrm>
          <a:prstGeom prst="rect">
            <a:avLst/>
          </a:prstGeom>
        </p:spPr>
      </p:pic>
      <p:pic>
        <p:nvPicPr>
          <p:cNvPr id="13" name="Picture 12">
            <a:extLst>
              <a:ext uri="{FF2B5EF4-FFF2-40B4-BE49-F238E27FC236}">
                <a16:creationId xmlns:a16="http://schemas.microsoft.com/office/drawing/2014/main" id="{3B50E659-5CBB-B94C-BD15-D5B3FECD2C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533" y="5415632"/>
            <a:ext cx="2107159" cy="1213768"/>
          </a:xfrm>
          <a:prstGeom prst="rect">
            <a:avLst/>
          </a:prstGeom>
        </p:spPr>
      </p:pic>
      <p:pic>
        <p:nvPicPr>
          <p:cNvPr id="15" name="Picture 14">
            <a:extLst>
              <a:ext uri="{FF2B5EF4-FFF2-40B4-BE49-F238E27FC236}">
                <a16:creationId xmlns:a16="http://schemas.microsoft.com/office/drawing/2014/main" id="{D6868D6A-18CE-A844-89F6-DCE1CBD850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0726" y="5351024"/>
            <a:ext cx="1963090" cy="1049776"/>
          </a:xfrm>
          <a:prstGeom prst="rect">
            <a:avLst/>
          </a:prstGeom>
        </p:spPr>
      </p:pic>
    </p:spTree>
    <p:extLst>
      <p:ext uri="{BB962C8B-B14F-4D97-AF65-F5344CB8AC3E}">
        <p14:creationId xmlns:p14="http://schemas.microsoft.com/office/powerpoint/2010/main" val="2070564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209714" y="1066800"/>
            <a:ext cx="8648536" cy="4699992"/>
          </a:xfrm>
        </p:spPr>
        <p:txBody>
          <a:bodyPr>
            <a:noAutofit/>
          </a:bodyPr>
          <a:lstStyle/>
          <a:p>
            <a:pPr marL="214313" indent="-214313">
              <a:lnSpc>
                <a:spcPct val="107000"/>
              </a:lnSpc>
              <a:buFont typeface="Wingdings" panose="05000000000000000000" pitchFamily="2" charset="2"/>
              <a:buChar char="q"/>
            </a:pPr>
            <a:r>
              <a:rPr lang="en-US" sz="2400" dirty="0" err="1"/>
              <a:t>Tìm</a:t>
            </a:r>
            <a:r>
              <a:rPr lang="en-US" sz="2400" dirty="0"/>
              <a:t> </a:t>
            </a:r>
            <a:r>
              <a:rPr lang="en-US" sz="2400" dirty="0" err="1"/>
              <a:t>kiếm</a:t>
            </a:r>
            <a:r>
              <a:rPr lang="en-US" sz="2400" dirty="0"/>
              <a:t> URL </a:t>
            </a:r>
            <a:r>
              <a:rPr lang="en-US" sz="2400" dirty="0" err="1"/>
              <a:t>bên</a:t>
            </a:r>
            <a:r>
              <a:rPr lang="en-US" sz="2400" dirty="0"/>
              <a:t> </a:t>
            </a:r>
            <a:r>
              <a:rPr lang="en-US" sz="2400" dirty="0" err="1"/>
              <a:t>ngoài</a:t>
            </a:r>
            <a:r>
              <a:rPr lang="en-US" sz="2400" dirty="0"/>
              <a:t> </a:t>
            </a:r>
            <a:r>
              <a:rPr lang="en-US" sz="2400" dirty="0" err="1"/>
              <a:t>của</a:t>
            </a:r>
            <a:r>
              <a:rPr lang="en-US" sz="2400" dirty="0"/>
              <a:t> </a:t>
            </a:r>
            <a:r>
              <a:rPr lang="en-US" sz="2400" dirty="0" err="1"/>
              <a:t>công</a:t>
            </a:r>
            <a:r>
              <a:rPr lang="en-US" sz="2400" dirty="0"/>
              <a:t> </a:t>
            </a:r>
            <a:r>
              <a:rPr lang="en-US" sz="2400" dirty="0" err="1"/>
              <a:t>ty</a:t>
            </a:r>
            <a:r>
              <a:rPr lang="en-US" sz="2400" dirty="0"/>
              <a:t> </a:t>
            </a:r>
            <a:r>
              <a:rPr lang="en-US" sz="2400" dirty="0" err="1"/>
              <a:t>mục</a:t>
            </a:r>
            <a:r>
              <a:rPr lang="en-US" sz="2400" dirty="0"/>
              <a:t> </a:t>
            </a:r>
            <a:r>
              <a:rPr lang="en-US" sz="2400" dirty="0" err="1"/>
              <a:t>tiêu</a:t>
            </a:r>
            <a:r>
              <a:rPr lang="en-US" sz="2400" dirty="0"/>
              <a:t> </a:t>
            </a:r>
            <a:r>
              <a:rPr lang="en-US" sz="2400" dirty="0" err="1"/>
              <a:t>trong</a:t>
            </a:r>
            <a:r>
              <a:rPr lang="en-US" sz="2400" dirty="0"/>
              <a:t> </a:t>
            </a:r>
            <a:r>
              <a:rPr lang="en-US" sz="2400" dirty="0" err="1"/>
              <a:t>công</a:t>
            </a:r>
            <a:r>
              <a:rPr lang="en-US" sz="2400" dirty="0"/>
              <a:t> </a:t>
            </a:r>
            <a:r>
              <a:rPr lang="en-US" sz="2400" dirty="0" err="1"/>
              <a:t>cụ</a:t>
            </a:r>
            <a:r>
              <a:rPr lang="en-US" sz="2400" dirty="0"/>
              <a:t> </a:t>
            </a:r>
            <a:r>
              <a:rPr lang="en-US" sz="2400" dirty="0" err="1"/>
              <a:t>tìm</a:t>
            </a:r>
            <a:r>
              <a:rPr lang="en-US" sz="2400" dirty="0"/>
              <a:t> </a:t>
            </a:r>
            <a:r>
              <a:rPr lang="en-US" sz="2400" dirty="0" err="1"/>
              <a:t>kiếm</a:t>
            </a:r>
            <a:r>
              <a:rPr lang="en-US" sz="2400" dirty="0"/>
              <a:t> </a:t>
            </a:r>
            <a:r>
              <a:rPr lang="en-US" sz="2400" dirty="0" err="1"/>
              <a:t>như</a:t>
            </a:r>
            <a:r>
              <a:rPr lang="en-US" sz="2400" dirty="0"/>
              <a:t> </a:t>
            </a:r>
            <a:r>
              <a:rPr lang="en-US" sz="2400" dirty="0">
                <a:solidFill>
                  <a:srgbClr val="FF0000"/>
                </a:solidFill>
              </a:rPr>
              <a:t>Google, Bing</a:t>
            </a:r>
            <a:r>
              <a:rPr lang="en-US" sz="2400" dirty="0"/>
              <a:t>, v.v.</a:t>
            </a:r>
          </a:p>
          <a:p>
            <a:pPr marL="214313" indent="-214313">
              <a:lnSpc>
                <a:spcPct val="107000"/>
              </a:lnSpc>
              <a:buFont typeface="Wingdings" panose="05000000000000000000" pitchFamily="2" charset="2"/>
              <a:buChar char="q"/>
            </a:pPr>
            <a:r>
              <a:rPr lang="en-US" sz="2400" dirty="0" err="1"/>
              <a:t>Miền</a:t>
            </a:r>
            <a:r>
              <a:rPr lang="en-US" sz="2400" dirty="0"/>
              <a:t> </a:t>
            </a:r>
            <a:r>
              <a:rPr lang="en-US" sz="2400" dirty="0" err="1"/>
              <a:t>phụ</a:t>
            </a:r>
            <a:r>
              <a:rPr lang="en-US" sz="2400" dirty="0"/>
              <a:t> </a:t>
            </a:r>
            <a:r>
              <a:rPr lang="en-US" sz="2400" dirty="0" err="1">
                <a:solidFill>
                  <a:srgbClr val="FF0000"/>
                </a:solidFill>
              </a:rPr>
              <a:t>cung</a:t>
            </a:r>
            <a:r>
              <a:rPr lang="en-US" sz="2400" dirty="0">
                <a:solidFill>
                  <a:srgbClr val="FF0000"/>
                </a:solidFill>
              </a:rPr>
              <a:t> </a:t>
            </a:r>
            <a:r>
              <a:rPr lang="en-US" sz="2400" dirty="0" err="1">
                <a:solidFill>
                  <a:srgbClr val="FF0000"/>
                </a:solidFill>
              </a:rPr>
              <a:t>cấp</a:t>
            </a:r>
            <a:r>
              <a:rPr lang="en-US" sz="2400" dirty="0">
                <a:solidFill>
                  <a:srgbClr val="FF0000"/>
                </a:solidFill>
              </a:rPr>
              <a:t> </a:t>
            </a:r>
            <a:r>
              <a:rPr lang="en-US" sz="2400" dirty="0" err="1">
                <a:solidFill>
                  <a:srgbClr val="FF0000"/>
                </a:solidFill>
              </a:rPr>
              <a:t>thông</a:t>
            </a:r>
            <a:r>
              <a:rPr lang="en-US" sz="2400" dirty="0">
                <a:solidFill>
                  <a:srgbClr val="FF0000"/>
                </a:solidFill>
              </a:rPr>
              <a:t> tin chi </a:t>
            </a:r>
            <a:r>
              <a:rPr lang="en-US" sz="2400" dirty="0" err="1">
                <a:solidFill>
                  <a:srgbClr val="FF0000"/>
                </a:solidFill>
              </a:rPr>
              <a:t>tiết</a:t>
            </a:r>
            <a:r>
              <a:rPr lang="en-US" sz="2400" dirty="0">
                <a:solidFill>
                  <a:srgbClr val="FF0000"/>
                </a:solidFill>
              </a:rPr>
              <a:t> </a:t>
            </a:r>
            <a:r>
              <a:rPr lang="en-US" sz="2400" dirty="0" err="1"/>
              <a:t>về</a:t>
            </a:r>
            <a:r>
              <a:rPr lang="en-US" sz="2400" dirty="0"/>
              <a:t> </a:t>
            </a:r>
            <a:r>
              <a:rPr lang="en-US" sz="2400" dirty="0" err="1"/>
              <a:t>các</a:t>
            </a:r>
            <a:r>
              <a:rPr lang="en-US" sz="2400" dirty="0"/>
              <a:t> </a:t>
            </a:r>
            <a:r>
              <a:rPr lang="en-US" sz="2400" dirty="0" err="1"/>
              <a:t>phòng</a:t>
            </a:r>
            <a:r>
              <a:rPr lang="en-US" sz="2400" dirty="0"/>
              <a:t> ban </a:t>
            </a:r>
            <a:r>
              <a:rPr lang="en-US" sz="2400" dirty="0" err="1"/>
              <a:t>và</a:t>
            </a:r>
            <a:r>
              <a:rPr lang="en-US" sz="2400" dirty="0"/>
              <a:t> </a:t>
            </a:r>
            <a:r>
              <a:rPr lang="en-US" sz="2400" dirty="0" err="1"/>
              <a:t>đơn</a:t>
            </a:r>
            <a:r>
              <a:rPr lang="en-US" sz="2400" dirty="0"/>
              <a:t> </a:t>
            </a:r>
            <a:r>
              <a:rPr lang="en-US" sz="2400" dirty="0" err="1"/>
              <a:t>vị</a:t>
            </a:r>
            <a:r>
              <a:rPr lang="en-US" sz="2400" dirty="0"/>
              <a:t> </a:t>
            </a:r>
            <a:r>
              <a:rPr lang="en-US" sz="2400" dirty="0" err="1"/>
              <a:t>kinh</a:t>
            </a:r>
            <a:r>
              <a:rPr lang="en-US" sz="2400" dirty="0"/>
              <a:t> </a:t>
            </a:r>
            <a:r>
              <a:rPr lang="en-US" sz="2400" dirty="0" err="1"/>
              <a:t>doanh</a:t>
            </a:r>
            <a:r>
              <a:rPr lang="en-US" sz="2400" dirty="0"/>
              <a:t> </a:t>
            </a:r>
            <a:r>
              <a:rPr lang="en-US" sz="2400" dirty="0" err="1"/>
              <a:t>khác</a:t>
            </a:r>
            <a:r>
              <a:rPr lang="en-US" sz="2400" dirty="0"/>
              <a:t> </a:t>
            </a:r>
            <a:r>
              <a:rPr lang="en-US" sz="2400" dirty="0" err="1"/>
              <a:t>nhau</a:t>
            </a:r>
            <a:r>
              <a:rPr lang="en-US" sz="2400" dirty="0"/>
              <a:t> </a:t>
            </a:r>
            <a:r>
              <a:rPr lang="en-US" sz="2400" dirty="0" err="1"/>
              <a:t>trong</a:t>
            </a:r>
            <a:r>
              <a:rPr lang="en-US" sz="2400" dirty="0"/>
              <a:t> </a:t>
            </a:r>
            <a:r>
              <a:rPr lang="en-US" sz="2400" dirty="0" err="1"/>
              <a:t>một</a:t>
            </a:r>
            <a:r>
              <a:rPr lang="en-US" sz="2400" dirty="0"/>
              <a:t> </a:t>
            </a:r>
            <a:r>
              <a:rPr lang="en-US" sz="2400" dirty="0" err="1"/>
              <a:t>tổ</a:t>
            </a:r>
            <a:r>
              <a:rPr lang="en-US" sz="2400" dirty="0"/>
              <a:t> </a:t>
            </a:r>
            <a:r>
              <a:rPr lang="en-US" sz="2400" dirty="0" err="1"/>
              <a:t>chức</a:t>
            </a:r>
            <a:r>
              <a:rPr lang="en-US" sz="2400" dirty="0"/>
              <a:t>.</a:t>
            </a:r>
          </a:p>
          <a:p>
            <a:pPr marL="214313" indent="-214313">
              <a:lnSpc>
                <a:spcPct val="107000"/>
              </a:lnSpc>
              <a:buFont typeface="Wingdings" panose="05000000000000000000" pitchFamily="2" charset="2"/>
              <a:buChar char="q"/>
            </a:pPr>
            <a:r>
              <a:rPr lang="en-US" sz="2400" dirty="0"/>
              <a:t>Bạn có thể tìm thấy tên miền phụ của công ty bằng phương pháp trial and error (hoàn thành một việc bằng cách thử </a:t>
            </a:r>
            <a:r>
              <a:rPr lang="en-US" sz="2400" dirty="0" smtClean="0"/>
              <a:t>dùng </a:t>
            </a:r>
            <a:r>
              <a:rPr lang="en-US" sz="2400" dirty="0"/>
              <a:t>các biện pháp khác nhau cho đến khi tìm được biện pháp đúng) hoặc sử dụng dịch </a:t>
            </a:r>
            <a:r>
              <a:rPr lang="en-US" sz="2400" dirty="0" smtClean="0"/>
              <a:t>vụ như</a:t>
            </a:r>
            <a:r>
              <a:rPr lang="en-US" sz="2400" dirty="0"/>
              <a:t> </a:t>
            </a:r>
            <a:r>
              <a:rPr lang="en-US" sz="2400" u="sng" dirty="0">
                <a:solidFill>
                  <a:srgbClr val="0000FF"/>
                </a:solidFill>
                <a:hlinkClick r:id="rId2"/>
              </a:rPr>
              <a:t>http://www.netcraft.com</a:t>
            </a:r>
            <a:endParaRPr lang="en-US" sz="2400" dirty="0"/>
          </a:p>
          <a:p>
            <a:pPr marL="214313" indent="-214313">
              <a:lnSpc>
                <a:spcPct val="107000"/>
              </a:lnSpc>
              <a:buFont typeface="Wingdings" panose="05000000000000000000" pitchFamily="2" charset="2"/>
              <a:buChar char="q"/>
            </a:pPr>
            <a:r>
              <a:rPr lang="en-US" sz="2400" dirty="0"/>
              <a:t>Ta </a:t>
            </a:r>
            <a:r>
              <a:rPr lang="en-US" sz="2400" dirty="0" err="1"/>
              <a:t>có</a:t>
            </a:r>
            <a:r>
              <a:rPr lang="en-US" sz="2400" dirty="0"/>
              <a:t> </a:t>
            </a:r>
            <a:r>
              <a:rPr lang="en-US" sz="2400" dirty="0" err="1"/>
              <a:t>thể</a:t>
            </a:r>
            <a:r>
              <a:rPr lang="en-US" sz="2400" dirty="0"/>
              <a:t> </a:t>
            </a:r>
            <a:r>
              <a:rPr lang="en-US" sz="2400" dirty="0" err="1"/>
              <a:t>sử</a:t>
            </a:r>
            <a:r>
              <a:rPr lang="en-US" sz="2400" dirty="0"/>
              <a:t> </a:t>
            </a:r>
            <a:r>
              <a:rPr lang="en-US" sz="2400" dirty="0" err="1"/>
              <a:t>dụng</a:t>
            </a:r>
            <a:r>
              <a:rPr lang="en-US" sz="2400" dirty="0"/>
              <a:t> </a:t>
            </a:r>
            <a:r>
              <a:rPr lang="en-US" sz="2400" dirty="0">
                <a:solidFill>
                  <a:srgbClr val="FF0000"/>
                </a:solidFill>
              </a:rPr>
              <a:t>Sublist3r </a:t>
            </a:r>
            <a:r>
              <a:rPr lang="en-US" sz="2400" dirty="0"/>
              <a:t>- </a:t>
            </a:r>
            <a:r>
              <a:rPr lang="en-US" sz="2400" dirty="0" err="1"/>
              <a:t>một</a:t>
            </a:r>
            <a:r>
              <a:rPr lang="en-US" sz="2400" dirty="0"/>
              <a:t> </a:t>
            </a:r>
            <a:r>
              <a:rPr lang="en-US" sz="2400" dirty="0" err="1"/>
              <a:t>tập</a:t>
            </a:r>
            <a:r>
              <a:rPr lang="en-US" sz="2400" dirty="0"/>
              <a:t> </a:t>
            </a:r>
            <a:r>
              <a:rPr lang="en-US" sz="2400" dirty="0" err="1"/>
              <a:t>lệnh</a:t>
            </a:r>
            <a:r>
              <a:rPr lang="en-US" sz="2400" dirty="0"/>
              <a:t> python </a:t>
            </a:r>
            <a:r>
              <a:rPr lang="en-US" sz="2400" dirty="0" err="1"/>
              <a:t>dùng</a:t>
            </a:r>
            <a:r>
              <a:rPr lang="en-US" sz="2400" dirty="0">
                <a:solidFill>
                  <a:srgbClr val="FF0000"/>
                </a:solidFill>
              </a:rPr>
              <a:t> </a:t>
            </a:r>
            <a:r>
              <a:rPr lang="en-US" sz="2400" dirty="0" err="1"/>
              <a:t>liệt</a:t>
            </a:r>
            <a:r>
              <a:rPr lang="en-US" sz="2400" dirty="0"/>
              <a:t> </a:t>
            </a:r>
            <a:r>
              <a:rPr lang="en-US" sz="2400" dirty="0" err="1"/>
              <a:t>kê</a:t>
            </a:r>
            <a:r>
              <a:rPr lang="en-US" sz="2400" dirty="0"/>
              <a:t> </a:t>
            </a:r>
            <a:r>
              <a:rPr lang="en-US" sz="2400" dirty="0" err="1"/>
              <a:t>các</a:t>
            </a:r>
            <a:r>
              <a:rPr lang="en-US" sz="2400" dirty="0"/>
              <a:t> </a:t>
            </a:r>
            <a:r>
              <a:rPr lang="en-US" sz="2400" dirty="0" err="1"/>
              <a:t>miền</a:t>
            </a:r>
            <a:r>
              <a:rPr lang="en-US" sz="2400" dirty="0"/>
              <a:t> </a:t>
            </a:r>
            <a:r>
              <a:rPr lang="en-US" sz="2400" dirty="0" err="1"/>
              <a:t>phụ</a:t>
            </a:r>
            <a:r>
              <a:rPr lang="en-US" sz="2400" dirty="0"/>
              <a:t> </a:t>
            </a:r>
            <a:r>
              <a:rPr lang="en-US" sz="2400" dirty="0" err="1"/>
              <a:t>trên</a:t>
            </a:r>
            <a:r>
              <a:rPr lang="en-US" sz="2400" dirty="0"/>
              <a:t> </a:t>
            </a:r>
            <a:r>
              <a:rPr lang="en-US" sz="2400" dirty="0" err="1"/>
              <a:t>nhiều</a:t>
            </a:r>
            <a:r>
              <a:rPr lang="en-US" sz="2400" dirty="0"/>
              <a:t> </a:t>
            </a:r>
            <a:r>
              <a:rPr lang="en-US" sz="2400" dirty="0" err="1"/>
              <a:t>nguồn</a:t>
            </a:r>
            <a:r>
              <a:rPr lang="en-US" sz="2400" dirty="0"/>
              <a:t> </a:t>
            </a:r>
            <a:r>
              <a:rPr lang="en-US" sz="2400" dirty="0" err="1"/>
              <a:t>cùng</a:t>
            </a:r>
            <a:r>
              <a:rPr lang="en-US" sz="2400" dirty="0"/>
              <a:t> </a:t>
            </a:r>
            <a:r>
              <a:rPr lang="en-US" sz="2400" dirty="0" err="1"/>
              <a:t>một</a:t>
            </a:r>
            <a:r>
              <a:rPr lang="en-US" sz="2400" dirty="0"/>
              <a:t> </a:t>
            </a:r>
            <a:r>
              <a:rPr lang="en-US" sz="2400" dirty="0" err="1"/>
              <a:t>lúc</a:t>
            </a:r>
            <a:r>
              <a:rPr lang="en-US" sz="2400" dirty="0"/>
              <a:t>.</a:t>
            </a:r>
          </a:p>
          <a:p>
            <a:endParaRPr lang="en-US" sz="4400" dirty="0"/>
          </a:p>
        </p:txBody>
      </p:sp>
      <p:sp>
        <p:nvSpPr>
          <p:cNvPr id="3" name="Title 2"/>
          <p:cNvSpPr>
            <a:spLocks noGrp="1"/>
          </p:cNvSpPr>
          <p:nvPr>
            <p:ph type="title"/>
          </p:nvPr>
        </p:nvSpPr>
        <p:spPr>
          <a:xfrm>
            <a:off x="0" y="152400"/>
            <a:ext cx="9144000" cy="534888"/>
          </a:xfrm>
        </p:spPr>
        <p:txBody>
          <a:bodyPr/>
          <a:lstStyle/>
          <a:p>
            <a:pPr algn="l"/>
            <a:r>
              <a:rPr lang="en-US" sz="3200" dirty="0" err="1">
                <a:latin typeface="Arial" panose="020B0604020202020204" pitchFamily="34" charset="0"/>
                <a:cs typeface="Arial" panose="020B0604020202020204" pitchFamily="34" charset="0"/>
              </a:rPr>
              <a:t>Tìm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kiếm</a:t>
            </a:r>
            <a:r>
              <a:rPr lang="en-US" sz="3200" dirty="0">
                <a:latin typeface="Arial" panose="020B0604020202020204" pitchFamily="34" charset="0"/>
                <a:cs typeface="Arial" panose="020B0604020202020204" pitchFamily="34" charset="0"/>
              </a:rPr>
              <a:t> Top-level Domains </a:t>
            </a:r>
            <a:r>
              <a:rPr lang="en-US" sz="3200" dirty="0" err="1">
                <a:latin typeface="Arial" panose="020B0604020202020204" pitchFamily="34" charset="0"/>
                <a:cs typeface="Arial" panose="020B0604020202020204" pitchFamily="34" charset="0"/>
              </a:rPr>
              <a:t>và</a:t>
            </a:r>
            <a:r>
              <a:rPr lang="en-US" sz="3200" dirty="0">
                <a:latin typeface="Arial" panose="020B0604020202020204" pitchFamily="34" charset="0"/>
                <a:cs typeface="Arial" panose="020B0604020202020204" pitchFamily="34" charset="0"/>
              </a:rPr>
              <a:t> Sub-domains</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17</a:t>
            </a:fld>
            <a:endParaRPr lang="ru-RU" dirty="0"/>
          </a:p>
        </p:txBody>
      </p:sp>
    </p:spTree>
    <p:extLst>
      <p:ext uri="{BB962C8B-B14F-4D97-AF65-F5344CB8AC3E}">
        <p14:creationId xmlns:p14="http://schemas.microsoft.com/office/powerpoint/2010/main" val="22678743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644" y="152400"/>
            <a:ext cx="9121356" cy="534888"/>
          </a:xfrm>
        </p:spPr>
        <p:txBody>
          <a:bodyPr/>
          <a:lstStyle/>
          <a:p>
            <a:pPr algn="l"/>
            <a:r>
              <a:rPr lang="en-US" sz="3200" dirty="0" err="1">
                <a:latin typeface="Arial" panose="020B0604020202020204" pitchFamily="34" charset="0"/>
                <a:cs typeface="Arial" panose="020B0604020202020204" pitchFamily="34" charset="0"/>
              </a:rPr>
              <a:t>Tìm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kiếm</a:t>
            </a:r>
            <a:r>
              <a:rPr lang="en-US" sz="3200" dirty="0">
                <a:latin typeface="Arial" panose="020B0604020202020204" pitchFamily="34" charset="0"/>
                <a:cs typeface="Arial" panose="020B0604020202020204" pitchFamily="34" charset="0"/>
              </a:rPr>
              <a:t> Top-level Domains </a:t>
            </a:r>
            <a:r>
              <a:rPr lang="en-US" sz="3200" dirty="0" err="1">
                <a:latin typeface="Arial" panose="020B0604020202020204" pitchFamily="34" charset="0"/>
                <a:cs typeface="Arial" panose="020B0604020202020204" pitchFamily="34" charset="0"/>
              </a:rPr>
              <a:t>và</a:t>
            </a:r>
            <a:r>
              <a:rPr lang="en-US" sz="3200" dirty="0">
                <a:latin typeface="Arial" panose="020B0604020202020204" pitchFamily="34" charset="0"/>
                <a:cs typeface="Arial" panose="020B0604020202020204" pitchFamily="34" charset="0"/>
              </a:rPr>
              <a:t> Sub-domains</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18</a:t>
            </a:fld>
            <a:endParaRPr lang="ru-RU" dirty="0"/>
          </a:p>
        </p:txBody>
      </p:sp>
      <p:pic>
        <p:nvPicPr>
          <p:cNvPr id="5" name="Picture 2" descr="What is Sublist3r and How to Use it? - GeeksforGee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460377"/>
            <a:ext cx="3200400" cy="20578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ublist3r - Công cụ liệt kê tên miền phụ nhanh và mạnh mẽ - Linux Team Việt  N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653" y="3542755"/>
            <a:ext cx="3200400" cy="205081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7"/>
          <p:cNvPicPr>
            <a:picLocks noChangeAspect="1"/>
          </p:cNvPicPr>
          <p:nvPr/>
        </p:nvPicPr>
        <p:blipFill>
          <a:blip r:embed="rId4"/>
          <a:stretch>
            <a:fillRect/>
          </a:stretch>
        </p:blipFill>
        <p:spPr>
          <a:xfrm>
            <a:off x="3714750" y="1460377"/>
            <a:ext cx="4914900" cy="4197473"/>
          </a:xfrm>
          <a:prstGeom prst="rect">
            <a:avLst/>
          </a:prstGeom>
        </p:spPr>
      </p:pic>
    </p:spTree>
    <p:extLst>
      <p:ext uri="{BB962C8B-B14F-4D97-AF65-F5344CB8AC3E}">
        <p14:creationId xmlns:p14="http://schemas.microsoft.com/office/powerpoint/2010/main" val="395814947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E15BD7C-E074-4D4A-84C3-500EE5B9C190}" type="slidenum">
              <a:rPr lang="ru-RU" smtClean="0"/>
              <a:pPr/>
              <a:t>19</a:t>
            </a:fld>
            <a:endParaRPr lang="ru-RU" dirty="0"/>
          </a:p>
        </p:txBody>
      </p:sp>
      <p:pic>
        <p:nvPicPr>
          <p:cNvPr id="8" name="Content Placeholder 6"/>
          <p:cNvPicPr>
            <a:picLocks noGrp="1" noChangeAspect="1"/>
          </p:cNvPicPr>
          <p:nvPr>
            <p:ph idx="4294967295"/>
          </p:nvPr>
        </p:nvPicPr>
        <p:blipFill>
          <a:blip r:embed="rId2"/>
          <a:stretch>
            <a:fillRect/>
          </a:stretch>
        </p:blipFill>
        <p:spPr>
          <a:xfrm>
            <a:off x="514351" y="1543050"/>
            <a:ext cx="8018090" cy="4057650"/>
          </a:xfrm>
          <a:prstGeom prst="rect">
            <a:avLst/>
          </a:prstGeom>
        </p:spPr>
      </p:pic>
      <p:sp>
        <p:nvSpPr>
          <p:cNvPr id="6" name="Title 2"/>
          <p:cNvSpPr>
            <a:spLocks noGrp="1"/>
          </p:cNvSpPr>
          <p:nvPr>
            <p:ph type="title"/>
          </p:nvPr>
        </p:nvSpPr>
        <p:spPr/>
        <p:txBody>
          <a:bodyPr/>
          <a:lstStyle/>
          <a:p>
            <a:pPr algn="l"/>
            <a:r>
              <a:rPr lang="en-US" sz="3200" dirty="0" err="1">
                <a:latin typeface="Arial" panose="020B0604020202020204" pitchFamily="34" charset="0"/>
                <a:cs typeface="Arial" panose="020B0604020202020204" pitchFamily="34" charset="0"/>
              </a:rPr>
              <a:t>Tìm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kiếm</a:t>
            </a:r>
            <a:r>
              <a:rPr lang="en-US" sz="3200" dirty="0">
                <a:latin typeface="Arial" panose="020B0604020202020204" pitchFamily="34" charset="0"/>
                <a:cs typeface="Arial" panose="020B0604020202020204" pitchFamily="34" charset="0"/>
              </a:rPr>
              <a:t> Top-level Domains </a:t>
            </a:r>
            <a:r>
              <a:rPr lang="en-US" sz="3200" dirty="0" err="1">
                <a:latin typeface="Arial" panose="020B0604020202020204" pitchFamily="34" charset="0"/>
                <a:cs typeface="Arial" panose="020B0604020202020204" pitchFamily="34" charset="0"/>
              </a:rPr>
              <a:t>và</a:t>
            </a:r>
            <a:r>
              <a:rPr lang="en-US" sz="3200" dirty="0">
                <a:latin typeface="Arial" panose="020B0604020202020204" pitchFamily="34" charset="0"/>
                <a:cs typeface="Arial" panose="020B0604020202020204" pitchFamily="34" charset="0"/>
              </a:rPr>
              <a:t> Sub-domains</a:t>
            </a:r>
          </a:p>
        </p:txBody>
      </p:sp>
    </p:spTree>
    <p:extLst>
      <p:ext uri="{BB962C8B-B14F-4D97-AF65-F5344CB8AC3E}">
        <p14:creationId xmlns:p14="http://schemas.microsoft.com/office/powerpoint/2010/main" val="16578567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lnSpcReduction="10000"/>
          </a:bodyPr>
          <a:lstStyle/>
          <a:p>
            <a:pPr marL="0" indent="0">
              <a:buNone/>
            </a:pPr>
            <a:r>
              <a:rPr lang="en-US" dirty="0"/>
              <a:t>[1]	CEH v10: EC-Council Certified Ethical Hacker Complete Training Guide with Practice Labs.</a:t>
            </a:r>
          </a:p>
          <a:p>
            <a:pPr marL="0" indent="0">
              <a:buNone/>
            </a:pPr>
            <a:r>
              <a:rPr lang="en-US" dirty="0"/>
              <a:t>[2]	Stuart McClure, Joel </a:t>
            </a:r>
            <a:r>
              <a:rPr lang="en-US" dirty="0" err="1"/>
              <a:t>Scambray</a:t>
            </a:r>
            <a:r>
              <a:rPr lang="en-US" dirty="0"/>
              <a:t>, George Kurtz. Hacking Exposed 7: Network Security Secrets and Solutions 7th Edition.</a:t>
            </a:r>
          </a:p>
          <a:p>
            <a:pPr marL="0" indent="0">
              <a:buNone/>
            </a:pPr>
            <a:r>
              <a:rPr lang="en-US" dirty="0"/>
              <a:t>[3]	Yuri Diogenes, </a:t>
            </a:r>
            <a:r>
              <a:rPr lang="en-US" dirty="0" err="1"/>
              <a:t>Erdal</a:t>
            </a:r>
            <a:r>
              <a:rPr lang="en-US" dirty="0"/>
              <a:t> </a:t>
            </a:r>
            <a:r>
              <a:rPr lang="en-US" dirty="0" err="1"/>
              <a:t>Ozkaya</a:t>
            </a:r>
            <a:r>
              <a:rPr lang="en-US" dirty="0"/>
              <a:t>. Cybersecurity – Attack and Defense Strategies: Infrastructure security with Red Team and Blue Team tactics Kindle Edition</a:t>
            </a:r>
            <a:r>
              <a:rPr lang="en-US" dirty="0" smtClean="0"/>
              <a:t>.</a:t>
            </a:r>
          </a:p>
        </p:txBody>
      </p:sp>
      <p:sp>
        <p:nvSpPr>
          <p:cNvPr id="3" name="Title 2"/>
          <p:cNvSpPr>
            <a:spLocks noGrp="1"/>
          </p:cNvSpPr>
          <p:nvPr>
            <p:ph type="title"/>
          </p:nvPr>
        </p:nvSpPr>
        <p:spPr/>
        <p:txBody>
          <a:bodyPr/>
          <a:lstStyle/>
          <a:p>
            <a:r>
              <a:rPr lang="vi-VN" smtClean="0"/>
              <a:t>Tài liệu tham khảo</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2</a:t>
            </a:fld>
            <a:endParaRPr lang="ru-RU" dirty="0"/>
          </a:p>
        </p:txBody>
      </p:sp>
    </p:spTree>
    <p:extLst>
      <p:ext uri="{BB962C8B-B14F-4D97-AF65-F5344CB8AC3E}">
        <p14:creationId xmlns:p14="http://schemas.microsoft.com/office/powerpoint/2010/main" val="20571272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5282" y="122244"/>
            <a:ext cx="9026035" cy="534888"/>
          </a:xfrm>
        </p:spPr>
        <p:txBody>
          <a:bodyPr/>
          <a:lstStyle/>
          <a:p>
            <a:r>
              <a:rPr lang="en-US" sz="3200" dirty="0" err="1" smtClean="0"/>
              <a:t>Tìm</a:t>
            </a:r>
            <a:r>
              <a:rPr lang="en-US" sz="3200" dirty="0" smtClean="0"/>
              <a:t> </a:t>
            </a:r>
            <a:r>
              <a:rPr lang="en-US" sz="3200" dirty="0" err="1" smtClean="0"/>
              <a:t>kiếm</a:t>
            </a:r>
            <a:r>
              <a:rPr lang="en-US" sz="3200" dirty="0" smtClean="0"/>
              <a:t> </a:t>
            </a:r>
            <a:r>
              <a:rPr lang="en-US" sz="3200" dirty="0" err="1" smtClean="0"/>
              <a:t>vị</a:t>
            </a:r>
            <a:r>
              <a:rPr lang="en-US" sz="3200" dirty="0" smtClean="0"/>
              <a:t> </a:t>
            </a:r>
            <a:r>
              <a:rPr lang="en-US" sz="3200" dirty="0" err="1" smtClean="0"/>
              <a:t>trí</a:t>
            </a:r>
            <a:r>
              <a:rPr lang="en-US" sz="3200" dirty="0" smtClean="0"/>
              <a:t> </a:t>
            </a:r>
            <a:r>
              <a:rPr lang="en-US" sz="3200" dirty="0" err="1" smtClean="0"/>
              <a:t>địa</a:t>
            </a:r>
            <a:r>
              <a:rPr lang="en-US" sz="3200" dirty="0" smtClean="0"/>
              <a:t> </a:t>
            </a:r>
            <a:r>
              <a:rPr lang="en-US" sz="3200" dirty="0" err="1" smtClean="0"/>
              <a:t>lý</a:t>
            </a:r>
            <a:r>
              <a:rPr lang="en-US" sz="3200" dirty="0" smtClean="0"/>
              <a:t> </a:t>
            </a:r>
            <a:r>
              <a:rPr lang="en-US" sz="3200" dirty="0" err="1" smtClean="0"/>
              <a:t>của</a:t>
            </a:r>
            <a:r>
              <a:rPr lang="en-US" sz="3200" dirty="0" smtClean="0"/>
              <a:t> </a:t>
            </a:r>
            <a:r>
              <a:rPr lang="en-US" sz="3200" dirty="0" err="1" smtClean="0"/>
              <a:t>mục</a:t>
            </a:r>
            <a:r>
              <a:rPr lang="en-US" sz="3200" dirty="0" smtClean="0"/>
              <a:t> </a:t>
            </a:r>
            <a:r>
              <a:rPr lang="en-US" sz="3200" dirty="0" err="1" smtClean="0"/>
              <a:t>tiêu</a:t>
            </a:r>
            <a:endParaRPr lang="en-US" sz="3200"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20</a:t>
            </a:fld>
            <a:endParaRPr lang="ru-RU" dirty="0"/>
          </a:p>
        </p:txBody>
      </p:sp>
      <p:sp>
        <p:nvSpPr>
          <p:cNvPr id="2" name="Content Placeholder 1"/>
          <p:cNvSpPr>
            <a:spLocks noGrp="1"/>
          </p:cNvSpPr>
          <p:nvPr>
            <p:ph sz="quarter" idx="13"/>
          </p:nvPr>
        </p:nvSpPr>
        <p:spPr>
          <a:xfrm>
            <a:off x="35943" y="1183666"/>
            <a:ext cx="9144000" cy="6172200"/>
          </a:xfrm>
        </p:spPr>
        <p:txBody>
          <a:bodyPr>
            <a:normAutofit/>
          </a:bodyPr>
          <a:lstStyle/>
          <a:p>
            <a:r>
              <a:rPr lang="en-US" sz="1500" dirty="0" err="1"/>
              <a:t>Những</a:t>
            </a:r>
            <a:r>
              <a:rPr lang="en-US" sz="1500" dirty="0"/>
              <a:t> </a:t>
            </a:r>
            <a:r>
              <a:rPr lang="en-US" sz="1500" dirty="0" err="1"/>
              <a:t>kẻ</a:t>
            </a:r>
            <a:r>
              <a:rPr lang="en-US" sz="1500" dirty="0"/>
              <a:t> </a:t>
            </a:r>
            <a:r>
              <a:rPr lang="en-US" sz="1500" dirty="0" err="1"/>
              <a:t>tấn</a:t>
            </a:r>
            <a:r>
              <a:rPr lang="en-US" sz="1500" dirty="0"/>
              <a:t> </a:t>
            </a:r>
            <a:r>
              <a:rPr lang="en-US" sz="1500" dirty="0" err="1"/>
              <a:t>công</a:t>
            </a:r>
            <a:r>
              <a:rPr lang="en-US" sz="1500" dirty="0"/>
              <a:t> </a:t>
            </a:r>
            <a:r>
              <a:rPr lang="en-US" sz="1500" dirty="0" err="1"/>
              <a:t>sử</a:t>
            </a:r>
            <a:r>
              <a:rPr lang="en-US" sz="1500" dirty="0"/>
              <a:t> </a:t>
            </a:r>
            <a:r>
              <a:rPr lang="en-US" sz="1500" dirty="0" err="1"/>
              <a:t>dụng</a:t>
            </a:r>
            <a:r>
              <a:rPr lang="en-US" sz="1500" dirty="0"/>
              <a:t> </a:t>
            </a:r>
            <a:r>
              <a:rPr lang="en-US" sz="1500" dirty="0" err="1"/>
              <a:t>công</a:t>
            </a:r>
            <a:r>
              <a:rPr lang="en-US" sz="1500" dirty="0"/>
              <a:t> </a:t>
            </a:r>
            <a:r>
              <a:rPr lang="en-US" sz="1500" dirty="0" err="1"/>
              <a:t>cụ</a:t>
            </a:r>
            <a:r>
              <a:rPr lang="en-US" sz="1500" dirty="0"/>
              <a:t> </a:t>
            </a:r>
            <a:r>
              <a:rPr lang="en-US" sz="1500" dirty="0">
                <a:solidFill>
                  <a:srgbClr val="FF0000"/>
                </a:solidFill>
              </a:rPr>
              <a:t>Google Earth </a:t>
            </a:r>
            <a:r>
              <a:rPr lang="en-US" sz="1500" dirty="0" err="1"/>
              <a:t>để</a:t>
            </a:r>
            <a:r>
              <a:rPr lang="en-US" sz="1500" dirty="0"/>
              <a:t> </a:t>
            </a:r>
            <a:r>
              <a:rPr lang="en-US" sz="1500" dirty="0" err="1"/>
              <a:t>lấy</a:t>
            </a:r>
            <a:r>
              <a:rPr lang="en-US" sz="1500" dirty="0"/>
              <a:t> </a:t>
            </a:r>
            <a:r>
              <a:rPr lang="en-US" sz="1500" dirty="0" err="1"/>
              <a:t>vị</a:t>
            </a:r>
            <a:r>
              <a:rPr lang="en-US" sz="1500" dirty="0"/>
              <a:t> </a:t>
            </a:r>
            <a:r>
              <a:rPr lang="en-US" sz="1500" dirty="0" err="1"/>
              <a:t>trí</a:t>
            </a:r>
            <a:r>
              <a:rPr lang="en-US" sz="1500" dirty="0"/>
              <a:t> </a:t>
            </a:r>
            <a:r>
              <a:rPr lang="en-US" sz="1500" dirty="0" err="1"/>
              <a:t>thực</a:t>
            </a:r>
            <a:r>
              <a:rPr lang="en-US" sz="1500" dirty="0"/>
              <a:t> </a:t>
            </a:r>
            <a:r>
              <a:rPr lang="en-US" sz="1500" dirty="0" err="1"/>
              <a:t>của</a:t>
            </a:r>
            <a:r>
              <a:rPr lang="en-US" sz="1500" dirty="0"/>
              <a:t> </a:t>
            </a:r>
            <a:r>
              <a:rPr lang="en-US" sz="1500" dirty="0" err="1"/>
              <a:t>mục</a:t>
            </a:r>
            <a:r>
              <a:rPr lang="en-US" sz="1500" dirty="0"/>
              <a:t> </a:t>
            </a:r>
            <a:r>
              <a:rPr lang="en-US" sz="1500" dirty="0" err="1"/>
              <a:t>tiêu</a:t>
            </a:r>
            <a:r>
              <a:rPr lang="en-US" sz="1500" dirty="0"/>
              <a:t>, </a:t>
            </a:r>
            <a:r>
              <a:rPr lang="en-US" sz="1500" dirty="0" err="1"/>
              <a:t>giúp</a:t>
            </a:r>
            <a:r>
              <a:rPr lang="en-US" sz="1500" dirty="0"/>
              <a:t> </a:t>
            </a:r>
            <a:r>
              <a:rPr lang="en-US" sz="1500" dirty="0" err="1"/>
              <a:t>chúng</a:t>
            </a:r>
            <a:r>
              <a:rPr lang="en-US" sz="1500" dirty="0"/>
              <a:t> </a:t>
            </a:r>
            <a:r>
              <a:rPr lang="en-US" sz="1500" dirty="0" err="1"/>
              <a:t>thực</a:t>
            </a:r>
            <a:r>
              <a:rPr lang="en-US" sz="1500" dirty="0"/>
              <a:t> </a:t>
            </a:r>
            <a:r>
              <a:rPr lang="en-US" sz="1500" dirty="0" err="1"/>
              <a:t>hiện</a:t>
            </a:r>
            <a:r>
              <a:rPr lang="en-US" sz="1500" dirty="0"/>
              <a:t> </a:t>
            </a:r>
            <a:r>
              <a:rPr lang="en-US" sz="1500" dirty="0" err="1"/>
              <a:t>các</a:t>
            </a:r>
            <a:r>
              <a:rPr lang="en-US" sz="1500" dirty="0"/>
              <a:t> </a:t>
            </a:r>
            <a:r>
              <a:rPr lang="en-US" sz="1500" dirty="0" err="1"/>
              <a:t>cuộc</a:t>
            </a:r>
            <a:r>
              <a:rPr lang="en-US" sz="1500" dirty="0"/>
              <a:t> </a:t>
            </a:r>
            <a:r>
              <a:rPr lang="en-US" sz="1500" dirty="0" err="1"/>
              <a:t>tấn</a:t>
            </a:r>
            <a:r>
              <a:rPr lang="en-US" sz="1500" dirty="0"/>
              <a:t> </a:t>
            </a:r>
            <a:r>
              <a:rPr lang="en-US" sz="1500" dirty="0" err="1"/>
              <a:t>công</a:t>
            </a:r>
            <a:r>
              <a:rPr lang="en-US" sz="1500" dirty="0"/>
              <a:t> </a:t>
            </a:r>
            <a:r>
              <a:rPr lang="en-US" sz="1500" dirty="0" err="1"/>
              <a:t>xã</a:t>
            </a:r>
            <a:r>
              <a:rPr lang="en-US" sz="1500" dirty="0"/>
              <a:t> </a:t>
            </a:r>
            <a:r>
              <a:rPr lang="en-US" sz="1500" dirty="0" err="1"/>
              <a:t>hội</a:t>
            </a:r>
            <a:r>
              <a:rPr lang="en-US" sz="1500" dirty="0"/>
              <a:t> </a:t>
            </a:r>
            <a:r>
              <a:rPr lang="en-US" sz="1500" dirty="0" err="1"/>
              <a:t>và</a:t>
            </a:r>
            <a:r>
              <a:rPr lang="en-US" sz="1500" dirty="0"/>
              <a:t> </a:t>
            </a:r>
            <a:r>
              <a:rPr lang="en-US" sz="1500" dirty="0" err="1"/>
              <a:t>các</a:t>
            </a:r>
            <a:r>
              <a:rPr lang="en-US" sz="1500" dirty="0"/>
              <a:t> </a:t>
            </a:r>
            <a:r>
              <a:rPr lang="en-US" sz="1500" dirty="0" err="1"/>
              <a:t>cuộc</a:t>
            </a:r>
            <a:r>
              <a:rPr lang="en-US" sz="1500" dirty="0"/>
              <a:t> </a:t>
            </a:r>
            <a:r>
              <a:rPr lang="en-US" sz="1500" dirty="0" err="1"/>
              <a:t>tấn</a:t>
            </a:r>
            <a:r>
              <a:rPr lang="en-US" sz="1500" dirty="0"/>
              <a:t> </a:t>
            </a:r>
            <a:r>
              <a:rPr lang="en-US" sz="1500" dirty="0" err="1"/>
              <a:t>công</a:t>
            </a:r>
            <a:r>
              <a:rPr lang="en-US" sz="1500" dirty="0"/>
              <a:t> phi </a:t>
            </a:r>
            <a:r>
              <a:rPr lang="en-US" sz="1500" dirty="0" err="1"/>
              <a:t>kỹ</a:t>
            </a:r>
            <a:r>
              <a:rPr lang="en-US" sz="1500" dirty="0"/>
              <a:t> </a:t>
            </a:r>
            <a:r>
              <a:rPr lang="en-US" sz="1500" dirty="0" err="1"/>
              <a:t>thuật</a:t>
            </a:r>
            <a:r>
              <a:rPr lang="en-US" sz="1500" dirty="0"/>
              <a:t> </a:t>
            </a:r>
            <a:r>
              <a:rPr lang="en-US" sz="1500" dirty="0" err="1"/>
              <a:t>khác</a:t>
            </a:r>
            <a:endParaRPr lang="en-US" sz="1725" dirty="0"/>
          </a:p>
        </p:txBody>
      </p:sp>
      <p:sp>
        <p:nvSpPr>
          <p:cNvPr id="8" name="Rounded Rectangle 7"/>
          <p:cNvSpPr/>
          <p:nvPr/>
        </p:nvSpPr>
        <p:spPr>
          <a:xfrm>
            <a:off x="5806330" y="2022693"/>
            <a:ext cx="2880470" cy="516088"/>
          </a:xfrm>
          <a:prstGeom prst="roundRect">
            <a:avLst>
              <a:gd name="adj" fmla="val 15410"/>
            </a:avLst>
          </a:prstGeom>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1350" dirty="0">
              <a:solidFill>
                <a:schemeClr val="tx1"/>
              </a:solidFill>
            </a:endParaRPr>
          </a:p>
          <a:p>
            <a:pPr algn="ctr"/>
            <a:r>
              <a:rPr lang="en-US" sz="1350" dirty="0">
                <a:solidFill>
                  <a:schemeClr val="tx1"/>
                </a:solidFill>
              </a:rPr>
              <a:t>Google Maps (https://maps.google.com)</a:t>
            </a:r>
          </a:p>
          <a:p>
            <a:pPr algn="ctr"/>
            <a:endParaRPr lang="en-US" sz="135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965" y="2085975"/>
            <a:ext cx="5250472" cy="3200400"/>
          </a:xfrm>
          <a:prstGeom prst="rect">
            <a:avLst/>
          </a:prstGeom>
        </p:spPr>
      </p:pic>
      <p:sp>
        <p:nvSpPr>
          <p:cNvPr id="13" name="Rounded Rectangle 12"/>
          <p:cNvSpPr/>
          <p:nvPr/>
        </p:nvSpPr>
        <p:spPr>
          <a:xfrm>
            <a:off x="5806330" y="2673786"/>
            <a:ext cx="2880470" cy="516088"/>
          </a:xfrm>
          <a:prstGeom prst="roundRect">
            <a:avLst>
              <a:gd name="adj" fmla="val 15410"/>
            </a:avLst>
          </a:prstGeom>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1350" dirty="0">
              <a:solidFill>
                <a:schemeClr val="tx1"/>
              </a:solidFill>
            </a:endParaRPr>
          </a:p>
          <a:p>
            <a:pPr algn="ctr"/>
            <a:r>
              <a:rPr lang="en-US" sz="1350" dirty="0" err="1"/>
              <a:t>Wikimapia</a:t>
            </a:r>
            <a:r>
              <a:rPr lang="en-US" sz="1350" dirty="0"/>
              <a:t> (http://www.wikimapia.org)</a:t>
            </a:r>
          </a:p>
          <a:p>
            <a:pPr algn="ctr"/>
            <a:endParaRPr lang="en-US" sz="1350" dirty="0"/>
          </a:p>
        </p:txBody>
      </p:sp>
      <p:sp>
        <p:nvSpPr>
          <p:cNvPr id="14" name="Rounded Rectangle 13"/>
          <p:cNvSpPr/>
          <p:nvPr/>
        </p:nvSpPr>
        <p:spPr>
          <a:xfrm>
            <a:off x="5806329" y="3324879"/>
            <a:ext cx="2880471" cy="517949"/>
          </a:xfrm>
          <a:prstGeom prst="roundRect">
            <a:avLst>
              <a:gd name="adj" fmla="val 15410"/>
            </a:avLst>
          </a:prstGeom>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1350" dirty="0">
              <a:solidFill>
                <a:schemeClr val="tx1"/>
              </a:solidFill>
            </a:endParaRPr>
          </a:p>
          <a:p>
            <a:pPr algn="ctr"/>
            <a:r>
              <a:rPr lang="en-US" sz="1350" dirty="0"/>
              <a:t>National Geographic Maps (http://maps.nationalgeographic.com)</a:t>
            </a:r>
          </a:p>
          <a:p>
            <a:pPr algn="ctr"/>
            <a:endParaRPr lang="en-US" sz="1350" dirty="0"/>
          </a:p>
        </p:txBody>
      </p:sp>
      <p:sp>
        <p:nvSpPr>
          <p:cNvPr id="15" name="Rounded Rectangle 14"/>
          <p:cNvSpPr/>
          <p:nvPr/>
        </p:nvSpPr>
        <p:spPr>
          <a:xfrm>
            <a:off x="5810139" y="4011722"/>
            <a:ext cx="2876661" cy="516088"/>
          </a:xfrm>
          <a:prstGeom prst="roundRect">
            <a:avLst>
              <a:gd name="adj" fmla="val 15410"/>
            </a:avLst>
          </a:prstGeom>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350" dirty="0"/>
              <a:t>Yahoo Maps (https://maps.yahoo.com)</a:t>
            </a:r>
          </a:p>
        </p:txBody>
      </p:sp>
      <p:sp>
        <p:nvSpPr>
          <p:cNvPr id="16" name="Rounded Rectangle 15"/>
          <p:cNvSpPr/>
          <p:nvPr/>
        </p:nvSpPr>
        <p:spPr>
          <a:xfrm>
            <a:off x="5791089" y="4735015"/>
            <a:ext cx="2910951" cy="516088"/>
          </a:xfrm>
          <a:prstGeom prst="roundRect">
            <a:avLst>
              <a:gd name="adj" fmla="val 15410"/>
            </a:avLst>
          </a:prstGeom>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350" dirty="0"/>
              <a:t>Bing Maps (https://www.bing.com/maps)</a:t>
            </a:r>
          </a:p>
        </p:txBody>
      </p:sp>
    </p:spTree>
    <p:extLst>
      <p:ext uri="{BB962C8B-B14F-4D97-AF65-F5344CB8AC3E}">
        <p14:creationId xmlns:p14="http://schemas.microsoft.com/office/powerpoint/2010/main" val="29888057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0" y="1519416"/>
            <a:ext cx="3943350" cy="4629150"/>
          </a:xfrm>
        </p:spPr>
        <p:txBody>
          <a:bodyPr>
            <a:normAutofit lnSpcReduction="10000"/>
          </a:bodyPr>
          <a:lstStyle/>
          <a:p>
            <a:pPr algn="just"/>
            <a:r>
              <a:rPr lang="en-US" sz="1050" dirty="0" err="1"/>
              <a:t>Các</a:t>
            </a:r>
            <a:r>
              <a:rPr lang="en-US" sz="1050" dirty="0"/>
              <a:t> </a:t>
            </a:r>
            <a:r>
              <a:rPr lang="en-US" sz="1050" dirty="0" err="1"/>
              <a:t>dịch</a:t>
            </a:r>
            <a:r>
              <a:rPr lang="en-US" sz="1050" dirty="0"/>
              <a:t> </a:t>
            </a:r>
            <a:r>
              <a:rPr lang="en-US" sz="1050" dirty="0" err="1"/>
              <a:t>vụ</a:t>
            </a:r>
            <a:r>
              <a:rPr lang="en-US" sz="1050" dirty="0"/>
              <a:t> </a:t>
            </a:r>
            <a:r>
              <a:rPr lang="en-US" sz="1050" dirty="0" err="1"/>
              <a:t>mạng</a:t>
            </a:r>
            <a:r>
              <a:rPr lang="en-US" sz="1050" dirty="0"/>
              <a:t> </a:t>
            </a:r>
            <a:r>
              <a:rPr lang="en-US" sz="1050" dirty="0" err="1"/>
              <a:t>xã</a:t>
            </a:r>
            <a:r>
              <a:rPr lang="en-US" sz="1050" dirty="0"/>
              <a:t> </a:t>
            </a:r>
            <a:r>
              <a:rPr lang="en-US" sz="1050" dirty="0" err="1"/>
              <a:t>hội</a:t>
            </a:r>
            <a:r>
              <a:rPr lang="en-US" sz="1050" dirty="0"/>
              <a:t> </a:t>
            </a:r>
            <a:r>
              <a:rPr lang="en-US" sz="1050" dirty="0" err="1"/>
              <a:t>cung</a:t>
            </a:r>
            <a:r>
              <a:rPr lang="en-US" sz="1050" dirty="0"/>
              <a:t> </a:t>
            </a:r>
            <a:r>
              <a:rPr lang="en-US" sz="1050" dirty="0" err="1"/>
              <a:t>cấp</a:t>
            </a:r>
            <a:r>
              <a:rPr lang="en-US" sz="1050" dirty="0"/>
              <a:t> </a:t>
            </a:r>
            <a:r>
              <a:rPr lang="en-US" sz="1050" dirty="0" err="1">
                <a:solidFill>
                  <a:srgbClr val="FF0000"/>
                </a:solidFill>
              </a:rPr>
              <a:t>thông</a:t>
            </a:r>
            <a:r>
              <a:rPr lang="en-US" sz="1050" dirty="0">
                <a:solidFill>
                  <a:srgbClr val="FF0000"/>
                </a:solidFill>
              </a:rPr>
              <a:t> tin </a:t>
            </a:r>
            <a:r>
              <a:rPr lang="en-US" sz="1050" dirty="0" err="1">
                <a:solidFill>
                  <a:srgbClr val="FF0000"/>
                </a:solidFill>
              </a:rPr>
              <a:t>hữu</a:t>
            </a:r>
            <a:r>
              <a:rPr lang="en-US" sz="1050" dirty="0">
                <a:solidFill>
                  <a:srgbClr val="FF0000"/>
                </a:solidFill>
              </a:rPr>
              <a:t> </a:t>
            </a:r>
            <a:r>
              <a:rPr lang="en-US" sz="1050" dirty="0" err="1">
                <a:solidFill>
                  <a:srgbClr val="FF0000"/>
                </a:solidFill>
              </a:rPr>
              <a:t>ích</a:t>
            </a:r>
            <a:r>
              <a:rPr lang="en-US" sz="1050" dirty="0">
                <a:solidFill>
                  <a:srgbClr val="FF0000"/>
                </a:solidFill>
              </a:rPr>
              <a:t> </a:t>
            </a:r>
            <a:r>
              <a:rPr lang="en-US" sz="1050" dirty="0" err="1">
                <a:solidFill>
                  <a:srgbClr val="FF0000"/>
                </a:solidFill>
              </a:rPr>
              <a:t>về</a:t>
            </a:r>
            <a:r>
              <a:rPr lang="en-US" sz="1050" dirty="0">
                <a:solidFill>
                  <a:srgbClr val="FF0000"/>
                </a:solidFill>
              </a:rPr>
              <a:t> </a:t>
            </a:r>
            <a:r>
              <a:rPr lang="en-US" sz="1050" dirty="0" err="1">
                <a:solidFill>
                  <a:srgbClr val="FF0000"/>
                </a:solidFill>
              </a:rPr>
              <a:t>cá</a:t>
            </a:r>
            <a:r>
              <a:rPr lang="en-US" sz="1050" dirty="0">
                <a:solidFill>
                  <a:srgbClr val="FF0000"/>
                </a:solidFill>
              </a:rPr>
              <a:t> </a:t>
            </a:r>
            <a:r>
              <a:rPr lang="en-US" sz="1050" dirty="0" err="1">
                <a:solidFill>
                  <a:srgbClr val="FF0000"/>
                </a:solidFill>
              </a:rPr>
              <a:t>nhân</a:t>
            </a:r>
            <a:r>
              <a:rPr lang="en-US" sz="1050" dirty="0">
                <a:solidFill>
                  <a:srgbClr val="FF0000"/>
                </a:solidFill>
              </a:rPr>
              <a:t> </a:t>
            </a:r>
            <a:r>
              <a:rPr lang="en-US" sz="1050" dirty="0" err="1"/>
              <a:t>giúp</a:t>
            </a:r>
            <a:r>
              <a:rPr lang="en-US" sz="1050" dirty="0"/>
              <a:t> </a:t>
            </a:r>
            <a:r>
              <a:rPr lang="en-US" sz="1050" dirty="0" err="1"/>
              <a:t>kẻ</a:t>
            </a:r>
            <a:r>
              <a:rPr lang="en-US" sz="1050" dirty="0"/>
              <a:t> </a:t>
            </a:r>
            <a:r>
              <a:rPr lang="en-US" sz="1050" dirty="0" err="1"/>
              <a:t>tấn</a:t>
            </a:r>
            <a:r>
              <a:rPr lang="en-US" sz="1050" dirty="0"/>
              <a:t> </a:t>
            </a:r>
            <a:r>
              <a:rPr lang="en-US" sz="1050" dirty="0" err="1"/>
              <a:t>công</a:t>
            </a:r>
            <a:r>
              <a:rPr lang="en-US" sz="1050" dirty="0"/>
              <a:t> </a:t>
            </a:r>
            <a:r>
              <a:rPr lang="en-US" sz="1050" dirty="0" err="1"/>
              <a:t>thực</a:t>
            </a:r>
            <a:r>
              <a:rPr lang="en-US" sz="1050" dirty="0"/>
              <a:t> </a:t>
            </a:r>
            <a:r>
              <a:rPr lang="en-US" sz="1050" dirty="0" err="1"/>
              <a:t>hiện</a:t>
            </a:r>
            <a:r>
              <a:rPr lang="en-US" sz="1050" dirty="0"/>
              <a:t> </a:t>
            </a:r>
            <a:r>
              <a:rPr lang="en-US" sz="1050" dirty="0" err="1"/>
              <a:t>kỹ</a:t>
            </a:r>
            <a:r>
              <a:rPr lang="en-US" sz="1050" dirty="0"/>
              <a:t> </a:t>
            </a:r>
            <a:r>
              <a:rPr lang="en-US" sz="1050" dirty="0" err="1"/>
              <a:t>thuật</a:t>
            </a:r>
            <a:r>
              <a:rPr lang="en-US" sz="1050" dirty="0"/>
              <a:t> </a:t>
            </a:r>
            <a:r>
              <a:rPr lang="en-US" sz="1050" dirty="0" err="1"/>
              <a:t>xã</a:t>
            </a:r>
            <a:r>
              <a:rPr lang="en-US" sz="1050" dirty="0"/>
              <a:t> </a:t>
            </a:r>
            <a:r>
              <a:rPr lang="en-US" sz="1050" dirty="0" err="1"/>
              <a:t>hội</a:t>
            </a:r>
            <a:r>
              <a:rPr lang="en-US" sz="1050" dirty="0"/>
              <a:t> </a:t>
            </a:r>
            <a:r>
              <a:rPr lang="en-US" sz="1050" dirty="0" err="1"/>
              <a:t>và</a:t>
            </a:r>
            <a:r>
              <a:rPr lang="en-US" sz="1050" dirty="0"/>
              <a:t> </a:t>
            </a:r>
            <a:r>
              <a:rPr lang="en-US" sz="1050" dirty="0" err="1"/>
              <a:t>các</a:t>
            </a:r>
            <a:r>
              <a:rPr lang="en-US" sz="1050" dirty="0"/>
              <a:t> </a:t>
            </a:r>
            <a:r>
              <a:rPr lang="en-US" sz="1050" dirty="0" err="1"/>
              <a:t>cuộc</a:t>
            </a:r>
            <a:r>
              <a:rPr lang="en-US" sz="1050" dirty="0"/>
              <a:t> </a:t>
            </a:r>
            <a:r>
              <a:rPr lang="en-US" sz="1050" dirty="0" err="1"/>
              <a:t>tấn</a:t>
            </a:r>
            <a:r>
              <a:rPr lang="en-US" sz="1050" dirty="0"/>
              <a:t> </a:t>
            </a:r>
            <a:r>
              <a:rPr lang="en-US" sz="1050" dirty="0" err="1"/>
              <a:t>công</a:t>
            </a:r>
            <a:r>
              <a:rPr lang="en-US" sz="1050" dirty="0"/>
              <a:t> </a:t>
            </a:r>
            <a:r>
              <a:rPr lang="en-US" sz="1050" dirty="0" err="1"/>
              <a:t>khác</a:t>
            </a:r>
            <a:r>
              <a:rPr lang="en-US" sz="1050" dirty="0"/>
              <a:t>.</a:t>
            </a:r>
          </a:p>
          <a:p>
            <a:pPr algn="just"/>
            <a:r>
              <a:rPr lang="vi-VN" sz="1050" dirty="0"/>
              <a:t>Tìm kiếm người có thể cung cấp </a:t>
            </a:r>
            <a:r>
              <a:rPr lang="vi-VN" sz="1050" dirty="0">
                <a:solidFill>
                  <a:srgbClr val="FF0000"/>
                </a:solidFill>
              </a:rPr>
              <a:t>thông tin quan trọng về cá nhân hoặc tổ chức</a:t>
            </a:r>
            <a:r>
              <a:rPr lang="vi-VN" sz="1050" dirty="0"/>
              <a:t> bao gồm vị trí, email, trang web, blog, địa chỉ liên hệ, ngày quan trọng, v.v.</a:t>
            </a:r>
            <a:endParaRPr lang="en-US" sz="1050" dirty="0"/>
          </a:p>
          <a:p>
            <a:pPr algn="just"/>
            <a:r>
              <a:rPr lang="en-US" sz="1050" dirty="0" err="1"/>
              <a:t>Một</a:t>
            </a:r>
            <a:r>
              <a:rPr lang="en-US" sz="1050" dirty="0"/>
              <a:t> </a:t>
            </a:r>
            <a:r>
              <a:rPr lang="en-US" sz="1050" dirty="0" err="1"/>
              <a:t>số</a:t>
            </a:r>
            <a:r>
              <a:rPr lang="en-US" sz="1050" dirty="0"/>
              <a:t> </a:t>
            </a:r>
            <a:r>
              <a:rPr lang="en-US" sz="1050" dirty="0" err="1"/>
              <a:t>trang</a:t>
            </a:r>
            <a:r>
              <a:rPr lang="en-US" sz="1050" dirty="0"/>
              <a:t> </a:t>
            </a:r>
            <a:r>
              <a:rPr lang="en-US" sz="1050" dirty="0" err="1"/>
              <a:t>mạng</a:t>
            </a:r>
            <a:r>
              <a:rPr lang="en-US" sz="1050" dirty="0"/>
              <a:t> </a:t>
            </a:r>
            <a:r>
              <a:rPr lang="en-US" sz="1050" dirty="0" err="1"/>
              <a:t>xã</a:t>
            </a:r>
            <a:r>
              <a:rPr lang="en-US" sz="1050" dirty="0"/>
              <a:t> </a:t>
            </a:r>
            <a:r>
              <a:rPr lang="en-US" sz="1050" dirty="0" err="1"/>
              <a:t>hội</a:t>
            </a:r>
            <a:r>
              <a:rPr lang="en-US" sz="1050" dirty="0"/>
              <a:t> </a:t>
            </a:r>
            <a:r>
              <a:rPr lang="en-US" sz="1050" dirty="0" err="1"/>
              <a:t>là</a:t>
            </a:r>
            <a:r>
              <a:rPr lang="en-US" sz="1050" dirty="0"/>
              <a:t>:</a:t>
            </a:r>
          </a:p>
          <a:p>
            <a:pPr marL="0" indent="0" algn="just">
              <a:lnSpc>
                <a:spcPct val="150000"/>
              </a:lnSpc>
              <a:buNone/>
            </a:pPr>
            <a:r>
              <a:rPr lang="en-US" sz="1050" dirty="0"/>
              <a:t>            </a:t>
            </a:r>
            <a:r>
              <a:rPr lang="en-US" sz="900" dirty="0"/>
              <a:t>Facebook (https://www.facebook.com) </a:t>
            </a:r>
          </a:p>
          <a:p>
            <a:pPr marL="0" indent="0" algn="just">
              <a:lnSpc>
                <a:spcPct val="150000"/>
              </a:lnSpc>
              <a:buNone/>
            </a:pPr>
            <a:r>
              <a:rPr lang="en-US" sz="900" dirty="0"/>
              <a:t>              YouTube (https://www. youtube.com)</a:t>
            </a:r>
          </a:p>
          <a:p>
            <a:pPr marL="0" indent="0" algn="just">
              <a:lnSpc>
                <a:spcPct val="150000"/>
              </a:lnSpc>
              <a:buNone/>
            </a:pPr>
            <a:r>
              <a:rPr lang="en-US" sz="900" dirty="0"/>
              <a:t>              LinkedIn (https://www.|linkedin.com) </a:t>
            </a:r>
          </a:p>
          <a:p>
            <a:pPr marL="0" indent="0" algn="just">
              <a:lnSpc>
                <a:spcPct val="150000"/>
              </a:lnSpc>
              <a:buNone/>
            </a:pPr>
            <a:r>
              <a:rPr lang="en-US" sz="900" dirty="0"/>
              <a:t>              Pinterest (https://www.pinterest.com)</a:t>
            </a:r>
          </a:p>
          <a:p>
            <a:pPr marL="0" indent="0" algn="just">
              <a:lnSpc>
                <a:spcPct val="150000"/>
              </a:lnSpc>
              <a:buNone/>
            </a:pPr>
            <a:r>
              <a:rPr lang="en-US" sz="900" dirty="0"/>
              <a:t>              Twitter (https://twitter.com) </a:t>
            </a:r>
          </a:p>
          <a:p>
            <a:pPr marL="0" indent="0" algn="just">
              <a:lnSpc>
                <a:spcPct val="150000"/>
              </a:lnSpc>
              <a:buNone/>
            </a:pPr>
            <a:r>
              <a:rPr lang="en-US" sz="900" dirty="0"/>
              <a:t>              Instagram (https://www.instagram.com)</a:t>
            </a:r>
          </a:p>
          <a:p>
            <a:pPr marL="0" indent="0" algn="just">
              <a:lnSpc>
                <a:spcPct val="150000"/>
              </a:lnSpc>
              <a:buNone/>
            </a:pPr>
            <a:r>
              <a:rPr lang="en-US" sz="900" dirty="0"/>
              <a:t>              Google+ (https://plus.google.com)</a:t>
            </a:r>
          </a:p>
          <a:p>
            <a:pPr marL="0" indent="0" algn="just">
              <a:lnSpc>
                <a:spcPct val="150000"/>
              </a:lnSpc>
              <a:buNone/>
            </a:pPr>
            <a:r>
              <a:rPr lang="en-US" sz="900" dirty="0"/>
              <a:t>              </a:t>
            </a:r>
            <a:r>
              <a:rPr lang="en-US" sz="900" dirty="0" err="1"/>
              <a:t>MySpace</a:t>
            </a:r>
            <a:r>
              <a:rPr lang="en-US" sz="900" dirty="0"/>
              <a:t> (https://myspace.com)</a:t>
            </a:r>
          </a:p>
          <a:p>
            <a:pPr marL="0" indent="0" algn="just">
              <a:buNone/>
            </a:pPr>
            <a:endParaRPr lang="en-US" sz="1125" dirty="0"/>
          </a:p>
          <a:p>
            <a:pPr algn="just"/>
            <a:endParaRPr lang="en-US" sz="1425"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21</a:t>
            </a:fld>
            <a:endParaRPr lang="ru-RU" dirty="0"/>
          </a:p>
        </p:txBody>
      </p:sp>
      <p:sp>
        <p:nvSpPr>
          <p:cNvPr id="8" name="Title 2"/>
          <p:cNvSpPr>
            <a:spLocks noGrp="1"/>
          </p:cNvSpPr>
          <p:nvPr>
            <p:ph type="title"/>
          </p:nvPr>
        </p:nvSpPr>
        <p:spPr/>
        <p:txBody>
          <a:bodyPr/>
          <a:lstStyle/>
          <a:p>
            <a:r>
              <a:rPr lang="en-US" sz="2250" dirty="0"/>
              <a:t>People Search on Social Networking Sites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4427" y="1940763"/>
            <a:ext cx="3704384" cy="2000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4362141" y="1459974"/>
            <a:ext cx="3829050" cy="415498"/>
          </a:xfrm>
          <a:prstGeom prst="rect">
            <a:avLst/>
          </a:prstGeom>
          <a:noFill/>
        </p:spPr>
        <p:txBody>
          <a:bodyPr wrap="square" rtlCol="0">
            <a:spAutoFit/>
          </a:bodyPr>
          <a:lstStyle/>
          <a:p>
            <a:pPr marL="214313" indent="-214313">
              <a:buFont typeface="Arial" panose="020B0604020202020204" pitchFamily="34" charset="0"/>
              <a:buChar char="•"/>
            </a:pPr>
            <a:r>
              <a:rPr lang="vi-VN" sz="1050" dirty="0">
                <a:latin typeface="Tahoma" panose="020B0604030504040204" pitchFamily="34" charset="0"/>
                <a:ea typeface="Tahoma" panose="020B0604030504040204" pitchFamily="34" charset="0"/>
                <a:cs typeface="Tahoma" panose="020B0604030504040204" pitchFamily="34" charset="0"/>
              </a:rPr>
              <a:t>Thông tin về một cá nhân có thể được tìm thấy </a:t>
            </a:r>
            <a:r>
              <a:rPr lang="en-US" sz="1050" dirty="0" err="1">
                <a:latin typeface="Tahoma" panose="020B0604030504040204" pitchFamily="34" charset="0"/>
                <a:ea typeface="Tahoma" panose="020B0604030504040204" pitchFamily="34" charset="0"/>
                <a:cs typeface="Tahoma" panose="020B0604030504040204" pitchFamily="34" charset="0"/>
              </a:rPr>
              <a:t>tại</a:t>
            </a:r>
            <a:r>
              <a:rPr lang="en-US" sz="1050" dirty="0">
                <a:latin typeface="Tahoma" panose="020B0604030504040204" pitchFamily="34" charset="0"/>
                <a:ea typeface="Tahoma" panose="020B0604030504040204" pitchFamily="34" charset="0"/>
                <a:cs typeface="Tahoma" panose="020B0604030504040204" pitchFamily="34" charset="0"/>
              </a:rPr>
              <a:t> </a:t>
            </a:r>
            <a:r>
              <a:rPr lang="en-US" sz="1050" dirty="0" err="1">
                <a:latin typeface="Tahoma" panose="020B0604030504040204" pitchFamily="34" charset="0"/>
                <a:ea typeface="Tahoma" panose="020B0604030504040204" pitchFamily="34" charset="0"/>
                <a:cs typeface="Tahoma" panose="020B0604030504040204" pitchFamily="34" charset="0"/>
              </a:rPr>
              <a:t>nhiều</a:t>
            </a:r>
            <a:r>
              <a:rPr lang="en-US" sz="1050" dirty="0">
                <a:latin typeface="Tahoma" panose="020B0604030504040204" pitchFamily="34" charset="0"/>
                <a:ea typeface="Tahoma" panose="020B0604030504040204" pitchFamily="34" charset="0"/>
                <a:cs typeface="Tahoma" panose="020B0604030504040204" pitchFamily="34" charset="0"/>
              </a:rPr>
              <a:t> </a:t>
            </a:r>
            <a:r>
              <a:rPr lang="vi-VN" sz="1050" dirty="0">
                <a:solidFill>
                  <a:srgbClr val="FF0000"/>
                </a:solidFill>
                <a:latin typeface="Tahoma" panose="020B0604030504040204" pitchFamily="34" charset="0"/>
                <a:ea typeface="Tahoma" panose="020B0604030504040204" pitchFamily="34" charset="0"/>
                <a:cs typeface="Tahoma" panose="020B0604030504040204" pitchFamily="34" charset="0"/>
              </a:rPr>
              <a:t>trang web tìm kiếm </a:t>
            </a:r>
            <a:endParaRPr lang="en-US" sz="105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751" y="3230116"/>
            <a:ext cx="198884" cy="1988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5368" y="3525408"/>
            <a:ext cx="239648" cy="1893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8101" t="-8101" r="-8101" b="-8101"/>
          <a:stretch/>
        </p:blipFill>
        <p:spPr>
          <a:xfrm>
            <a:off x="269105" y="3829051"/>
            <a:ext cx="232172" cy="2321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p:cNvPicPr>
            <a:picLocks noChangeAspect="1"/>
          </p:cNvPicPr>
          <p:nvPr/>
        </p:nvPicPr>
        <p:blipFill rotWithShape="1">
          <a:blip r:embed="rId7" cstate="print">
            <a:extLst>
              <a:ext uri="{28A0092B-C50C-407E-A947-70E740481C1C}">
                <a14:useLocalDpi xmlns:a14="http://schemas.microsoft.com/office/drawing/2010/main" val="0"/>
              </a:ext>
            </a:extLst>
          </a:blip>
          <a:srcRect l="-12911" t="-12911" r="-12911" b="-12911"/>
          <a:stretch/>
        </p:blipFill>
        <p:spPr>
          <a:xfrm>
            <a:off x="262956" y="4149156"/>
            <a:ext cx="251395" cy="2513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l="-12650" t="-12650" r="-12650" b="-12650"/>
          <a:stretch/>
        </p:blipFill>
        <p:spPr>
          <a:xfrm>
            <a:off x="278130" y="4463585"/>
            <a:ext cx="250347" cy="2503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3404" y="4825787"/>
            <a:ext cx="199800" cy="199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p:cNvPicPr>
            <a:picLocks noChangeAspect="1"/>
          </p:cNvPicPr>
          <p:nvPr/>
        </p:nvPicPr>
        <p:blipFill rotWithShape="1">
          <a:blip r:embed="rId10" cstate="print">
            <a:extLst>
              <a:ext uri="{28A0092B-C50C-407E-A947-70E740481C1C}">
                <a14:useLocalDpi xmlns:a14="http://schemas.microsoft.com/office/drawing/2010/main" val="0"/>
              </a:ext>
            </a:extLst>
          </a:blip>
          <a:srcRect t="1133" b="1133"/>
          <a:stretch/>
        </p:blipFill>
        <p:spPr>
          <a:xfrm>
            <a:off x="301477" y="5169594"/>
            <a:ext cx="199800" cy="1952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1477" y="5481249"/>
            <a:ext cx="199800" cy="199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57701" y="4061223"/>
            <a:ext cx="2672183" cy="1750375"/>
          </a:xfrm>
          <a:prstGeom prst="rect">
            <a:avLst/>
          </a:prstGeom>
        </p:spPr>
      </p:pic>
    </p:spTree>
    <p:extLst>
      <p:ext uri="{BB962C8B-B14F-4D97-AF65-F5344CB8AC3E}">
        <p14:creationId xmlns:p14="http://schemas.microsoft.com/office/powerpoint/2010/main" val="8582892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250" dirty="0"/>
              <a:t>Gathering Information from LinkedIn</a:t>
            </a:r>
          </a:p>
        </p:txBody>
      </p:sp>
      <p:sp>
        <p:nvSpPr>
          <p:cNvPr id="4" name="Slide Number Placeholder 3"/>
          <p:cNvSpPr>
            <a:spLocks noGrp="1"/>
          </p:cNvSpPr>
          <p:nvPr>
            <p:ph type="sldNum" sz="quarter" idx="12"/>
          </p:nvPr>
        </p:nvSpPr>
        <p:spPr/>
        <p:txBody>
          <a:bodyPr/>
          <a:lstStyle/>
          <a:p>
            <a:fld id="{3E15BD7C-E074-4D4A-84C3-500EE5B9C190}" type="slidenum">
              <a:rPr lang="ru-RU" smtClean="0"/>
              <a:pPr/>
              <a:t>22</a:t>
            </a:fld>
            <a:endParaRPr lang="ru-RU" dirty="0"/>
          </a:p>
        </p:txBody>
      </p:sp>
      <p:sp>
        <p:nvSpPr>
          <p:cNvPr id="7" name="TextBox 6"/>
          <p:cNvSpPr txBox="1"/>
          <p:nvPr/>
        </p:nvSpPr>
        <p:spPr>
          <a:xfrm>
            <a:off x="190121" y="1543051"/>
            <a:ext cx="5882059" cy="507831"/>
          </a:xfrm>
          <a:prstGeom prst="rect">
            <a:avLst/>
          </a:prstGeom>
          <a:noFill/>
        </p:spPr>
        <p:txBody>
          <a:bodyPr wrap="none" rtlCol="0">
            <a:spAutoFit/>
          </a:bodyPr>
          <a:lstStyle/>
          <a:p>
            <a:pPr marL="214313" indent="-214313" algn="just">
              <a:buFont typeface="Arial" panose="020B0604020202020204" pitchFamily="34" charset="0"/>
              <a:buChar char="•"/>
            </a:pPr>
            <a:r>
              <a:rPr lang="vi-VN" sz="1350" dirty="0">
                <a:latin typeface="Tahoma" panose="020B0604030504040204" pitchFamily="34" charset="0"/>
                <a:ea typeface="Tahoma" panose="020B0604030504040204" pitchFamily="34" charset="0"/>
                <a:cs typeface="Tahoma" panose="020B0604030504040204" pitchFamily="34" charset="0"/>
              </a:rPr>
              <a:t>Kẻ tấn công sử dụng tiện ích </a:t>
            </a:r>
            <a:r>
              <a:rPr lang="vi-VN" sz="1350" dirty="0">
                <a:solidFill>
                  <a:srgbClr val="FF0000"/>
                </a:solidFill>
                <a:latin typeface="Tahoma" panose="020B0604030504040204" pitchFamily="34" charset="0"/>
                <a:ea typeface="Tahoma" panose="020B0604030504040204" pitchFamily="34" charset="0"/>
                <a:cs typeface="Tahoma" panose="020B0604030504040204" pitchFamily="34" charset="0"/>
              </a:rPr>
              <a:t>InSpy</a:t>
            </a:r>
            <a:r>
              <a:rPr lang="vi-VN" sz="1350" dirty="0">
                <a:latin typeface="Tahoma" panose="020B0604030504040204" pitchFamily="34" charset="0"/>
                <a:ea typeface="Tahoma" panose="020B0604030504040204" pitchFamily="34" charset="0"/>
                <a:cs typeface="Tahoma" panose="020B0604030504040204" pitchFamily="34" charset="0"/>
              </a:rPr>
              <a:t>, thực hiện điều tra trên Linkedin và </a:t>
            </a:r>
            <a:endParaRPr lang="en-US" sz="1350" dirty="0">
              <a:latin typeface="Tahoma" panose="020B0604030504040204" pitchFamily="34" charset="0"/>
              <a:ea typeface="Tahoma" panose="020B0604030504040204" pitchFamily="34" charset="0"/>
              <a:cs typeface="Tahoma" panose="020B0604030504040204" pitchFamily="34" charset="0"/>
            </a:endParaRPr>
          </a:p>
          <a:p>
            <a:r>
              <a:rPr lang="vi-VN" sz="1350" dirty="0">
                <a:latin typeface="Tahoma" panose="020B0604030504040204" pitchFamily="34" charset="0"/>
                <a:ea typeface="Tahoma" panose="020B0604030504040204" pitchFamily="34" charset="0"/>
                <a:cs typeface="Tahoma" panose="020B0604030504040204" pitchFamily="34" charset="0"/>
              </a:rPr>
              <a:t>tìm người dựa trên chức danh công việc, công ty hoặc địa chỉ email</a:t>
            </a:r>
            <a:endParaRPr lang="en-US" sz="1350"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p:nvSpPr>
        <p:spPr>
          <a:xfrm>
            <a:off x="228600" y="2171700"/>
            <a:ext cx="3371850" cy="2239074"/>
          </a:xfrm>
          <a:prstGeom prst="rect">
            <a:avLst/>
          </a:prstGeom>
          <a:noFill/>
        </p:spPr>
        <p:txBody>
          <a:bodyPr wrap="square" rtlCol="0">
            <a:spAutoFit/>
          </a:bodyPr>
          <a:lstStyle/>
          <a:p>
            <a:pPr marL="214313" indent="-214313">
              <a:buFont typeface="Arial" panose="020B0604020202020204" pitchFamily="34" charset="0"/>
              <a:buChar char="•"/>
            </a:pPr>
            <a:r>
              <a:rPr lang="en-US" sz="1350" dirty="0" err="1">
                <a:latin typeface="Tahoma" panose="020B0604030504040204" pitchFamily="34" charset="0"/>
                <a:ea typeface="Tahoma" panose="020B0604030504040204" pitchFamily="34" charset="0"/>
                <a:cs typeface="Tahoma" panose="020B0604030504040204" pitchFamily="34" charset="0"/>
              </a:rPr>
              <a:t>InSpy</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có</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hai</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chức</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năng</a:t>
            </a:r>
            <a:r>
              <a:rPr lang="en-US" sz="1350" dirty="0">
                <a:latin typeface="Tahoma" panose="020B0604030504040204" pitchFamily="34" charset="0"/>
                <a:ea typeface="Tahoma" panose="020B0604030504040204" pitchFamily="34" charset="0"/>
                <a:cs typeface="Tahoma" panose="020B0604030504040204" pitchFamily="34" charset="0"/>
              </a:rPr>
              <a:t>:</a:t>
            </a:r>
          </a:p>
          <a:p>
            <a:pPr lvl="1"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TechSpy</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Thu </a:t>
            </a:r>
            <a:r>
              <a:rPr lang="en-US" sz="1200" dirty="0" err="1">
                <a:latin typeface="Tahoma" panose="020B0604030504040204" pitchFamily="34" charset="0"/>
                <a:ea typeface="Tahoma" panose="020B0604030504040204" pitchFamily="34" charset="0"/>
                <a:cs typeface="Tahoma" panose="020B0604030504040204" pitchFamily="34" charset="0"/>
              </a:rPr>
              <a:t>thập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danh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sách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việc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làm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LinkedIn </a:t>
            </a:r>
            <a:r>
              <a:rPr lang="en-US" sz="1200" dirty="0" err="1">
                <a:latin typeface="Tahoma" panose="020B0604030504040204" pitchFamily="34" charset="0"/>
                <a:ea typeface="Tahoma" panose="020B0604030504040204" pitchFamily="34" charset="0"/>
                <a:cs typeface="Tahoma" panose="020B0604030504040204" pitchFamily="34" charset="0"/>
              </a:rPr>
              <a:t>cho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nghệ</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sử</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bởi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ty </a:t>
            </a:r>
            <a:r>
              <a:rPr lang="en-US" sz="1200" dirty="0" err="1">
                <a:latin typeface="Tahoma" panose="020B0604030504040204" pitchFamily="34" charset="0"/>
                <a:ea typeface="Tahoma" panose="020B0604030504040204" pitchFamily="34" charset="0"/>
                <a:cs typeface="Tahoma" panose="020B0604030504040204" pitchFamily="34" charset="0"/>
              </a:rPr>
              <a:t>mục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tiêu</a:t>
            </a:r>
            <a:endParaRPr lang="en-US" sz="1200" dirty="0">
              <a:latin typeface="Tahoma" panose="020B0604030504040204" pitchFamily="34" charset="0"/>
              <a:ea typeface="Tahoma" panose="020B0604030504040204" pitchFamily="34" charset="0"/>
              <a:cs typeface="Tahoma" panose="020B0604030504040204" pitchFamily="34" charset="0"/>
            </a:endParaRPr>
          </a:p>
          <a:p>
            <a:pPr lvl="1"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EmpSpy</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Thu </a:t>
            </a:r>
            <a:r>
              <a:rPr lang="en-US" sz="1200" dirty="0" err="1">
                <a:latin typeface="Tahoma" panose="020B0604030504040204" pitchFamily="34" charset="0"/>
                <a:ea typeface="Tahoma" panose="020B0604030504040204" pitchFamily="34" charset="0"/>
                <a:cs typeface="Tahoma" panose="020B0604030504040204" pitchFamily="34" charset="0"/>
              </a:rPr>
              <a:t>thập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thông</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Linkedin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làm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việc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tại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ty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cung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cấp</a:t>
            </a:r>
            <a:endParaRPr lang="en-US" sz="12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	</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2027799"/>
            <a:ext cx="4343400" cy="28439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582208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1200150"/>
            <a:ext cx="6858000" cy="534888"/>
          </a:xfrm>
        </p:spPr>
        <p:txBody>
          <a:bodyPr/>
          <a:lstStyle/>
          <a:p>
            <a:r>
              <a:rPr lang="en-US" sz="2250" dirty="0"/>
              <a:t>Gathering Information from Financial Services</a:t>
            </a:r>
            <a:br>
              <a:rPr lang="en-US" sz="2250" dirty="0"/>
            </a:br>
            <a:r>
              <a:rPr lang="en-US" sz="2250" dirty="0"/>
              <a:t/>
            </a:r>
            <a:br>
              <a:rPr lang="en-US" sz="2250" dirty="0"/>
            </a:br>
            <a:endParaRPr lang="en-US" sz="2250"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23</a:t>
            </a:fld>
            <a:endParaRPr lang="ru-RU" dirty="0"/>
          </a:p>
        </p:txBody>
      </p:sp>
      <p:sp>
        <p:nvSpPr>
          <p:cNvPr id="5" name="Rounded Rectangle 4"/>
          <p:cNvSpPr/>
          <p:nvPr/>
        </p:nvSpPr>
        <p:spPr>
          <a:xfrm>
            <a:off x="228600" y="1600200"/>
            <a:ext cx="3143250" cy="1485900"/>
          </a:xfrm>
          <a:prstGeom prst="roundRect">
            <a:avLst>
              <a:gd name="adj" fmla="val 15410"/>
            </a:avLst>
          </a:prstGeom>
          <a:ln/>
          <a:effectLst>
            <a:outerShdw blurRad="50800" dist="38100" algn="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just"/>
            <a:r>
              <a:rPr lang="vi-VN" sz="1350" dirty="0">
                <a:solidFill>
                  <a:schemeClr val="tx1"/>
                </a:solidFill>
                <a:latin typeface="Tahoma" panose="020B0604030504040204" pitchFamily="34" charset="0"/>
                <a:ea typeface="Tahoma" panose="020B0604030504040204" pitchFamily="34" charset="0"/>
                <a:cs typeface="Tahoma" panose="020B0604030504040204" pitchFamily="34" charset="0"/>
              </a:rPr>
              <a:t>Dịch vụ tài chính cung cấp thông tin hữu ích về công ty mục tiêu như </a:t>
            </a:r>
            <a:r>
              <a:rPr lang="vi-VN" sz="1350" dirty="0">
                <a:solidFill>
                  <a:srgbClr val="FF0000"/>
                </a:solidFill>
                <a:latin typeface="Tahoma" panose="020B0604030504040204" pitchFamily="34" charset="0"/>
                <a:ea typeface="Tahoma" panose="020B0604030504040204" pitchFamily="34" charset="0"/>
                <a:cs typeface="Tahoma" panose="020B0604030504040204" pitchFamily="34" charset="0"/>
              </a:rPr>
              <a:t>giá trị thị trường của cổ phiếu của công ty, hồ sơ công ty, thông tin chi tiết về đối thủ cạnh tranh, v.v.</a:t>
            </a:r>
            <a:endParaRPr lang="en-US" sz="135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6" name="Rounded Rectangle 5"/>
          <p:cNvSpPr/>
          <p:nvPr/>
        </p:nvSpPr>
        <p:spPr>
          <a:xfrm>
            <a:off x="205740" y="3486150"/>
            <a:ext cx="3166110" cy="2000250"/>
          </a:xfrm>
          <a:prstGeom prst="roundRect">
            <a:avLst>
              <a:gd name="adj" fmla="val 15410"/>
            </a:avLst>
          </a:prstGeom>
          <a:ln/>
          <a:effectLst>
            <a:outerShdw blurRad="50800" dist="38100" algn="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just"/>
            <a:endParaRPr lang="en-US" sz="1350" b="1" dirty="0">
              <a:latin typeface="Tahoma" panose="020B0604030504040204" pitchFamily="34" charset="0"/>
              <a:ea typeface="Tahoma" panose="020B0604030504040204" pitchFamily="34" charset="0"/>
              <a:cs typeface="Tahoma" panose="020B0604030504040204" pitchFamily="34" charset="0"/>
            </a:endParaRPr>
          </a:p>
          <a:p>
            <a:pPr algn="just"/>
            <a:endParaRPr lang="en-US" sz="1350" b="1" dirty="0">
              <a:latin typeface="Tahoma" panose="020B0604030504040204" pitchFamily="34" charset="0"/>
              <a:ea typeface="Tahoma" panose="020B0604030504040204" pitchFamily="34" charset="0"/>
              <a:cs typeface="Tahoma" panose="020B0604030504040204" pitchFamily="34" charset="0"/>
            </a:endParaRPr>
          </a:p>
          <a:p>
            <a:pPr algn="ctr"/>
            <a:r>
              <a:rPr lang="en-US" sz="1350" b="1" dirty="0">
                <a:latin typeface="Tahoma" panose="020B0604030504040204" pitchFamily="34" charset="0"/>
                <a:ea typeface="Tahoma" panose="020B0604030504040204" pitchFamily="34" charset="0"/>
                <a:cs typeface="Tahoma" panose="020B0604030504040204" pitchFamily="34" charset="0"/>
              </a:rPr>
              <a:t>  </a:t>
            </a:r>
            <a:r>
              <a:rPr lang="en-US" sz="1350" b="1" dirty="0" err="1">
                <a:latin typeface="Tahoma" panose="020B0604030504040204" pitchFamily="34" charset="0"/>
                <a:ea typeface="Tahoma" panose="020B0604030504040204" pitchFamily="34" charset="0"/>
                <a:cs typeface="Tahoma" panose="020B0604030504040204" pitchFamily="34" charset="0"/>
              </a:rPr>
              <a:t>Dịch</a:t>
            </a:r>
            <a:r>
              <a:rPr lang="en-US" sz="1350" b="1" dirty="0">
                <a:latin typeface="Tahoma" panose="020B0604030504040204" pitchFamily="34" charset="0"/>
                <a:ea typeface="Tahoma" panose="020B0604030504040204" pitchFamily="34" charset="0"/>
                <a:cs typeface="Tahoma" panose="020B0604030504040204" pitchFamily="34" charset="0"/>
              </a:rPr>
              <a:t> </a:t>
            </a:r>
            <a:r>
              <a:rPr lang="en-US" sz="1350" b="1" dirty="0" err="1">
                <a:latin typeface="Tahoma" panose="020B0604030504040204" pitchFamily="34" charset="0"/>
                <a:ea typeface="Tahoma" panose="020B0604030504040204" pitchFamily="34" charset="0"/>
                <a:cs typeface="Tahoma" panose="020B0604030504040204" pitchFamily="34" charset="0"/>
              </a:rPr>
              <a:t>vụ</a:t>
            </a:r>
            <a:r>
              <a:rPr lang="en-US" sz="1350" b="1" dirty="0">
                <a:latin typeface="Tahoma" panose="020B0604030504040204" pitchFamily="34" charset="0"/>
                <a:ea typeface="Tahoma" panose="020B0604030504040204" pitchFamily="34" charset="0"/>
                <a:cs typeface="Tahoma" panose="020B0604030504040204" pitchFamily="34" charset="0"/>
              </a:rPr>
              <a:t> </a:t>
            </a:r>
            <a:r>
              <a:rPr lang="en-US" sz="1350" b="1" dirty="0" err="1">
                <a:latin typeface="Tahoma" panose="020B0604030504040204" pitchFamily="34" charset="0"/>
                <a:ea typeface="Tahoma" panose="020B0604030504040204" pitchFamily="34" charset="0"/>
                <a:cs typeface="Tahoma" panose="020B0604030504040204" pitchFamily="34" charset="0"/>
              </a:rPr>
              <a:t>tài</a:t>
            </a:r>
            <a:r>
              <a:rPr lang="en-US" sz="1350" b="1" dirty="0">
                <a:latin typeface="Tahoma" panose="020B0604030504040204" pitchFamily="34" charset="0"/>
                <a:ea typeface="Tahoma" panose="020B0604030504040204" pitchFamily="34" charset="0"/>
                <a:cs typeface="Tahoma" panose="020B0604030504040204" pitchFamily="34" charset="0"/>
              </a:rPr>
              <a:t> </a:t>
            </a:r>
            <a:r>
              <a:rPr lang="en-US" sz="1350" b="1" dirty="0" err="1">
                <a:latin typeface="Tahoma" panose="020B0604030504040204" pitchFamily="34" charset="0"/>
                <a:ea typeface="Tahoma" panose="020B0604030504040204" pitchFamily="34" charset="0"/>
                <a:cs typeface="Tahoma" panose="020B0604030504040204" pitchFamily="34" charset="0"/>
              </a:rPr>
              <a:t>chính</a:t>
            </a:r>
            <a:r>
              <a:rPr lang="en-US" sz="1350" b="1" dirty="0">
                <a:latin typeface="Tahoma" panose="020B0604030504040204" pitchFamily="34" charset="0"/>
                <a:ea typeface="Tahoma" panose="020B0604030504040204" pitchFamily="34" charset="0"/>
                <a:cs typeface="Tahoma" panose="020B0604030504040204" pitchFamily="34" charset="0"/>
              </a:rPr>
              <a:t> </a:t>
            </a:r>
            <a:r>
              <a:rPr lang="en-US" sz="1350" b="1" dirty="0" err="1">
                <a:latin typeface="Tahoma" panose="020B0604030504040204" pitchFamily="34" charset="0"/>
                <a:ea typeface="Tahoma" panose="020B0604030504040204" pitchFamily="34" charset="0"/>
                <a:cs typeface="Tahoma" panose="020B0604030504040204" pitchFamily="34" charset="0"/>
              </a:rPr>
              <a:t>trực</a:t>
            </a:r>
            <a:r>
              <a:rPr lang="en-US" sz="1350" b="1" dirty="0">
                <a:latin typeface="Tahoma" panose="020B0604030504040204" pitchFamily="34" charset="0"/>
                <a:ea typeface="Tahoma" panose="020B0604030504040204" pitchFamily="34" charset="0"/>
                <a:cs typeface="Tahoma" panose="020B0604030504040204" pitchFamily="34" charset="0"/>
              </a:rPr>
              <a:t> </a:t>
            </a:r>
            <a:r>
              <a:rPr lang="en-US" sz="1350" b="1" dirty="0" err="1">
                <a:latin typeface="Tahoma" panose="020B0604030504040204" pitchFamily="34" charset="0"/>
                <a:ea typeface="Tahoma" panose="020B0604030504040204" pitchFamily="34" charset="0"/>
                <a:cs typeface="Tahoma" panose="020B0604030504040204" pitchFamily="34" charset="0"/>
              </a:rPr>
              <a:t>tuyến</a:t>
            </a:r>
            <a:endParaRPr lang="en-US" sz="1350" b="1" dirty="0">
              <a:latin typeface="Tahoma" panose="020B0604030504040204" pitchFamily="34" charset="0"/>
              <a:ea typeface="Tahoma" panose="020B0604030504040204" pitchFamily="34" charset="0"/>
              <a:cs typeface="Tahoma" panose="020B0604030504040204" pitchFamily="34" charset="0"/>
            </a:endParaRPr>
          </a:p>
          <a:p>
            <a:pPr marL="214313" indent="-214313" algn="just">
              <a:buFont typeface="Arial" panose="020B0604020202020204" pitchFamily="34" charset="0"/>
              <a:buChar char="•"/>
            </a:pPr>
            <a:r>
              <a:rPr lang="en-US" sz="1350" dirty="0" err="1">
                <a:latin typeface="Tahoma" panose="020B0604030504040204" pitchFamily="34" charset="0"/>
                <a:ea typeface="Tahoma" panose="020B0604030504040204" pitchFamily="34" charset="0"/>
                <a:cs typeface="Tahoma" panose="020B0604030504040204" pitchFamily="34" charset="0"/>
              </a:rPr>
              <a:t>Yahoo!Finance</a:t>
            </a:r>
            <a:endParaRPr lang="en-US" sz="1350" dirty="0">
              <a:latin typeface="Tahoma" panose="020B0604030504040204" pitchFamily="34" charset="0"/>
              <a:ea typeface="Tahoma" panose="020B0604030504040204" pitchFamily="34" charset="0"/>
              <a:cs typeface="Tahoma" panose="020B0604030504040204" pitchFamily="34" charset="0"/>
            </a:endParaRPr>
          </a:p>
          <a:p>
            <a:pPr algn="just"/>
            <a:r>
              <a:rPr lang="en-US" sz="1350" dirty="0">
                <a:latin typeface="Tahoma" panose="020B0604030504040204" pitchFamily="34" charset="0"/>
                <a:ea typeface="Tahoma" panose="020B0604030504040204" pitchFamily="34" charset="0"/>
                <a:cs typeface="Tahoma" panose="020B0604030504040204" pitchFamily="34" charset="0"/>
              </a:rPr>
              <a:t>      (https://finance.yahoo.com)</a:t>
            </a:r>
          </a:p>
          <a:p>
            <a:pPr marL="214313" indent="-214313" algn="just">
              <a:buFont typeface="Arial" panose="020B0604020202020204" pitchFamily="34" charset="0"/>
              <a:buChar char="•"/>
            </a:pPr>
            <a:r>
              <a:rPr lang="en-US" sz="1350" dirty="0" err="1">
                <a:latin typeface="Tahoma" panose="020B0604030504040204" pitchFamily="34" charset="0"/>
                <a:ea typeface="Tahoma" panose="020B0604030504040204" pitchFamily="34" charset="0"/>
                <a:cs typeface="Tahoma" panose="020B0604030504040204" pitchFamily="34" charset="0"/>
              </a:rPr>
              <a:t>TheStreet</a:t>
            </a:r>
            <a:endParaRPr lang="en-US" sz="1350" dirty="0">
              <a:latin typeface="Tahoma" panose="020B0604030504040204" pitchFamily="34" charset="0"/>
              <a:ea typeface="Tahoma" panose="020B0604030504040204" pitchFamily="34" charset="0"/>
              <a:cs typeface="Tahoma" panose="020B0604030504040204" pitchFamily="34" charset="0"/>
            </a:endParaRPr>
          </a:p>
          <a:p>
            <a:pPr algn="just"/>
            <a:r>
              <a:rPr lang="en-US" sz="1350" dirty="0">
                <a:latin typeface="Tahoma" panose="020B0604030504040204" pitchFamily="34" charset="0"/>
                <a:ea typeface="Tahoma" panose="020B0604030504040204" pitchFamily="34" charset="0"/>
                <a:cs typeface="Tahoma" panose="020B0604030504040204" pitchFamily="34" charset="0"/>
              </a:rPr>
              <a:t>      (https://wvw.thestreet.com)</a:t>
            </a:r>
          </a:p>
          <a:p>
            <a:pPr marL="214313" indent="-214313" algn="just">
              <a:buFont typeface="Arial" panose="020B0604020202020204" pitchFamily="34" charset="0"/>
              <a:buChar char="•"/>
            </a:pPr>
            <a:r>
              <a:rPr lang="en-US" sz="1350" dirty="0" err="1">
                <a:latin typeface="Tahoma" panose="020B0604030504040204" pitchFamily="34" charset="0"/>
                <a:ea typeface="Tahoma" panose="020B0604030504040204" pitchFamily="34" charset="0"/>
                <a:cs typeface="Tahoma" panose="020B0604030504040204" pitchFamily="34" charset="0"/>
              </a:rPr>
              <a:t>MarketWatch</a:t>
            </a:r>
            <a:endParaRPr lang="en-US" sz="1350" dirty="0">
              <a:latin typeface="Tahoma" panose="020B0604030504040204" pitchFamily="34" charset="0"/>
              <a:ea typeface="Tahoma" panose="020B0604030504040204" pitchFamily="34" charset="0"/>
              <a:cs typeface="Tahoma" panose="020B0604030504040204" pitchFamily="34" charset="0"/>
            </a:endParaRPr>
          </a:p>
          <a:p>
            <a:pPr algn="just"/>
            <a:r>
              <a:rPr lang="en-US" sz="1350" dirty="0">
                <a:latin typeface="Tahoma" panose="020B0604030504040204" pitchFamily="34" charset="0"/>
                <a:ea typeface="Tahoma" panose="020B0604030504040204" pitchFamily="34" charset="0"/>
                <a:cs typeface="Tahoma" panose="020B0604030504040204" pitchFamily="34" charset="0"/>
              </a:rPr>
              <a:t>      (https://www.marketwatch.com)</a:t>
            </a:r>
          </a:p>
          <a:p>
            <a:pPr algn="just"/>
            <a:endParaRPr lang="en-US" sz="1350" b="1" dirty="0">
              <a:latin typeface="Tahoma" panose="020B0604030504040204" pitchFamily="34" charset="0"/>
              <a:ea typeface="Tahoma" panose="020B0604030504040204" pitchFamily="34" charset="0"/>
              <a:cs typeface="Tahoma" panose="020B0604030504040204" pitchFamily="34" charset="0"/>
            </a:endParaRPr>
          </a:p>
          <a:p>
            <a:pPr marL="214313" indent="-214313" algn="just">
              <a:buFont typeface="Arial" panose="020B0604020202020204" pitchFamily="34" charset="0"/>
              <a:buChar char="•"/>
            </a:pPr>
            <a:endParaRPr lang="en-US" sz="1350" b="1" dirty="0">
              <a:latin typeface="Tahoma" panose="020B0604030504040204" pitchFamily="34" charset="0"/>
              <a:ea typeface="Tahoma" panose="020B0604030504040204" pitchFamily="34" charset="0"/>
              <a:cs typeface="Tahoma" panose="020B0604030504040204" pitchFamily="34" charset="0"/>
            </a:endParaRPr>
          </a:p>
          <a:p>
            <a:pPr algn="just"/>
            <a:endParaRPr lang="en-US" sz="135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0450" y="1796415"/>
            <a:ext cx="5433978" cy="3379470"/>
          </a:xfrm>
          <a:prstGeom prst="rect">
            <a:avLst/>
          </a:prstGeom>
          <a:solidFill>
            <a:srgbClr val="FFFFFF">
              <a:shade val="85000"/>
            </a:srgbClr>
          </a:solidFill>
          <a:ln w="88900" cap="sq">
            <a:solidFill>
              <a:srgbClr val="FFFFFF"/>
            </a:solidFill>
            <a:miter lim="800000"/>
          </a:ln>
          <a:effectLst>
            <a:outerShdw blurRad="55000" dist="18000" dir="5400000" sx="48000" sy="48000" algn="tl" rotWithShape="0">
              <a:srgbClr val="000000">
                <a:alpha val="98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895957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16623" y="857250"/>
            <a:ext cx="6858000" cy="534888"/>
          </a:xfrm>
        </p:spPr>
        <p:txBody>
          <a:bodyPr/>
          <a:lstStyle/>
          <a:p>
            <a:r>
              <a:rPr lang="en-US" sz="2250" dirty="0" err="1"/>
              <a:t>Footprinting</a:t>
            </a:r>
            <a:r>
              <a:rPr lang="en-US" sz="2250" dirty="0"/>
              <a:t> through Job Sites</a:t>
            </a:r>
          </a:p>
        </p:txBody>
      </p:sp>
      <p:sp>
        <p:nvSpPr>
          <p:cNvPr id="4" name="Slide Number Placeholder 3"/>
          <p:cNvSpPr>
            <a:spLocks noGrp="1"/>
          </p:cNvSpPr>
          <p:nvPr>
            <p:ph type="sldNum" sz="quarter" idx="12"/>
          </p:nvPr>
        </p:nvSpPr>
        <p:spPr/>
        <p:txBody>
          <a:bodyPr/>
          <a:lstStyle/>
          <a:p>
            <a:fld id="{3E15BD7C-E074-4D4A-84C3-500EE5B9C190}" type="slidenum">
              <a:rPr lang="ru-RU" smtClean="0"/>
              <a:pPr/>
              <a:t>24</a:t>
            </a:fld>
            <a:endParaRPr lang="ru-RU" dirty="0"/>
          </a:p>
        </p:txBody>
      </p:sp>
      <p:sp>
        <p:nvSpPr>
          <p:cNvPr id="5" name="Rectangle 4"/>
          <p:cNvSpPr/>
          <p:nvPr/>
        </p:nvSpPr>
        <p:spPr>
          <a:xfrm>
            <a:off x="285750" y="1600201"/>
            <a:ext cx="3371850" cy="715581"/>
          </a:xfrm>
          <a:prstGeom prst="rect">
            <a:avLst/>
          </a:prstGeom>
        </p:spPr>
        <p:txBody>
          <a:bodyPr wrap="square">
            <a:spAutoFit/>
          </a:bodyPr>
          <a:lstStyle/>
          <a:p>
            <a:pPr marL="214313" indent="-214313">
              <a:buFont typeface="Arial" panose="020B0604020202020204" pitchFamily="34" charset="0"/>
              <a:buChar char="•"/>
            </a:pPr>
            <a:r>
              <a:rPr lang="en-US" sz="1350" dirty="0" err="1">
                <a:latin typeface="Tahoma" panose="020B0604030504040204" pitchFamily="34" charset="0"/>
                <a:ea typeface="Tahoma" panose="020B0604030504040204" pitchFamily="34" charset="0"/>
                <a:cs typeface="Tahoma" panose="020B0604030504040204" pitchFamily="34" charset="0"/>
              </a:rPr>
              <a:t>Bạn</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có</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thể</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thu</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thập</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thông</a:t>
            </a:r>
            <a:r>
              <a:rPr lang="en-US" sz="1350" dirty="0">
                <a:latin typeface="Tahoma" panose="020B0604030504040204" pitchFamily="34" charset="0"/>
                <a:ea typeface="Tahoma" panose="020B0604030504040204" pitchFamily="34" charset="0"/>
                <a:cs typeface="Tahoma" panose="020B0604030504040204" pitchFamily="34" charset="0"/>
              </a:rPr>
              <a:t> tin </a:t>
            </a:r>
            <a:r>
              <a:rPr lang="en-US" sz="1350" dirty="0">
                <a:solidFill>
                  <a:srgbClr val="FF0000"/>
                </a:solidFill>
                <a:latin typeface="Tahoma" panose="020B0604030504040204" pitchFamily="34" charset="0"/>
                <a:ea typeface="Tahoma" panose="020B0604030504040204" pitchFamily="34" charset="0"/>
                <a:cs typeface="Tahoma" panose="020B0604030504040204" pitchFamily="34" charset="0"/>
              </a:rPr>
              <a:t>chi </a:t>
            </a:r>
            <a:r>
              <a:rPr lang="en-US" sz="1350" dirty="0" err="1">
                <a:solidFill>
                  <a:srgbClr val="FF0000"/>
                </a:solidFill>
                <a:latin typeface="Tahoma" panose="020B0604030504040204" pitchFamily="34" charset="0"/>
                <a:ea typeface="Tahoma" panose="020B0604030504040204" pitchFamily="34" charset="0"/>
                <a:cs typeface="Tahoma" panose="020B0604030504040204" pitchFamily="34" charset="0"/>
              </a:rPr>
              <a:t>tiết</a:t>
            </a:r>
            <a:r>
              <a:rPr lang="en-US" sz="135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rgbClr val="FF0000"/>
                </a:solidFill>
                <a:latin typeface="Tahoma" panose="020B0604030504040204" pitchFamily="34" charset="0"/>
                <a:ea typeface="Tahoma" panose="020B0604030504040204" pitchFamily="34" charset="0"/>
                <a:cs typeface="Tahoma" panose="020B0604030504040204" pitchFamily="34" charset="0"/>
              </a:rPr>
              <a:t>về</a:t>
            </a:r>
            <a:r>
              <a:rPr lang="en-US" sz="135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rgbClr val="FF0000"/>
                </a:solidFill>
                <a:latin typeface="Tahoma" panose="020B0604030504040204" pitchFamily="34" charset="0"/>
                <a:ea typeface="Tahoma" panose="020B0604030504040204" pitchFamily="34" charset="0"/>
                <a:cs typeface="Tahoma" panose="020B0604030504040204" pitchFamily="34" charset="0"/>
              </a:rPr>
              <a:t>cơ</a:t>
            </a:r>
            <a:r>
              <a:rPr lang="en-US" sz="135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rgbClr val="FF0000"/>
                </a:solidFill>
                <a:latin typeface="Tahoma" panose="020B0604030504040204" pitchFamily="34" charset="0"/>
                <a:ea typeface="Tahoma" panose="020B0604030504040204" pitchFamily="34" charset="0"/>
                <a:cs typeface="Tahoma" panose="020B0604030504040204" pitchFamily="34" charset="0"/>
              </a:rPr>
              <a:t>sở</a:t>
            </a:r>
            <a:r>
              <a:rPr lang="en-US" sz="135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rgbClr val="FF0000"/>
                </a:solidFill>
                <a:latin typeface="Tahoma" panose="020B0604030504040204" pitchFamily="34" charset="0"/>
                <a:ea typeface="Tahoma" panose="020B0604030504040204" pitchFamily="34" charset="0"/>
                <a:cs typeface="Tahoma" panose="020B0604030504040204" pitchFamily="34" charset="0"/>
              </a:rPr>
              <a:t>hạ</a:t>
            </a:r>
            <a:r>
              <a:rPr lang="en-US" sz="135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rgbClr val="FF0000"/>
                </a:solidFill>
                <a:latin typeface="Tahoma" panose="020B0604030504040204" pitchFamily="34" charset="0"/>
                <a:ea typeface="Tahoma" panose="020B0604030504040204" pitchFamily="34" charset="0"/>
                <a:cs typeface="Tahoma" panose="020B0604030504040204" pitchFamily="34" charset="0"/>
              </a:rPr>
              <a:t>tầng</a:t>
            </a:r>
            <a:r>
              <a:rPr lang="en-US" sz="135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rgbClr val="FF0000"/>
                </a:solidFill>
                <a:latin typeface="Tahoma" panose="020B0604030504040204" pitchFamily="34" charset="0"/>
                <a:ea typeface="Tahoma" panose="020B0604030504040204" pitchFamily="34" charset="0"/>
                <a:cs typeface="Tahoma" panose="020B0604030504040204" pitchFamily="34" charset="0"/>
              </a:rPr>
              <a:t>của</a:t>
            </a:r>
            <a:r>
              <a:rPr lang="en-US" sz="135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rgbClr val="FF0000"/>
                </a:solidFill>
                <a:latin typeface="Tahoma" panose="020B0604030504040204" pitchFamily="34" charset="0"/>
                <a:ea typeface="Tahoma" panose="020B0604030504040204" pitchFamily="34" charset="0"/>
                <a:cs typeface="Tahoma" panose="020B0604030504040204" pitchFamily="34" charset="0"/>
              </a:rPr>
              <a:t>công</a:t>
            </a:r>
            <a:r>
              <a:rPr lang="en-US" sz="1350" dirty="0">
                <a:solidFill>
                  <a:srgbClr val="FF0000"/>
                </a:solidFill>
                <a:latin typeface="Tahoma" panose="020B0604030504040204" pitchFamily="34" charset="0"/>
                <a:ea typeface="Tahoma" panose="020B0604030504040204" pitchFamily="34" charset="0"/>
                <a:cs typeface="Tahoma" panose="020B0604030504040204" pitchFamily="34" charset="0"/>
              </a:rPr>
              <a:t> ty</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từ</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các</a:t>
            </a:r>
            <a:r>
              <a:rPr lang="en-US" sz="1350" dirty="0">
                <a:latin typeface="Tahoma" panose="020B0604030504040204" pitchFamily="34" charset="0"/>
                <a:ea typeface="Tahoma" panose="020B0604030504040204" pitchFamily="34" charset="0"/>
                <a:cs typeface="Tahoma" panose="020B0604030504040204" pitchFamily="34" charset="0"/>
              </a:rPr>
              <a:t> tin </a:t>
            </a:r>
            <a:r>
              <a:rPr lang="en-US" sz="1350" dirty="0" err="1">
                <a:latin typeface="Tahoma" panose="020B0604030504040204" pitchFamily="34" charset="0"/>
                <a:ea typeface="Tahoma" panose="020B0604030504040204" pitchFamily="34" charset="0"/>
                <a:cs typeface="Tahoma" panose="020B0604030504040204" pitchFamily="34" charset="0"/>
              </a:rPr>
              <a:t>tuyển</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dụng</a:t>
            </a:r>
            <a:endParaRPr lang="en-US" sz="1350"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 y="2315658"/>
            <a:ext cx="3771900" cy="3451134"/>
          </a:xfrm>
          <a:prstGeom prst="rect">
            <a:avLst/>
          </a:prstGeom>
          <a:ln>
            <a:noFill/>
          </a:ln>
          <a:effectLst>
            <a:outerShdw blurRad="292100" dist="139700" dir="2700000" sx="99000" sy="99000" algn="tl" rotWithShape="0">
              <a:srgbClr val="333333">
                <a:alpha val="65000"/>
              </a:srgbClr>
            </a:outerShdw>
          </a:effectLst>
        </p:spPr>
      </p:pic>
      <p:sp>
        <p:nvSpPr>
          <p:cNvPr id="8" name="Rounded Rectangle 7"/>
          <p:cNvSpPr/>
          <p:nvPr/>
        </p:nvSpPr>
        <p:spPr>
          <a:xfrm>
            <a:off x="4857750" y="1734949"/>
            <a:ext cx="3739461" cy="1636901"/>
          </a:xfrm>
          <a:prstGeom prst="roundRect">
            <a:avLst>
              <a:gd name="adj" fmla="val 15410"/>
            </a:avLst>
          </a:prstGeom>
          <a:ln/>
          <a:effectLst>
            <a:outerShdw blurRad="50800" dist="38100" algn="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just"/>
            <a:endParaRPr lang="en-US" sz="1350" dirty="0">
              <a:solidFill>
                <a:srgbClr val="FF0000"/>
              </a:solidFill>
            </a:endParaRPr>
          </a:p>
        </p:txBody>
      </p:sp>
      <p:sp>
        <p:nvSpPr>
          <p:cNvPr id="9" name="TextBox 8"/>
          <p:cNvSpPr txBox="1"/>
          <p:nvPr/>
        </p:nvSpPr>
        <p:spPr>
          <a:xfrm>
            <a:off x="6400800" y="2096378"/>
            <a:ext cx="2000250" cy="923330"/>
          </a:xfrm>
          <a:prstGeom prst="rect">
            <a:avLst/>
          </a:prstGeom>
          <a:noFill/>
        </p:spPr>
        <p:txBody>
          <a:bodyPr wrap="square" rtlCol="0">
            <a:spAutoFit/>
          </a:bodyPr>
          <a:lstStyle/>
          <a:p>
            <a:pPr marL="214313" indent="-214313">
              <a:buFont typeface="Arial" panose="020B0604020202020204" pitchFamily="34" charset="0"/>
              <a:buChar char="•"/>
            </a:pPr>
            <a:r>
              <a:rPr lang="en-US" sz="1350" dirty="0" err="1">
                <a:latin typeface="Tahoma" panose="020B0604030504040204" pitchFamily="34" charset="0"/>
                <a:ea typeface="Tahoma" panose="020B0604030504040204" pitchFamily="34" charset="0"/>
                <a:cs typeface="Tahoma" panose="020B0604030504040204" pitchFamily="34" charset="0"/>
              </a:rPr>
              <a:t>Hồ</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sơ</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nhân</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viên</a:t>
            </a:r>
            <a:endParaRPr lang="en-US" sz="1350" dirty="0">
              <a:latin typeface="Tahoma" panose="020B0604030504040204" pitchFamily="34" charset="0"/>
              <a:ea typeface="Tahoma" panose="020B0604030504040204" pitchFamily="34" charset="0"/>
              <a:cs typeface="Tahoma" panose="020B0604030504040204" pitchFamily="34" charset="0"/>
            </a:endParaRPr>
          </a:p>
          <a:p>
            <a:pPr marL="214313" indent="-214313">
              <a:buFont typeface="Arial" panose="020B0604020202020204" pitchFamily="34" charset="0"/>
              <a:buChar char="•"/>
            </a:pPr>
            <a:r>
              <a:rPr lang="en-US" sz="1350" dirty="0" err="1">
                <a:latin typeface="Tahoma" panose="020B0604030504040204" pitchFamily="34" charset="0"/>
                <a:ea typeface="Tahoma" panose="020B0604030504040204" pitchFamily="34" charset="0"/>
                <a:cs typeface="Tahoma" panose="020B0604030504040204" pitchFamily="34" charset="0"/>
              </a:rPr>
              <a:t>Thông</a:t>
            </a:r>
            <a:r>
              <a:rPr lang="en-US" sz="1350" dirty="0">
                <a:latin typeface="Tahoma" panose="020B0604030504040204" pitchFamily="34" charset="0"/>
                <a:ea typeface="Tahoma" panose="020B0604030504040204" pitchFamily="34" charset="0"/>
                <a:cs typeface="Tahoma" panose="020B0604030504040204" pitchFamily="34" charset="0"/>
              </a:rPr>
              <a:t> tin </a:t>
            </a:r>
            <a:r>
              <a:rPr lang="en-US" sz="1350" dirty="0" err="1">
                <a:latin typeface="Tahoma" panose="020B0604030504040204" pitchFamily="34" charset="0"/>
                <a:ea typeface="Tahoma" panose="020B0604030504040204" pitchFamily="34" charset="0"/>
                <a:cs typeface="Tahoma" panose="020B0604030504040204" pitchFamily="34" charset="0"/>
              </a:rPr>
              <a:t>phần</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cứng</a:t>
            </a:r>
            <a:endParaRPr lang="en-US" sz="1350" dirty="0">
              <a:latin typeface="Tahoma" panose="020B0604030504040204" pitchFamily="34" charset="0"/>
              <a:ea typeface="Tahoma" panose="020B0604030504040204" pitchFamily="34" charset="0"/>
              <a:cs typeface="Tahoma" panose="020B0604030504040204" pitchFamily="34" charset="0"/>
            </a:endParaRPr>
          </a:p>
          <a:p>
            <a:pPr marL="214313" indent="-214313">
              <a:buFont typeface="Arial" panose="020B0604020202020204" pitchFamily="34" charset="0"/>
              <a:buChar char="•"/>
            </a:pPr>
            <a:r>
              <a:rPr lang="en-US" sz="1350" dirty="0" err="1">
                <a:latin typeface="Tahoma" panose="020B0604030504040204" pitchFamily="34" charset="0"/>
                <a:ea typeface="Tahoma" panose="020B0604030504040204" pitchFamily="34" charset="0"/>
                <a:cs typeface="Tahoma" panose="020B0604030504040204" pitchFamily="34" charset="0"/>
              </a:rPr>
              <a:t>Thông</a:t>
            </a:r>
            <a:r>
              <a:rPr lang="en-US" sz="1350" dirty="0">
                <a:latin typeface="Tahoma" panose="020B0604030504040204" pitchFamily="34" charset="0"/>
                <a:ea typeface="Tahoma" panose="020B0604030504040204" pitchFamily="34" charset="0"/>
                <a:cs typeface="Tahoma" panose="020B0604030504040204" pitchFamily="34" charset="0"/>
              </a:rPr>
              <a:t> tin </a:t>
            </a:r>
            <a:r>
              <a:rPr lang="en-US" sz="1350" dirty="0" err="1">
                <a:latin typeface="Tahoma" panose="020B0604030504040204" pitchFamily="34" charset="0"/>
                <a:ea typeface="Tahoma" panose="020B0604030504040204" pitchFamily="34" charset="0"/>
                <a:cs typeface="Tahoma" panose="020B0604030504040204" pitchFamily="34" charset="0"/>
              </a:rPr>
              <a:t>phần</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mềm</a:t>
            </a:r>
            <a:endParaRPr lang="en-US" sz="1350" dirty="0">
              <a:latin typeface="Tahoma" panose="020B0604030504040204" pitchFamily="34" charset="0"/>
              <a:ea typeface="Tahoma" panose="020B0604030504040204" pitchFamily="34" charset="0"/>
              <a:cs typeface="Tahoma" panose="020B0604030504040204" pitchFamily="34" charset="0"/>
            </a:endParaRPr>
          </a:p>
          <a:p>
            <a:pPr marL="214313" indent="-214313">
              <a:buFont typeface="Arial" panose="020B0604020202020204" pitchFamily="34" charset="0"/>
              <a:buChar char="•"/>
            </a:pPr>
            <a:r>
              <a:rPr lang="en-US" sz="1350" dirty="0" err="1">
                <a:latin typeface="Tahoma" panose="020B0604030504040204" pitchFamily="34" charset="0"/>
                <a:ea typeface="Tahoma" panose="020B0604030504040204" pitchFamily="34" charset="0"/>
                <a:cs typeface="Tahoma" panose="020B0604030504040204" pitchFamily="34" charset="0"/>
              </a:rPr>
              <a:t>Công</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việc</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yêu</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cầu</a:t>
            </a:r>
            <a:endParaRPr lang="en-US" sz="135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p:cNvSpPr txBox="1"/>
          <p:nvPr/>
        </p:nvSpPr>
        <p:spPr>
          <a:xfrm>
            <a:off x="4895851" y="2292698"/>
            <a:ext cx="1543050" cy="715581"/>
          </a:xfrm>
          <a:prstGeom prst="rect">
            <a:avLst/>
          </a:prstGeom>
          <a:noFill/>
        </p:spPr>
        <p:txBody>
          <a:bodyPr wrap="square" rtlCol="0">
            <a:spAutoFit/>
          </a:bodyPr>
          <a:lstStyle/>
          <a:p>
            <a:pPr algn="ctr"/>
            <a:r>
              <a:rPr lang="en-US" sz="1350" dirty="0" err="1">
                <a:solidFill>
                  <a:schemeClr val="tx2"/>
                </a:solidFill>
                <a:latin typeface="Tahoma" panose="020B0604030504040204" pitchFamily="34" charset="0"/>
                <a:ea typeface="Tahoma" panose="020B0604030504040204" pitchFamily="34" charset="0"/>
                <a:cs typeface="Tahoma" panose="020B0604030504040204" pitchFamily="34" charset="0"/>
              </a:rPr>
              <a:t>Tìm</a:t>
            </a:r>
            <a:r>
              <a:rPr lang="en-US" sz="135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2"/>
                </a:solidFill>
                <a:latin typeface="Tahoma" panose="020B0604030504040204" pitchFamily="34" charset="0"/>
                <a:ea typeface="Tahoma" panose="020B0604030504040204" pitchFamily="34" charset="0"/>
                <a:cs typeface="Tahoma" panose="020B0604030504040204" pitchFamily="34" charset="0"/>
              </a:rPr>
              <a:t>kiếm</a:t>
            </a:r>
            <a:r>
              <a:rPr lang="en-US" sz="135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2"/>
                </a:solidFill>
                <a:latin typeface="Tahoma" panose="020B0604030504040204" pitchFamily="34" charset="0"/>
                <a:ea typeface="Tahoma" panose="020B0604030504040204" pitchFamily="34" charset="0"/>
                <a:cs typeface="Tahoma" panose="020B0604030504040204" pitchFamily="34" charset="0"/>
              </a:rPr>
              <a:t>những</a:t>
            </a:r>
            <a:endParaRPr lang="en-US" sz="135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algn="ctr"/>
            <a:r>
              <a:rPr lang="en-US" sz="135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2"/>
                </a:solidFill>
                <a:latin typeface="Tahoma" panose="020B0604030504040204" pitchFamily="34" charset="0"/>
                <a:ea typeface="Tahoma" panose="020B0604030504040204" pitchFamily="34" charset="0"/>
                <a:cs typeface="Tahoma" panose="020B0604030504040204" pitchFamily="34" charset="0"/>
              </a:rPr>
              <a:t>điều</a:t>
            </a:r>
            <a:r>
              <a:rPr lang="en-US" sz="135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2"/>
                </a:solidFill>
                <a:latin typeface="Tahoma" panose="020B0604030504040204" pitchFamily="34" charset="0"/>
                <a:ea typeface="Tahoma" panose="020B0604030504040204" pitchFamily="34" charset="0"/>
                <a:cs typeface="Tahoma" panose="020B0604030504040204" pitchFamily="34" charset="0"/>
              </a:rPr>
              <a:t>sau</a:t>
            </a:r>
            <a:endParaRPr lang="en-US" sz="135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algn="ctr"/>
            <a:endParaRPr lang="en-US" sz="1350" dirty="0">
              <a:latin typeface="Tahoma" panose="020B0604030504040204" pitchFamily="34" charset="0"/>
              <a:ea typeface="Tahoma" panose="020B0604030504040204" pitchFamily="34" charset="0"/>
              <a:cs typeface="Tahoma" panose="020B0604030504040204" pitchFamily="34" charset="0"/>
            </a:endParaRPr>
          </a:p>
        </p:txBody>
      </p:sp>
      <p:sp>
        <p:nvSpPr>
          <p:cNvPr id="11" name="Rounded Rectangle 10"/>
          <p:cNvSpPr/>
          <p:nvPr/>
        </p:nvSpPr>
        <p:spPr>
          <a:xfrm>
            <a:off x="4857750" y="3714661"/>
            <a:ext cx="3739462" cy="1636901"/>
          </a:xfrm>
          <a:prstGeom prst="roundRect">
            <a:avLst>
              <a:gd name="adj" fmla="val 15410"/>
            </a:avLst>
          </a:prstGeom>
          <a:ln/>
          <a:effectLst>
            <a:outerShdw blurRad="50800" dist="38100" algn="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just"/>
            <a:endParaRPr lang="en-US" sz="1350" dirty="0">
              <a:solidFill>
                <a:srgbClr val="FF0000"/>
              </a:solidFill>
            </a:endParaRPr>
          </a:p>
        </p:txBody>
      </p:sp>
      <p:sp>
        <p:nvSpPr>
          <p:cNvPr id="13" name="TextBox 12"/>
          <p:cNvSpPr txBox="1"/>
          <p:nvPr/>
        </p:nvSpPr>
        <p:spPr>
          <a:xfrm>
            <a:off x="4876800" y="4286162"/>
            <a:ext cx="1543050" cy="507831"/>
          </a:xfrm>
          <a:prstGeom prst="rect">
            <a:avLst/>
          </a:prstGeom>
          <a:noFill/>
        </p:spPr>
        <p:txBody>
          <a:bodyPr wrap="square" rtlCol="0">
            <a:spAutoFit/>
          </a:bodyPr>
          <a:lstStyle/>
          <a:p>
            <a:pPr algn="ctr"/>
            <a:r>
              <a:rPr lang="en-US" sz="1350" dirty="0" err="1">
                <a:solidFill>
                  <a:schemeClr val="tx2"/>
                </a:solidFill>
                <a:latin typeface="Tahoma" panose="020B0604030504040204" pitchFamily="34" charset="0"/>
                <a:ea typeface="Tahoma" panose="020B0604030504040204" pitchFamily="34" charset="0"/>
                <a:cs typeface="Tahoma" panose="020B0604030504040204" pitchFamily="34" charset="0"/>
              </a:rPr>
              <a:t>Ví</a:t>
            </a:r>
            <a:r>
              <a:rPr lang="en-US" sz="135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2"/>
                </a:solidFill>
                <a:latin typeface="Tahoma" panose="020B0604030504040204" pitchFamily="34" charset="0"/>
                <a:ea typeface="Tahoma" panose="020B0604030504040204" pitchFamily="34" charset="0"/>
                <a:cs typeface="Tahoma" panose="020B0604030504040204" pitchFamily="34" charset="0"/>
              </a:rPr>
              <a:t>dụ</a:t>
            </a:r>
            <a:r>
              <a:rPr lang="en-US" sz="135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2"/>
                </a:solidFill>
                <a:latin typeface="Tahoma" panose="020B0604030504040204" pitchFamily="34" charset="0"/>
                <a:ea typeface="Tahoma" panose="020B0604030504040204" pitchFamily="34" charset="0"/>
                <a:cs typeface="Tahoma" panose="020B0604030504040204" pitchFamily="34" charset="0"/>
              </a:rPr>
              <a:t>về</a:t>
            </a:r>
            <a:r>
              <a:rPr lang="en-US" sz="135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2"/>
                </a:solidFill>
                <a:latin typeface="Tahoma" panose="020B0604030504040204" pitchFamily="34" charset="0"/>
                <a:ea typeface="Tahoma" panose="020B0604030504040204" pitchFamily="34" charset="0"/>
                <a:cs typeface="Tahoma" panose="020B0604030504040204" pitchFamily="34" charset="0"/>
              </a:rPr>
              <a:t>trang</a:t>
            </a:r>
            <a:r>
              <a:rPr lang="en-US" sz="1350" dirty="0">
                <a:solidFill>
                  <a:schemeClr val="tx2"/>
                </a:solidFill>
                <a:latin typeface="Tahoma" panose="020B0604030504040204" pitchFamily="34" charset="0"/>
                <a:ea typeface="Tahoma" panose="020B0604030504040204" pitchFamily="34" charset="0"/>
                <a:cs typeface="Tahoma" panose="020B0604030504040204" pitchFamily="34" charset="0"/>
              </a:rPr>
              <a:t> web </a:t>
            </a:r>
            <a:r>
              <a:rPr lang="en-US" sz="1350" dirty="0" err="1">
                <a:solidFill>
                  <a:schemeClr val="tx2"/>
                </a:solidFill>
                <a:latin typeface="Tahoma" panose="020B0604030504040204" pitchFamily="34" charset="0"/>
                <a:ea typeface="Tahoma" panose="020B0604030504040204" pitchFamily="34" charset="0"/>
                <a:cs typeface="Tahoma" panose="020B0604030504040204" pitchFamily="34" charset="0"/>
              </a:rPr>
              <a:t>việc</a:t>
            </a:r>
            <a:r>
              <a:rPr lang="en-US" sz="135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2"/>
                </a:solidFill>
                <a:latin typeface="Tahoma" panose="020B0604030504040204" pitchFamily="34" charset="0"/>
                <a:ea typeface="Tahoma" panose="020B0604030504040204" pitchFamily="34" charset="0"/>
                <a:cs typeface="Tahoma" panose="020B0604030504040204" pitchFamily="34" charset="0"/>
              </a:rPr>
              <a:t>làm</a:t>
            </a:r>
            <a:endParaRPr lang="en-US" sz="1350" dirty="0">
              <a:latin typeface="Tahoma" panose="020B0604030504040204" pitchFamily="34" charset="0"/>
              <a:ea typeface="Tahoma" panose="020B0604030504040204" pitchFamily="34" charset="0"/>
              <a:cs typeface="Tahoma" panose="020B0604030504040204" pitchFamily="34" charset="0"/>
            </a:endParaRPr>
          </a:p>
        </p:txBody>
      </p:sp>
      <p:sp>
        <p:nvSpPr>
          <p:cNvPr id="14" name="TextBox 13"/>
          <p:cNvSpPr txBox="1"/>
          <p:nvPr/>
        </p:nvSpPr>
        <p:spPr>
          <a:xfrm>
            <a:off x="6438901" y="4009162"/>
            <a:ext cx="2158310" cy="1223412"/>
          </a:xfrm>
          <a:prstGeom prst="rect">
            <a:avLst/>
          </a:prstGeom>
          <a:noFill/>
        </p:spPr>
        <p:txBody>
          <a:bodyPr wrap="square" rtlCol="0">
            <a:spAutoFit/>
          </a:bodyPr>
          <a:lstStyle/>
          <a:p>
            <a:pPr marL="214313" indent="-214313">
              <a:buFont typeface="Arial" panose="020B0604020202020204" pitchFamily="34" charset="0"/>
              <a:buChar char="•"/>
            </a:pPr>
            <a:r>
              <a:rPr lang="en-US" sz="1050" dirty="0">
                <a:latin typeface="Tahoma" panose="020B0604030504040204" pitchFamily="34" charset="0"/>
                <a:ea typeface="Tahoma" panose="020B0604030504040204" pitchFamily="34" charset="0"/>
                <a:cs typeface="Tahoma" panose="020B0604030504040204" pitchFamily="34" charset="0"/>
              </a:rPr>
              <a:t>https://www.indeed.com</a:t>
            </a:r>
          </a:p>
          <a:p>
            <a:pPr marL="214313" indent="-214313">
              <a:buFont typeface="Arial" panose="020B0604020202020204" pitchFamily="34" charset="0"/>
              <a:buChar char="•"/>
            </a:pPr>
            <a:r>
              <a:rPr lang="en-US" sz="1050" dirty="0">
                <a:latin typeface="Tahoma" panose="020B0604030504040204" pitchFamily="34" charset="0"/>
                <a:ea typeface="Tahoma" panose="020B0604030504040204" pitchFamily="34" charset="0"/>
                <a:cs typeface="Tahoma" panose="020B0604030504040204" pitchFamily="34" charset="0"/>
              </a:rPr>
              <a:t>http://www.careerbuilder.com</a:t>
            </a:r>
          </a:p>
          <a:p>
            <a:pPr marL="214313" indent="-214313">
              <a:buFont typeface="Arial" panose="020B0604020202020204" pitchFamily="34" charset="0"/>
              <a:buChar char="•"/>
            </a:pPr>
            <a:r>
              <a:rPr lang="en-US" sz="1050" dirty="0">
                <a:latin typeface="Tahoma" panose="020B0604030504040204" pitchFamily="34" charset="0"/>
                <a:ea typeface="Tahoma" panose="020B0604030504040204" pitchFamily="34" charset="0"/>
                <a:cs typeface="Tahoma" panose="020B0604030504040204" pitchFamily="34" charset="0"/>
              </a:rPr>
              <a:t>http://www.dice.com</a:t>
            </a:r>
          </a:p>
          <a:p>
            <a:pPr marL="214313" indent="-214313">
              <a:buFont typeface="Arial" panose="020B0604020202020204" pitchFamily="34" charset="0"/>
              <a:buChar char="•"/>
            </a:pPr>
            <a:r>
              <a:rPr lang="en-US" sz="1050" dirty="0">
                <a:latin typeface="Tahoma" panose="020B0604030504040204" pitchFamily="34" charset="0"/>
                <a:ea typeface="Tahoma" panose="020B0604030504040204" pitchFamily="34" charset="0"/>
                <a:cs typeface="Tahoma" panose="020B0604030504040204" pitchFamily="34" charset="0"/>
              </a:rPr>
              <a:t>https://www.glassdoor.com</a:t>
            </a:r>
          </a:p>
          <a:p>
            <a:pPr marL="214313" indent="-214313">
              <a:buFont typeface="Arial" panose="020B0604020202020204" pitchFamily="34" charset="0"/>
              <a:buChar char="•"/>
            </a:pPr>
            <a:r>
              <a:rPr lang="en-US" sz="1050" dirty="0">
                <a:latin typeface="Tahoma" panose="020B0604030504040204" pitchFamily="34" charset="0"/>
                <a:ea typeface="Tahoma" panose="020B0604030504040204" pitchFamily="34" charset="0"/>
                <a:cs typeface="Tahoma" panose="020B0604030504040204" pitchFamily="34" charset="0"/>
              </a:rPr>
              <a:t>https://www.linkedin.com</a:t>
            </a:r>
          </a:p>
          <a:p>
            <a:pPr marL="214313" indent="-214313">
              <a:buFont typeface="Arial" panose="020B0604020202020204" pitchFamily="34" charset="0"/>
              <a:buChar char="•"/>
            </a:pPr>
            <a:r>
              <a:rPr lang="en-US" sz="1050" dirty="0">
                <a:latin typeface="Tahoma" panose="020B0604030504040204" pitchFamily="34" charset="0"/>
                <a:ea typeface="Tahoma" panose="020B0604030504040204" pitchFamily="34" charset="0"/>
                <a:cs typeface="Tahoma" panose="020B0604030504040204" pitchFamily="34" charset="0"/>
              </a:rPr>
              <a:t>https://www.monster.com</a:t>
            </a:r>
          </a:p>
        </p:txBody>
      </p:sp>
      <p:cxnSp>
        <p:nvCxnSpPr>
          <p:cNvPr id="16" name="Straight Connector 15"/>
          <p:cNvCxnSpPr/>
          <p:nvPr/>
        </p:nvCxnSpPr>
        <p:spPr>
          <a:xfrm>
            <a:off x="6400800" y="1917851"/>
            <a:ext cx="0" cy="1257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400800" y="3806056"/>
            <a:ext cx="0" cy="12573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30476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250" dirty="0"/>
              <a:t>Monitoring Target Using Alerts</a:t>
            </a:r>
          </a:p>
        </p:txBody>
      </p:sp>
      <p:sp>
        <p:nvSpPr>
          <p:cNvPr id="4" name="Slide Number Placeholder 3"/>
          <p:cNvSpPr>
            <a:spLocks noGrp="1"/>
          </p:cNvSpPr>
          <p:nvPr>
            <p:ph type="sldNum" sz="quarter" idx="12"/>
          </p:nvPr>
        </p:nvSpPr>
        <p:spPr/>
        <p:txBody>
          <a:bodyPr/>
          <a:lstStyle/>
          <a:p>
            <a:fld id="{3E15BD7C-E074-4D4A-84C3-500EE5B9C190}" type="slidenum">
              <a:rPr lang="ru-RU" smtClean="0"/>
              <a:pPr/>
              <a:t>25</a:t>
            </a:fld>
            <a:endParaRPr lang="ru-RU" dirty="0"/>
          </a:p>
        </p:txBody>
      </p:sp>
      <p:sp>
        <p:nvSpPr>
          <p:cNvPr id="6" name="TextBox 5"/>
          <p:cNvSpPr txBox="1"/>
          <p:nvPr/>
        </p:nvSpPr>
        <p:spPr>
          <a:xfrm>
            <a:off x="171450" y="1543051"/>
            <a:ext cx="7200900" cy="507831"/>
          </a:xfrm>
          <a:prstGeom prst="rect">
            <a:avLst/>
          </a:prstGeom>
          <a:noFill/>
        </p:spPr>
        <p:txBody>
          <a:bodyPr wrap="square" rtlCol="0">
            <a:spAutoFit/>
          </a:bodyPr>
          <a:lstStyle/>
          <a:p>
            <a:pPr marL="214313" indent="-214313">
              <a:buFont typeface="Arial" panose="020B0604020202020204" pitchFamily="34" charset="0"/>
              <a:buChar char="•"/>
            </a:pPr>
            <a:r>
              <a:rPr lang="vi-VN" sz="1350" dirty="0"/>
              <a:t>Cảnh báo là các </a:t>
            </a:r>
            <a:r>
              <a:rPr lang="vi-VN" sz="1350" dirty="0">
                <a:solidFill>
                  <a:srgbClr val="FF0000"/>
                </a:solidFill>
              </a:rPr>
              <a:t>dịch vụ giám sát nội dung</a:t>
            </a:r>
            <a:r>
              <a:rPr lang="vi-VN" sz="1350" dirty="0"/>
              <a:t> cung cấp </a:t>
            </a:r>
            <a:r>
              <a:rPr lang="vi-VN" sz="1350" dirty="0">
                <a:solidFill>
                  <a:srgbClr val="FF0000"/>
                </a:solidFill>
              </a:rPr>
              <a:t>thông tin cập nhật </a:t>
            </a:r>
            <a:r>
              <a:rPr lang="vi-VN" sz="1350" dirty="0"/>
              <a:t>dựa trên sở thích của bạn, thường qua email hoặc SMS theo cách tự động</a:t>
            </a:r>
            <a:endParaRPr lang="en-US" sz="1350" dirty="0"/>
          </a:p>
        </p:txBody>
      </p:sp>
      <p:sp>
        <p:nvSpPr>
          <p:cNvPr id="7" name="Rounded Rectangle 6"/>
          <p:cNvSpPr/>
          <p:nvPr/>
        </p:nvSpPr>
        <p:spPr>
          <a:xfrm>
            <a:off x="400050" y="2199248"/>
            <a:ext cx="3028950" cy="2372752"/>
          </a:xfrm>
          <a:prstGeom prst="roundRect">
            <a:avLst>
              <a:gd name="adj" fmla="val 15410"/>
            </a:avLst>
          </a:prstGeom>
          <a:ln/>
          <a:effectLst>
            <a:outerShdw blurRad="50800" dist="38100" algn="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257175" indent="-257175" algn="just">
              <a:buFont typeface="+mj-lt"/>
              <a:buAutoNum type="arabicPeriod"/>
            </a:pPr>
            <a:endParaRPr lang="en-US" sz="1350" dirty="0">
              <a:solidFill>
                <a:srgbClr val="FF0000"/>
              </a:solidFill>
            </a:endParaRPr>
          </a:p>
        </p:txBody>
      </p:sp>
      <p:sp>
        <p:nvSpPr>
          <p:cNvPr id="8" name="TextBox 7"/>
          <p:cNvSpPr txBox="1"/>
          <p:nvPr/>
        </p:nvSpPr>
        <p:spPr>
          <a:xfrm>
            <a:off x="742950" y="2286000"/>
            <a:ext cx="2457450" cy="2793072"/>
          </a:xfrm>
          <a:prstGeom prst="rect">
            <a:avLst/>
          </a:prstGeom>
          <a:noFill/>
        </p:spPr>
        <p:txBody>
          <a:bodyPr wrap="square" rtlCol="0">
            <a:spAutoFit/>
          </a:bodyPr>
          <a:lstStyle/>
          <a:p>
            <a:r>
              <a:rPr lang="en-US" sz="1350" dirty="0">
                <a:latin typeface="Tahoma" panose="020B0604030504040204" pitchFamily="34" charset="0"/>
                <a:ea typeface="Tahoma" panose="020B0604030504040204" pitchFamily="34" charset="0"/>
                <a:cs typeface="Tahoma" panose="020B0604030504040204" pitchFamily="34" charset="0"/>
              </a:rPr>
              <a:t>1.  Google Alerts</a:t>
            </a:r>
          </a:p>
          <a:p>
            <a:r>
              <a:rPr lang="en-US" sz="900" dirty="0">
                <a:latin typeface="Tahoma" panose="020B0604030504040204" pitchFamily="34" charset="0"/>
                <a:ea typeface="Tahoma" panose="020B0604030504040204" pitchFamily="34" charset="0"/>
                <a:cs typeface="Tahoma" panose="020B0604030504040204" pitchFamily="34" charset="0"/>
              </a:rPr>
              <a:t>        (https://www.google.com/alerts)</a:t>
            </a:r>
          </a:p>
          <a:p>
            <a:endParaRPr lang="en-US" sz="900" dirty="0">
              <a:latin typeface="Tahoma" panose="020B0604030504040204" pitchFamily="34" charset="0"/>
              <a:ea typeface="Tahoma" panose="020B0604030504040204" pitchFamily="34" charset="0"/>
              <a:cs typeface="Tahoma" panose="020B0604030504040204" pitchFamily="34" charset="0"/>
            </a:endParaRPr>
          </a:p>
          <a:p>
            <a:r>
              <a:rPr lang="en-US" sz="1350" dirty="0">
                <a:latin typeface="Tahoma" panose="020B0604030504040204" pitchFamily="34" charset="0"/>
                <a:ea typeface="Tahoma" panose="020B0604030504040204" pitchFamily="34" charset="0"/>
                <a:cs typeface="Tahoma" panose="020B0604030504040204" pitchFamily="34" charset="0"/>
              </a:rPr>
              <a:t>2.  Twitter Alerts</a:t>
            </a:r>
          </a:p>
          <a:p>
            <a:r>
              <a:rPr lang="en-US" sz="1350" dirty="0">
                <a:latin typeface="Tahoma" panose="020B0604030504040204" pitchFamily="34" charset="0"/>
                <a:ea typeface="Tahoma" panose="020B0604030504040204" pitchFamily="34" charset="0"/>
                <a:cs typeface="Tahoma" panose="020B0604030504040204" pitchFamily="34" charset="0"/>
              </a:rPr>
              <a:t>      </a:t>
            </a:r>
            <a:r>
              <a:rPr lang="en-US" sz="900" dirty="0">
                <a:latin typeface="Tahoma" panose="020B0604030504040204" pitchFamily="34" charset="0"/>
                <a:ea typeface="Tahoma" panose="020B0604030504040204" pitchFamily="34" charset="0"/>
                <a:cs typeface="Tahoma" panose="020B0604030504040204" pitchFamily="34" charset="0"/>
              </a:rPr>
              <a:t>(https://twitter.com/alerts)</a:t>
            </a:r>
          </a:p>
          <a:p>
            <a:endParaRPr lang="en-US" sz="900" dirty="0">
              <a:latin typeface="Tahoma" panose="020B0604030504040204" pitchFamily="34" charset="0"/>
              <a:ea typeface="Tahoma" panose="020B0604030504040204" pitchFamily="34" charset="0"/>
              <a:cs typeface="Tahoma" panose="020B0604030504040204" pitchFamily="34" charset="0"/>
            </a:endParaRPr>
          </a:p>
          <a:p>
            <a:r>
              <a:rPr lang="en-US" sz="1350" dirty="0">
                <a:latin typeface="Tahoma" panose="020B0604030504040204" pitchFamily="34" charset="0"/>
                <a:ea typeface="Tahoma" panose="020B0604030504040204" pitchFamily="34" charset="0"/>
                <a:cs typeface="Tahoma" panose="020B0604030504040204" pitchFamily="34" charset="0"/>
              </a:rPr>
              <a:t>3.  Giga Alerts</a:t>
            </a:r>
          </a:p>
          <a:p>
            <a:r>
              <a:rPr lang="en-US" sz="900" dirty="0">
                <a:latin typeface="Tahoma" panose="020B0604030504040204" pitchFamily="34" charset="0"/>
                <a:ea typeface="Tahoma" panose="020B0604030504040204" pitchFamily="34" charset="0"/>
                <a:cs typeface="Tahoma" panose="020B0604030504040204" pitchFamily="34" charset="0"/>
              </a:rPr>
              <a:t>          (https://www.gigaalerts.com)</a:t>
            </a:r>
          </a:p>
          <a:p>
            <a:endParaRPr lang="en-US" sz="900" dirty="0">
              <a:latin typeface="Tahoma" panose="020B0604030504040204" pitchFamily="34" charset="0"/>
              <a:ea typeface="Tahoma" panose="020B0604030504040204" pitchFamily="34" charset="0"/>
              <a:cs typeface="Tahoma" panose="020B0604030504040204" pitchFamily="34" charset="0"/>
            </a:endParaRPr>
          </a:p>
          <a:p>
            <a:r>
              <a:rPr lang="en-US" sz="1350" dirty="0">
                <a:latin typeface="Tahoma" panose="020B0604030504040204" pitchFamily="34" charset="0"/>
                <a:ea typeface="Tahoma" panose="020B0604030504040204" pitchFamily="34" charset="0"/>
                <a:cs typeface="Tahoma" panose="020B0604030504040204" pitchFamily="34" charset="0"/>
              </a:rPr>
              <a:t>4.  </a:t>
            </a:r>
            <a:r>
              <a:rPr lang="en-US" sz="1350" dirty="0" err="1">
                <a:latin typeface="Tahoma" panose="020B0604030504040204" pitchFamily="34" charset="0"/>
                <a:ea typeface="Tahoma" panose="020B0604030504040204" pitchFamily="34" charset="0"/>
                <a:cs typeface="Tahoma" panose="020B0604030504040204" pitchFamily="34" charset="0"/>
              </a:rPr>
              <a:t>TalkWalker</a:t>
            </a:r>
            <a:r>
              <a:rPr lang="en-US" sz="1350" dirty="0">
                <a:latin typeface="Tahoma" panose="020B0604030504040204" pitchFamily="34" charset="0"/>
                <a:ea typeface="Tahoma" panose="020B0604030504040204" pitchFamily="34" charset="0"/>
                <a:cs typeface="Tahoma" panose="020B0604030504040204" pitchFamily="34" charset="0"/>
              </a:rPr>
              <a:t> Alerts</a:t>
            </a:r>
          </a:p>
          <a:p>
            <a:r>
              <a:rPr lang="en-US" sz="900" dirty="0">
                <a:latin typeface="Tahoma" panose="020B0604030504040204" pitchFamily="34" charset="0"/>
                <a:ea typeface="Tahoma" panose="020B0604030504040204" pitchFamily="34" charset="0"/>
                <a:cs typeface="Tahoma" panose="020B0604030504040204" pitchFamily="34" charset="0"/>
              </a:rPr>
              <a:t>          (https://www,talkwalker.com)</a:t>
            </a:r>
          </a:p>
          <a:p>
            <a:endParaRPr lang="en-US" sz="1350" dirty="0">
              <a:latin typeface="Tahoma" panose="020B0604030504040204" pitchFamily="34" charset="0"/>
              <a:ea typeface="Tahoma" panose="020B0604030504040204" pitchFamily="34" charset="0"/>
              <a:cs typeface="Tahoma" panose="020B0604030504040204" pitchFamily="34" charset="0"/>
            </a:endParaRPr>
          </a:p>
          <a:p>
            <a:endParaRPr lang="en-US" sz="1350" dirty="0">
              <a:latin typeface="Tahoma" panose="020B0604030504040204" pitchFamily="34" charset="0"/>
              <a:ea typeface="Tahoma" panose="020B0604030504040204" pitchFamily="34" charset="0"/>
              <a:cs typeface="Tahoma" panose="020B0604030504040204" pitchFamily="34" charset="0"/>
            </a:endParaRPr>
          </a:p>
          <a:p>
            <a:endParaRPr lang="en-US" sz="1350" dirty="0">
              <a:latin typeface="Tahoma" panose="020B0604030504040204" pitchFamily="34" charset="0"/>
              <a:ea typeface="Tahoma" panose="020B0604030504040204" pitchFamily="34" charset="0"/>
              <a:cs typeface="Tahoma" panose="020B0604030504040204" pitchFamily="34" charset="0"/>
            </a:endParaRPr>
          </a:p>
          <a:p>
            <a:endParaRPr lang="en-US" sz="1350" dirty="0">
              <a:latin typeface="Tahoma" panose="020B0604030504040204" pitchFamily="34" charset="0"/>
              <a:ea typeface="Tahoma" panose="020B0604030504040204" pitchFamily="34" charset="0"/>
              <a:cs typeface="Tahoma" panose="020B060403050404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2199248"/>
            <a:ext cx="3600450" cy="23190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4496" y="3037188"/>
            <a:ext cx="2647944" cy="252597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Rectangle 10"/>
          <p:cNvSpPr/>
          <p:nvPr/>
        </p:nvSpPr>
        <p:spPr>
          <a:xfrm>
            <a:off x="3946539" y="4689776"/>
            <a:ext cx="1459327" cy="323165"/>
          </a:xfrm>
          <a:prstGeom prst="rect">
            <a:avLst/>
          </a:prstGeom>
        </p:spPr>
        <p:txBody>
          <a:bodyPr wrap="square">
            <a:spAutoFit/>
          </a:bodyPr>
          <a:lstStyle/>
          <a:p>
            <a:r>
              <a:rPr lang="en-US" sz="750" dirty="0">
                <a:latin typeface="Tahoma" panose="020B0604030504040204" pitchFamily="34" charset="0"/>
                <a:ea typeface="Tahoma" panose="020B0604030504040204" pitchFamily="34" charset="0"/>
                <a:cs typeface="Tahoma" panose="020B0604030504040204" pitchFamily="34" charset="0"/>
              </a:rPr>
              <a:t>https://www.google.com/alerts</a:t>
            </a:r>
            <a:endParaRPr lang="en-US" sz="750" dirty="0"/>
          </a:p>
        </p:txBody>
      </p:sp>
    </p:spTree>
    <p:extLst>
      <p:ext uri="{BB962C8B-B14F-4D97-AF65-F5344CB8AC3E}">
        <p14:creationId xmlns:p14="http://schemas.microsoft.com/office/powerpoint/2010/main" val="1600511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250" dirty="0"/>
              <a:t>Information Gathering Using Groups, Forums, and Blogs</a:t>
            </a:r>
          </a:p>
        </p:txBody>
      </p:sp>
      <p:sp>
        <p:nvSpPr>
          <p:cNvPr id="4" name="Slide Number Placeholder 3"/>
          <p:cNvSpPr>
            <a:spLocks noGrp="1"/>
          </p:cNvSpPr>
          <p:nvPr>
            <p:ph type="sldNum" sz="quarter" idx="12"/>
          </p:nvPr>
        </p:nvSpPr>
        <p:spPr/>
        <p:txBody>
          <a:bodyPr/>
          <a:lstStyle/>
          <a:p>
            <a:fld id="{3E15BD7C-E074-4D4A-84C3-500EE5B9C190}" type="slidenum">
              <a:rPr lang="ru-RU" smtClean="0"/>
              <a:pPr/>
              <a:t>26</a:t>
            </a:fld>
            <a:endParaRPr lang="ru-RU" dirty="0"/>
          </a:p>
        </p:txBody>
      </p:sp>
      <p:graphicFrame>
        <p:nvGraphicFramePr>
          <p:cNvPr id="6" name="Table 5"/>
          <p:cNvGraphicFramePr>
            <a:graphicFrameLocks noGrp="1"/>
          </p:cNvGraphicFramePr>
          <p:nvPr/>
        </p:nvGraphicFramePr>
        <p:xfrm>
          <a:off x="285750" y="1943100"/>
          <a:ext cx="3257550" cy="2686050"/>
        </p:xfrm>
        <a:graphic>
          <a:graphicData uri="http://schemas.openxmlformats.org/drawingml/2006/table">
            <a:tbl>
              <a:tblPr firstRow="1" bandRow="1">
                <a:tableStyleId>{5C22544A-7EE6-4342-B048-85BDC9FD1C3A}</a:tableStyleId>
              </a:tblPr>
              <a:tblGrid>
                <a:gridCol w="3257550">
                  <a:extLst>
                    <a:ext uri="{9D8B030D-6E8A-4147-A177-3AD203B41FA5}">
                      <a16:colId xmlns:a16="http://schemas.microsoft.com/office/drawing/2014/main" val="4261693060"/>
                    </a:ext>
                  </a:extLst>
                </a:gridCol>
              </a:tblGrid>
              <a:tr h="895350">
                <a:tc>
                  <a:txBody>
                    <a:bodyPr/>
                    <a:lstStyle/>
                    <a:p>
                      <a:pPr algn="just"/>
                      <a:r>
                        <a:rPr lang="vi-VN" sz="1100" b="0" dirty="0">
                          <a:solidFill>
                            <a:schemeClr val="tx1"/>
                          </a:solidFill>
                          <a:latin typeface="Tahoma" panose="020B0604030504040204" pitchFamily="34" charset="0"/>
                          <a:ea typeface="Tahoma" panose="020B0604030504040204" pitchFamily="34" charset="0"/>
                          <a:cs typeface="Tahoma" panose="020B0604030504040204" pitchFamily="34" charset="0"/>
                        </a:rPr>
                        <a:t>Các nhóm, diễn đàn và blog cung cấpthông tin nhạy cảm về mục tiêu</a:t>
                      </a:r>
                      <a:r>
                        <a:rPr lang="en-US" sz="1100" b="0" dirty="0">
                          <a:solidFill>
                            <a:schemeClr val="tx1"/>
                          </a:solidFill>
                          <a:latin typeface="Tahoma" panose="020B0604030504040204" pitchFamily="34" charset="0"/>
                          <a:ea typeface="Tahoma" panose="020B0604030504040204" pitchFamily="34" charset="0"/>
                          <a:cs typeface="Tahoma" panose="020B0604030504040204" pitchFamily="34" charset="0"/>
                        </a:rPr>
                        <a:t> c</a:t>
                      </a:r>
                      <a:r>
                        <a:rPr lang="vi-VN" sz="1100" b="0" dirty="0">
                          <a:solidFill>
                            <a:schemeClr val="tx1"/>
                          </a:solidFill>
                          <a:latin typeface="Tahoma" panose="020B0604030504040204" pitchFamily="34" charset="0"/>
                          <a:ea typeface="Tahoma" panose="020B0604030504040204" pitchFamily="34" charset="0"/>
                          <a:cs typeface="Tahoma" panose="020B0604030504040204" pitchFamily="34" charset="0"/>
                        </a:rPr>
                        <a:t>hẳng hạn như </a:t>
                      </a:r>
                      <a:r>
                        <a:rPr lang="vi-VN" sz="1100" b="0" dirty="0">
                          <a:solidFill>
                            <a:srgbClr val="FF0000"/>
                          </a:solidFill>
                          <a:latin typeface="Tahoma" panose="020B0604030504040204" pitchFamily="34" charset="0"/>
                          <a:ea typeface="Tahoma" panose="020B0604030504040204" pitchFamily="34" charset="0"/>
                          <a:cs typeface="Tahoma" panose="020B0604030504040204" pitchFamily="34" charset="0"/>
                        </a:rPr>
                        <a:t>thông tin mạng công cộng,</a:t>
                      </a:r>
                      <a:r>
                        <a:rPr lang="en-US" sz="1100" b="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sz="1100" b="0" dirty="0">
                          <a:solidFill>
                            <a:srgbClr val="FF0000"/>
                          </a:solidFill>
                          <a:latin typeface="Tahoma" panose="020B0604030504040204" pitchFamily="34" charset="0"/>
                          <a:ea typeface="Tahoma" panose="020B0604030504040204" pitchFamily="34" charset="0"/>
                          <a:cs typeface="Tahoma" panose="020B0604030504040204" pitchFamily="34" charset="0"/>
                        </a:rPr>
                        <a:t>thông tin hệ thống, cá nhân</a:t>
                      </a:r>
                    </a:p>
                    <a:p>
                      <a:pPr algn="just"/>
                      <a:r>
                        <a:rPr lang="vi-VN" sz="1100" b="0" dirty="0">
                          <a:solidFill>
                            <a:srgbClr val="FF0000"/>
                          </a:solidFill>
                          <a:latin typeface="Tahoma" panose="020B0604030504040204" pitchFamily="34" charset="0"/>
                          <a:ea typeface="Tahoma" panose="020B0604030504040204" pitchFamily="34" charset="0"/>
                          <a:cs typeface="Tahoma" panose="020B0604030504040204" pitchFamily="34" charset="0"/>
                        </a:rPr>
                        <a:t>thông tin</a:t>
                      </a:r>
                      <a:r>
                        <a:rPr lang="vi-VN" sz="1100" b="0" dirty="0">
                          <a:solidFill>
                            <a:schemeClr val="tx1"/>
                          </a:solidFill>
                          <a:latin typeface="Tahoma" panose="020B0604030504040204" pitchFamily="34" charset="0"/>
                          <a:ea typeface="Tahoma" panose="020B0604030504040204" pitchFamily="34" charset="0"/>
                          <a:cs typeface="Tahoma" panose="020B0604030504040204" pitchFamily="34" charset="0"/>
                        </a:rPr>
                        <a:t>, v.v.</a:t>
                      </a:r>
                      <a:endParaRPr lang="en-US" sz="1100"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34290" marB="34290">
                    <a:solidFill>
                      <a:schemeClr val="bg1">
                        <a:lumMod val="85000"/>
                      </a:schemeClr>
                    </a:solidFill>
                  </a:tcPr>
                </a:tc>
                <a:extLst>
                  <a:ext uri="{0D108BD9-81ED-4DB2-BD59-A6C34878D82A}">
                    <a16:rowId xmlns:a16="http://schemas.microsoft.com/office/drawing/2014/main" val="1156549448"/>
                  </a:ext>
                </a:extLst>
              </a:tr>
              <a:tr h="895350">
                <a:tc>
                  <a:txBody>
                    <a:bodyPr/>
                    <a:lstStyle/>
                    <a:p>
                      <a:pPr algn="just"/>
                      <a:r>
                        <a:rPr lang="vi-VN" sz="1100" b="0" kern="1200" dirty="0">
                          <a:solidFill>
                            <a:schemeClr val="tx1"/>
                          </a:solidFill>
                          <a:latin typeface="Tahoma" panose="020B0604030504040204" pitchFamily="34" charset="0"/>
                          <a:ea typeface="Tahoma" panose="020B0604030504040204" pitchFamily="34" charset="0"/>
                          <a:cs typeface="Tahoma" panose="020B0604030504040204" pitchFamily="34" charset="0"/>
                        </a:rPr>
                        <a:t>Đăng ký bằng hồ sơ giả trong </a:t>
                      </a:r>
                      <a:r>
                        <a:rPr lang="vi-VN" sz="1100" b="0" kern="1200" dirty="0">
                          <a:solidFill>
                            <a:srgbClr val="FF0000"/>
                          </a:solidFill>
                          <a:latin typeface="Tahoma" panose="020B0604030504040204" pitchFamily="34" charset="0"/>
                          <a:ea typeface="Tahoma" panose="020B0604030504040204" pitchFamily="34" charset="0"/>
                          <a:cs typeface="Tahoma" panose="020B0604030504040204" pitchFamily="34" charset="0"/>
                        </a:rPr>
                        <a:t>Google</a:t>
                      </a:r>
                      <a:r>
                        <a:rPr lang="en-US" sz="1100" b="0" kern="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sz="1100" b="0" kern="1200" dirty="0">
                          <a:solidFill>
                            <a:srgbClr val="FF0000"/>
                          </a:solidFill>
                          <a:latin typeface="Tahoma" panose="020B0604030504040204" pitchFamily="34" charset="0"/>
                          <a:ea typeface="Tahoma" panose="020B0604030504040204" pitchFamily="34" charset="0"/>
                          <a:cs typeface="Tahoma" panose="020B0604030504040204" pitchFamily="34" charset="0"/>
                        </a:rPr>
                        <a:t>nhóm, nhóm Yahoo</a:t>
                      </a:r>
                      <a:r>
                        <a:rPr lang="vi-VN" sz="1100" b="0" kern="1200" dirty="0">
                          <a:solidFill>
                            <a:schemeClr val="tx1"/>
                          </a:solidFill>
                          <a:latin typeface="Tahoma" panose="020B0604030504040204" pitchFamily="34" charset="0"/>
                          <a:ea typeface="Tahoma" panose="020B0604030504040204" pitchFamily="34" charset="0"/>
                          <a:cs typeface="Tahoma" panose="020B0604030504040204" pitchFamily="34" charset="0"/>
                        </a:rPr>
                        <a:t>, v.v. và cố gắng</a:t>
                      </a:r>
                      <a:r>
                        <a:rPr lang="en-US" sz="1100" b="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100" b="0" kern="1200" dirty="0">
                          <a:solidFill>
                            <a:schemeClr val="tx1"/>
                          </a:solidFill>
                          <a:latin typeface="Tahoma" panose="020B0604030504040204" pitchFamily="34" charset="0"/>
                          <a:ea typeface="Tahoma" panose="020B0604030504040204" pitchFamily="34" charset="0"/>
                          <a:cs typeface="Tahoma" panose="020B0604030504040204" pitchFamily="34" charset="0"/>
                        </a:rPr>
                        <a:t>tham gia tổ chức mục tiêu</a:t>
                      </a:r>
                      <a:r>
                        <a:rPr lang="en-US" sz="1100" b="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100" b="0" kern="1200" dirty="0">
                          <a:solidFill>
                            <a:schemeClr val="tx1"/>
                          </a:solidFill>
                          <a:latin typeface="Tahoma" panose="020B0604030504040204" pitchFamily="34" charset="0"/>
                          <a:ea typeface="Tahoma" panose="020B0604030504040204" pitchFamily="34" charset="0"/>
                          <a:cs typeface="Tahoma" panose="020B0604030504040204" pitchFamily="34" charset="0"/>
                        </a:rPr>
                        <a:t>nhóm nhân viên nơi họ chia sẻ</a:t>
                      </a:r>
                      <a:r>
                        <a:rPr lang="en-US" sz="1100" b="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100" b="0" kern="1200" dirty="0">
                          <a:solidFill>
                            <a:schemeClr val="tx1"/>
                          </a:solidFill>
                          <a:latin typeface="Tahoma" panose="020B0604030504040204" pitchFamily="34" charset="0"/>
                          <a:ea typeface="Tahoma" panose="020B0604030504040204" pitchFamily="34" charset="0"/>
                          <a:cs typeface="Tahoma" panose="020B0604030504040204" pitchFamily="34" charset="0"/>
                        </a:rPr>
                        <a:t>thông tin cá nhân và công ty</a:t>
                      </a:r>
                      <a:endParaRPr lang="en-US" sz="11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34290" marB="34290">
                    <a:solidFill>
                      <a:schemeClr val="bg1">
                        <a:lumMod val="75000"/>
                      </a:schemeClr>
                    </a:solidFill>
                  </a:tcPr>
                </a:tc>
                <a:extLst>
                  <a:ext uri="{0D108BD9-81ED-4DB2-BD59-A6C34878D82A}">
                    <a16:rowId xmlns:a16="http://schemas.microsoft.com/office/drawing/2014/main" val="2929243390"/>
                  </a:ext>
                </a:extLst>
              </a:tr>
              <a:tr h="895350">
                <a:tc>
                  <a:txBody>
                    <a:bodyPr/>
                    <a:lstStyle/>
                    <a:p>
                      <a:pPr algn="just"/>
                      <a:r>
                        <a:rPr lang="vi-VN" sz="1100" dirty="0">
                          <a:latin typeface="Tahoma" panose="020B0604030504040204" pitchFamily="34" charset="0"/>
                          <a:ea typeface="Tahoma" panose="020B0604030504040204" pitchFamily="34" charset="0"/>
                          <a:cs typeface="Tahoma" panose="020B0604030504040204" pitchFamily="34" charset="0"/>
                        </a:rPr>
                        <a:t>Tìm kiếm thông tin bằng cách Đầy đủ</a:t>
                      </a:r>
                      <a:r>
                        <a:rPr lang="en-US" sz="1100" baseline="0" dirty="0">
                          <a:latin typeface="Tahoma" panose="020B0604030504040204" pitchFamily="34" charset="0"/>
                          <a:ea typeface="Tahoma" panose="020B0604030504040204" pitchFamily="34" charset="0"/>
                          <a:cs typeface="Tahoma" panose="020B0604030504040204" pitchFamily="34" charset="0"/>
                        </a:rPr>
                        <a:t> </a:t>
                      </a:r>
                      <a:r>
                        <a:rPr lang="vi-VN" sz="1100" dirty="0">
                          <a:latin typeface="Tahoma" panose="020B0604030504040204" pitchFamily="34" charset="0"/>
                          <a:ea typeface="Tahoma" panose="020B0604030504040204" pitchFamily="34" charset="0"/>
                          <a:cs typeface="Tahoma" panose="020B0604030504040204" pitchFamily="34" charset="0"/>
                        </a:rPr>
                        <a:t>Tên miền đủ điều kiện </a:t>
                      </a:r>
                      <a:r>
                        <a:rPr lang="vi-VN" sz="1100" dirty="0">
                          <a:solidFill>
                            <a:srgbClr val="FF0000"/>
                          </a:solidFill>
                          <a:latin typeface="Tahoma" panose="020B0604030504040204" pitchFamily="34" charset="0"/>
                          <a:ea typeface="Tahoma" panose="020B0604030504040204" pitchFamily="34" charset="0"/>
                          <a:cs typeface="Tahoma" panose="020B0604030504040204" pitchFamily="34" charset="0"/>
                        </a:rPr>
                        <a:t>(FQDN</a:t>
                      </a:r>
                      <a:r>
                        <a:rPr lang="en-US" sz="1100" dirty="0">
                          <a:solidFill>
                            <a:srgbClr val="FF0000"/>
                          </a:solidFill>
                          <a:latin typeface="Tahoma" panose="020B0604030504040204" pitchFamily="34" charset="0"/>
                          <a:ea typeface="Tahoma" panose="020B0604030504040204" pitchFamily="34" charset="0"/>
                          <a:cs typeface="Tahoma" panose="020B0604030504040204" pitchFamily="34" charset="0"/>
                        </a:rPr>
                        <a:t>s</a:t>
                      </a:r>
                      <a:r>
                        <a:rPr lang="vi-VN" sz="1100"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US" sz="11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sz="1100" dirty="0">
                          <a:solidFill>
                            <a:srgbClr val="FF0000"/>
                          </a:solidFill>
                          <a:latin typeface="Tahoma" panose="020B0604030504040204" pitchFamily="34" charset="0"/>
                          <a:ea typeface="Tahoma" panose="020B0604030504040204" pitchFamily="34" charset="0"/>
                          <a:cs typeface="Tahoma" panose="020B0604030504040204" pitchFamily="34" charset="0"/>
                        </a:rPr>
                        <a:t>Địa chỉ IP </a:t>
                      </a:r>
                      <a:r>
                        <a:rPr lang="vi-VN" sz="1100" dirty="0">
                          <a:latin typeface="Tahoma" panose="020B0604030504040204" pitchFamily="34" charset="0"/>
                          <a:ea typeface="Tahoma" panose="020B0604030504040204" pitchFamily="34" charset="0"/>
                          <a:cs typeface="Tahoma" panose="020B0604030504040204" pitchFamily="34" charset="0"/>
                        </a:rPr>
                        <a:t>và </a:t>
                      </a:r>
                      <a:r>
                        <a:rPr lang="vi-VN" sz="1100" dirty="0">
                          <a:solidFill>
                            <a:srgbClr val="FF0000"/>
                          </a:solidFill>
                          <a:latin typeface="Tahoma" panose="020B0604030504040204" pitchFamily="34" charset="0"/>
                          <a:ea typeface="Tahoma" panose="020B0604030504040204" pitchFamily="34" charset="0"/>
                          <a:cs typeface="Tahoma" panose="020B0604030504040204" pitchFamily="34" charset="0"/>
                        </a:rPr>
                        <a:t>tên người dùng </a:t>
                      </a:r>
                      <a:r>
                        <a:rPr lang="vi-VN" sz="1100" dirty="0">
                          <a:latin typeface="Tahoma" panose="020B0604030504040204" pitchFamily="34" charset="0"/>
                          <a:ea typeface="Tahoma" panose="020B0604030504040204" pitchFamily="34" charset="0"/>
                          <a:cs typeface="Tahoma" panose="020B0604030504040204" pitchFamily="34" charset="0"/>
                        </a:rPr>
                        <a:t>trong</a:t>
                      </a:r>
                      <a:r>
                        <a:rPr lang="en-US" sz="1100" baseline="0" dirty="0">
                          <a:latin typeface="Tahoma" panose="020B0604030504040204" pitchFamily="34" charset="0"/>
                          <a:ea typeface="Tahoma" panose="020B0604030504040204" pitchFamily="34" charset="0"/>
                          <a:cs typeface="Tahoma" panose="020B0604030504040204" pitchFamily="34" charset="0"/>
                        </a:rPr>
                        <a:t> </a:t>
                      </a:r>
                      <a:r>
                        <a:rPr lang="vi-VN" sz="1100" dirty="0">
                          <a:latin typeface="Tahoma" panose="020B0604030504040204" pitchFamily="34" charset="0"/>
                          <a:ea typeface="Tahoma" panose="020B0604030504040204" pitchFamily="34" charset="0"/>
                          <a:cs typeface="Tahoma" panose="020B0604030504040204" pitchFamily="34" charset="0"/>
                        </a:rPr>
                        <a:t>nhóm, diễn đàn và blog</a:t>
                      </a:r>
                      <a:endParaRPr lang="en-US" sz="1100" dirty="0">
                        <a:latin typeface="Tahoma" panose="020B0604030504040204" pitchFamily="34" charset="0"/>
                        <a:ea typeface="Tahoma" panose="020B0604030504040204" pitchFamily="34" charset="0"/>
                        <a:cs typeface="Tahoma" panose="020B0604030504040204" pitchFamily="34" charset="0"/>
                      </a:endParaRPr>
                    </a:p>
                  </a:txBody>
                  <a:tcPr marL="68580" marR="68580" marT="34290" marB="34290">
                    <a:solidFill>
                      <a:schemeClr val="bg1">
                        <a:lumMod val="85000"/>
                      </a:schemeClr>
                    </a:solidFill>
                  </a:tcPr>
                </a:tc>
                <a:extLst>
                  <a:ext uri="{0D108BD9-81ED-4DB2-BD59-A6C34878D82A}">
                    <a16:rowId xmlns:a16="http://schemas.microsoft.com/office/drawing/2014/main" val="555309524"/>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115" y="1828800"/>
            <a:ext cx="4988105" cy="3047396"/>
          </a:xfrm>
          <a:prstGeom prst="rect">
            <a:avLst/>
          </a:prstGeom>
          <a:solidFill>
            <a:srgbClr val="FFFFFF">
              <a:shade val="85000"/>
            </a:srgbClr>
          </a:solidFill>
          <a:ln w="88900" cap="sq">
            <a:solidFill>
              <a:srgbClr val="FFFFFF"/>
            </a:solidFill>
            <a:miter lim="800000"/>
          </a:ln>
          <a:effectLst>
            <a:outerShdw blurRad="3556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304645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85850" y="947499"/>
            <a:ext cx="6858000" cy="534888"/>
          </a:xfrm>
        </p:spPr>
        <p:txBody>
          <a:bodyPr/>
          <a:lstStyle/>
          <a:p>
            <a:r>
              <a:rPr lang="en-US" sz="2400" dirty="0"/>
              <a:t>Determining the Operating System</a:t>
            </a:r>
            <a:r>
              <a:rPr lang="vi-VN" sz="2400" dirty="0"/>
              <a:t/>
            </a:r>
            <a:br>
              <a:rPr lang="vi-VN" sz="2400" dirty="0"/>
            </a:br>
            <a:endParaRPr lang="en-US" sz="2250"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27</a:t>
            </a:fld>
            <a:endParaRPr lang="ru-RU" dirty="0"/>
          </a:p>
        </p:txBody>
      </p:sp>
      <p:sp>
        <p:nvSpPr>
          <p:cNvPr id="7" name="TextBox 6"/>
          <p:cNvSpPr txBox="1"/>
          <p:nvPr/>
        </p:nvSpPr>
        <p:spPr>
          <a:xfrm>
            <a:off x="207169" y="1469272"/>
            <a:ext cx="2787280" cy="577081"/>
          </a:xfrm>
          <a:prstGeom prst="rect">
            <a:avLst/>
          </a:prstGeom>
          <a:noFill/>
        </p:spPr>
        <p:txBody>
          <a:bodyPr wrap="square" rtlCol="0">
            <a:spAutoFit/>
          </a:bodyPr>
          <a:lstStyle/>
          <a:p>
            <a:pPr marL="214313" indent="-214313">
              <a:buFont typeface="Arial" panose="020B0604020202020204" pitchFamily="34" charset="0"/>
              <a:buChar char="•"/>
            </a:pPr>
            <a:r>
              <a:rPr lang="vi-VN" sz="1050" dirty="0">
                <a:latin typeface="Tahoma" panose="020B0604030504040204" pitchFamily="34" charset="0"/>
                <a:ea typeface="Tahoma" panose="020B0604030504040204" pitchFamily="34" charset="0"/>
                <a:cs typeface="Tahoma" panose="020B0604030504040204" pitchFamily="34" charset="0"/>
              </a:rPr>
              <a:t>Sử dụng công cụ </a:t>
            </a:r>
            <a:r>
              <a:rPr lang="vi-VN" sz="1050" dirty="0">
                <a:solidFill>
                  <a:srgbClr val="FF0000"/>
                </a:solidFill>
                <a:latin typeface="Tahoma" panose="020B0604030504040204" pitchFamily="34" charset="0"/>
                <a:ea typeface="Tahoma" panose="020B0604030504040204" pitchFamily="34" charset="0"/>
                <a:cs typeface="Tahoma" panose="020B0604030504040204" pitchFamily="34" charset="0"/>
              </a:rPr>
              <a:t>Netcraft</a:t>
            </a:r>
            <a:r>
              <a:rPr lang="vi-VN" sz="1050" dirty="0">
                <a:latin typeface="Tahoma" panose="020B0604030504040204" pitchFamily="34" charset="0"/>
                <a:ea typeface="Tahoma" panose="020B0604030504040204" pitchFamily="34" charset="0"/>
                <a:cs typeface="Tahoma" panose="020B0604030504040204" pitchFamily="34" charset="0"/>
              </a:rPr>
              <a:t> để xác định </a:t>
            </a:r>
            <a:r>
              <a:rPr lang="vi-VN" sz="1050" dirty="0">
                <a:solidFill>
                  <a:srgbClr val="FF0000"/>
                </a:solidFill>
                <a:latin typeface="Tahoma" panose="020B0604030504040204" pitchFamily="34" charset="0"/>
                <a:ea typeface="Tahoma" panose="020B0604030504040204" pitchFamily="34" charset="0"/>
                <a:cs typeface="Tahoma" panose="020B0604030504040204" pitchFamily="34" charset="0"/>
              </a:rPr>
              <a:t>Hệ điều hành</a:t>
            </a:r>
            <a:r>
              <a:rPr lang="vi-VN" sz="1050" dirty="0">
                <a:latin typeface="Tahoma" panose="020B0604030504040204" pitchFamily="34" charset="0"/>
                <a:ea typeface="Tahoma" panose="020B0604030504040204" pitchFamily="34" charset="0"/>
                <a:cs typeface="Tahoma" panose="020B0604030504040204" pitchFamily="34" charset="0"/>
              </a:rPr>
              <a:t> được tổ chức mục tiêu sử dụng</a:t>
            </a:r>
            <a:endParaRPr lang="en-US" sz="1050"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750" y="2171700"/>
            <a:ext cx="2672980" cy="33635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3200401" y="1504991"/>
            <a:ext cx="2800350" cy="738664"/>
          </a:xfrm>
          <a:prstGeom prst="rect">
            <a:avLst/>
          </a:prstGeom>
          <a:noFill/>
        </p:spPr>
        <p:txBody>
          <a:bodyPr wrap="square" rtlCol="0">
            <a:spAutoFit/>
          </a:bodyPr>
          <a:lstStyle/>
          <a:p>
            <a:pPr marL="214313" indent="-214313">
              <a:buFont typeface="Arial" panose="020B0604020202020204" pitchFamily="34" charset="0"/>
              <a:buChar char="•"/>
            </a:pPr>
            <a:r>
              <a:rPr lang="vi-VN" sz="1050" dirty="0">
                <a:latin typeface="Tahoma" panose="020B0604030504040204" pitchFamily="34" charset="0"/>
                <a:ea typeface="Tahoma" panose="020B0604030504040204" pitchFamily="34" charset="0"/>
                <a:cs typeface="Tahoma" panose="020B0604030504040204" pitchFamily="34" charset="0"/>
              </a:rPr>
              <a:t>Công cụ tìm kiếm </a:t>
            </a:r>
            <a:r>
              <a:rPr lang="vi-VN" sz="1050" dirty="0">
                <a:solidFill>
                  <a:srgbClr val="FF0000"/>
                </a:solidFill>
                <a:latin typeface="Tahoma" panose="020B0604030504040204" pitchFamily="34" charset="0"/>
                <a:ea typeface="Tahoma" panose="020B0604030504040204" pitchFamily="34" charset="0"/>
                <a:cs typeface="Tahoma" panose="020B0604030504040204" pitchFamily="34" charset="0"/>
              </a:rPr>
              <a:t>SHODAN</a:t>
            </a:r>
            <a:r>
              <a:rPr lang="vi-VN" sz="1050" dirty="0">
                <a:latin typeface="Tahoma" panose="020B0604030504040204" pitchFamily="34" charset="0"/>
                <a:ea typeface="Tahoma" panose="020B0604030504040204" pitchFamily="34" charset="0"/>
                <a:cs typeface="Tahoma" panose="020B0604030504040204" pitchFamily="34" charset="0"/>
              </a:rPr>
              <a:t> cho phép bạn tìm </a:t>
            </a:r>
            <a:r>
              <a:rPr lang="vi-VN" sz="1050" dirty="0">
                <a:solidFill>
                  <a:srgbClr val="FF0000"/>
                </a:solidFill>
                <a:latin typeface="Tahoma" panose="020B0604030504040204" pitchFamily="34" charset="0"/>
                <a:ea typeface="Tahoma" panose="020B0604030504040204" pitchFamily="34" charset="0"/>
                <a:cs typeface="Tahoma" panose="020B0604030504040204" pitchFamily="34" charset="0"/>
              </a:rPr>
              <a:t>các thiết bị được kết nối </a:t>
            </a:r>
            <a:r>
              <a:rPr lang="vi-VN" sz="1050" dirty="0">
                <a:latin typeface="Tahoma" panose="020B0604030504040204" pitchFamily="34" charset="0"/>
                <a:ea typeface="Tahoma" panose="020B0604030504040204" pitchFamily="34" charset="0"/>
                <a:cs typeface="Tahoma" panose="020B0604030504040204" pitchFamily="34" charset="0"/>
              </a:rPr>
              <a:t>(bộ định tuyến, máy chủ, loT. V.v.) bằng cách sử dụng nhiều bộ lọc</a:t>
            </a:r>
            <a:endParaRPr lang="en-US" sz="105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p:cNvSpPr txBox="1"/>
          <p:nvPr/>
        </p:nvSpPr>
        <p:spPr>
          <a:xfrm>
            <a:off x="6220989" y="1504990"/>
            <a:ext cx="2751561" cy="577081"/>
          </a:xfrm>
          <a:prstGeom prst="rect">
            <a:avLst/>
          </a:prstGeom>
          <a:noFill/>
        </p:spPr>
        <p:txBody>
          <a:bodyPr wrap="square" rtlCol="0">
            <a:spAutoFit/>
          </a:bodyPr>
          <a:lstStyle/>
          <a:p>
            <a:pPr marL="214313" indent="-214313">
              <a:buFont typeface="Arial" panose="020B0604020202020204" pitchFamily="34" charset="0"/>
              <a:buChar char="•"/>
            </a:pPr>
            <a:r>
              <a:rPr lang="vi-VN" sz="1050" dirty="0">
                <a:latin typeface="Tahoma" panose="020B0604030504040204" pitchFamily="34" charset="0"/>
                <a:ea typeface="Tahoma" panose="020B0604030504040204" pitchFamily="34" charset="0"/>
                <a:cs typeface="Tahoma" panose="020B0604030504040204" pitchFamily="34" charset="0"/>
              </a:rPr>
              <a:t>Công cụ tìm kiếm </a:t>
            </a:r>
            <a:r>
              <a:rPr lang="vi-VN" sz="1050" dirty="0">
                <a:solidFill>
                  <a:srgbClr val="FF0000"/>
                </a:solidFill>
                <a:latin typeface="Tahoma" panose="020B0604030504040204" pitchFamily="34" charset="0"/>
                <a:ea typeface="Tahoma" panose="020B0604030504040204" pitchFamily="34" charset="0"/>
                <a:cs typeface="Tahoma" panose="020B0604030504040204" pitchFamily="34" charset="0"/>
              </a:rPr>
              <a:t>Censys</a:t>
            </a:r>
            <a:r>
              <a:rPr lang="vi-VN" sz="1050" dirty="0">
                <a:latin typeface="Tahoma" panose="020B0604030504040204" pitchFamily="34" charset="0"/>
                <a:ea typeface="Tahoma" panose="020B0604030504040204" pitchFamily="34" charset="0"/>
                <a:cs typeface="Tahoma" panose="020B0604030504040204" pitchFamily="34" charset="0"/>
              </a:rPr>
              <a:t> cho phép các nhà nghiên cứu đặt câu hỏi về </a:t>
            </a:r>
            <a:r>
              <a:rPr lang="vi-VN" sz="1050" dirty="0">
                <a:solidFill>
                  <a:srgbClr val="FF0000"/>
                </a:solidFill>
                <a:latin typeface="Tahoma" panose="020B0604030504040204" pitchFamily="34" charset="0"/>
                <a:ea typeface="Tahoma" panose="020B0604030504040204" pitchFamily="34" charset="0"/>
                <a:cs typeface="Tahoma" panose="020B0604030504040204" pitchFamily="34" charset="0"/>
              </a:rPr>
              <a:t>các máy chủ và mạng tạo ra Internet</a:t>
            </a:r>
            <a:endParaRPr lang="en-US" sz="105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5377" y="2228850"/>
            <a:ext cx="2645374" cy="32492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p:cNvSpPr/>
          <p:nvPr/>
        </p:nvSpPr>
        <p:spPr>
          <a:xfrm>
            <a:off x="3371850" y="5143500"/>
            <a:ext cx="1143000" cy="34290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350"/>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3022" y="2171700"/>
            <a:ext cx="2587496" cy="33635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516292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250" dirty="0"/>
              <a:t>VoIP and VPN </a:t>
            </a:r>
            <a:r>
              <a:rPr lang="en-US" sz="2250" dirty="0" err="1"/>
              <a:t>Footprinting</a:t>
            </a:r>
            <a:r>
              <a:rPr lang="en-US" sz="2250" dirty="0"/>
              <a:t> through SHODAN</a:t>
            </a:r>
          </a:p>
        </p:txBody>
      </p:sp>
      <p:sp>
        <p:nvSpPr>
          <p:cNvPr id="4" name="Slide Number Placeholder 3"/>
          <p:cNvSpPr>
            <a:spLocks noGrp="1"/>
          </p:cNvSpPr>
          <p:nvPr>
            <p:ph type="sldNum" sz="quarter" idx="12"/>
          </p:nvPr>
        </p:nvSpPr>
        <p:spPr/>
        <p:txBody>
          <a:bodyPr/>
          <a:lstStyle/>
          <a:p>
            <a:fld id="{3E15BD7C-E074-4D4A-84C3-500EE5B9C190}" type="slidenum">
              <a:rPr lang="ru-RU" smtClean="0"/>
              <a:pPr/>
              <a:t>28</a:t>
            </a:fld>
            <a:endParaRPr lang="ru-RU"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1543050"/>
            <a:ext cx="3714750" cy="4102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0569" y="1543050"/>
            <a:ext cx="4079081" cy="41015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335935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công</a:t>
            </a:r>
            <a:r>
              <a:rPr lang="en-US" dirty="0" smtClean="0">
                <a:solidFill>
                  <a:schemeClr val="bg1">
                    <a:lumMod val="50000"/>
                  </a:schemeClr>
                </a:solidFill>
              </a:rPr>
              <a:t> </a:t>
            </a:r>
            <a:r>
              <a:rPr lang="en-US" dirty="0" err="1" smtClean="0">
                <a:solidFill>
                  <a:schemeClr val="bg1">
                    <a:lumMod val="50000"/>
                  </a:schemeClr>
                </a:solidFill>
              </a:rPr>
              <a:t>cụ</a:t>
            </a:r>
            <a:r>
              <a:rPr lang="en-US" dirty="0" smtClean="0">
                <a:solidFill>
                  <a:schemeClr val="bg1">
                    <a:lumMod val="50000"/>
                  </a:schemeClr>
                </a:solidFill>
              </a:rPr>
              <a:t> </a:t>
            </a:r>
            <a:r>
              <a:rPr lang="en-US" dirty="0" err="1" smtClean="0">
                <a:solidFill>
                  <a:schemeClr val="bg1">
                    <a:lumMod val="50000"/>
                  </a:schemeClr>
                </a:solidFill>
              </a:rPr>
              <a:t>tìm</a:t>
            </a:r>
            <a:r>
              <a:rPr lang="en-US" dirty="0" smtClean="0">
                <a:solidFill>
                  <a:schemeClr val="bg1">
                    <a:lumMod val="50000"/>
                  </a:schemeClr>
                </a:solidFill>
              </a:rPr>
              <a:t> </a:t>
            </a:r>
            <a:r>
              <a:rPr lang="en-US" dirty="0" err="1" smtClean="0">
                <a:solidFill>
                  <a:schemeClr val="bg1">
                    <a:lumMod val="50000"/>
                  </a:schemeClr>
                </a:solidFill>
              </a:rPr>
              <a:t>kiếm</a:t>
            </a:r>
            <a:r>
              <a:rPr lang="en-US" dirty="0" smtClean="0">
                <a:solidFill>
                  <a:schemeClr val="bg1">
                    <a:lumMod val="50000"/>
                  </a:schemeClr>
                </a:solidFill>
              </a:rPr>
              <a:t> </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dịch</a:t>
            </a:r>
            <a:r>
              <a:rPr lang="en-US" dirty="0" smtClean="0">
                <a:solidFill>
                  <a:schemeClr val="bg1">
                    <a:lumMod val="50000"/>
                  </a:schemeClr>
                </a:solidFill>
              </a:rPr>
              <a:t> </a:t>
            </a:r>
            <a:r>
              <a:rPr lang="en-US" dirty="0" err="1" smtClean="0">
                <a:solidFill>
                  <a:schemeClr val="bg1">
                    <a:lumMod val="50000"/>
                  </a:schemeClr>
                </a:solidFill>
              </a:rPr>
              <a:t>vụ</a:t>
            </a:r>
            <a:r>
              <a:rPr lang="en-US" dirty="0" smtClean="0">
                <a:solidFill>
                  <a:schemeClr val="bg1">
                    <a:lumMod val="50000"/>
                  </a:schemeClr>
                </a:solidFill>
              </a:rPr>
              <a:t> web</a:t>
            </a:r>
          </a:p>
          <a:p>
            <a:r>
              <a:rPr lang="en-US" dirty="0" err="1" smtClean="0"/>
              <a:t>Sử</a:t>
            </a:r>
            <a:r>
              <a:rPr lang="en-US" dirty="0" smtClean="0"/>
              <a:t> </a:t>
            </a:r>
            <a:r>
              <a:rPr lang="en-US" dirty="0" err="1" smtClean="0"/>
              <a:t>dụng</a:t>
            </a:r>
            <a:r>
              <a:rPr lang="en-US" dirty="0" smtClean="0"/>
              <a:t> </a:t>
            </a:r>
            <a:r>
              <a:rPr lang="en-US" dirty="0" err="1" smtClean="0"/>
              <a:t>mạng</a:t>
            </a:r>
            <a:r>
              <a:rPr lang="en-US" dirty="0" smtClean="0"/>
              <a:t> </a:t>
            </a:r>
            <a:r>
              <a:rPr lang="en-US" dirty="0" err="1" smtClean="0"/>
              <a:t>xã</a:t>
            </a:r>
            <a:r>
              <a:rPr lang="en-US" dirty="0" smtClean="0"/>
              <a:t> </a:t>
            </a:r>
            <a:r>
              <a:rPr lang="en-US" dirty="0" err="1" smtClean="0"/>
              <a:t>hội</a:t>
            </a:r>
            <a:endParaRPr lang="en-US" dirty="0" smtClean="0"/>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thông</a:t>
            </a:r>
            <a:r>
              <a:rPr lang="en-US" dirty="0" smtClean="0">
                <a:solidFill>
                  <a:schemeClr val="bg1">
                    <a:lumMod val="50000"/>
                  </a:schemeClr>
                </a:solidFill>
              </a:rPr>
              <a:t> tin </a:t>
            </a:r>
            <a:r>
              <a:rPr lang="en-US" dirty="0" err="1" smtClean="0">
                <a:solidFill>
                  <a:schemeClr val="bg1">
                    <a:lumMod val="50000"/>
                  </a:schemeClr>
                </a:solidFill>
              </a:rPr>
              <a:t>trên</a:t>
            </a:r>
            <a:r>
              <a:rPr lang="en-US" dirty="0" smtClean="0">
                <a:solidFill>
                  <a:schemeClr val="bg1">
                    <a:lumMod val="50000"/>
                  </a:schemeClr>
                </a:solidFill>
              </a:rPr>
              <a:t> website</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thông</a:t>
            </a:r>
            <a:r>
              <a:rPr lang="en-US" dirty="0" smtClean="0">
                <a:solidFill>
                  <a:schemeClr val="bg1">
                    <a:lumMod val="50000"/>
                  </a:schemeClr>
                </a:solidFill>
              </a:rPr>
              <a:t> tin email</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thông</a:t>
            </a:r>
            <a:r>
              <a:rPr lang="en-US" dirty="0" smtClean="0">
                <a:solidFill>
                  <a:schemeClr val="bg1">
                    <a:lumMod val="50000"/>
                  </a:schemeClr>
                </a:solidFill>
              </a:rPr>
              <a:t> tin </a:t>
            </a:r>
            <a:r>
              <a:rPr lang="en-US" dirty="0" err="1" smtClean="0">
                <a:solidFill>
                  <a:schemeClr val="bg1">
                    <a:lumMod val="50000"/>
                  </a:schemeClr>
                </a:solidFill>
              </a:rPr>
              <a:t>cạnh</a:t>
            </a:r>
            <a:r>
              <a:rPr lang="en-US" dirty="0" smtClean="0">
                <a:solidFill>
                  <a:schemeClr val="bg1">
                    <a:lumMod val="50000"/>
                  </a:schemeClr>
                </a:solidFill>
              </a:rPr>
              <a:t> </a:t>
            </a:r>
            <a:r>
              <a:rPr lang="en-US" dirty="0" err="1" smtClean="0">
                <a:solidFill>
                  <a:schemeClr val="bg1">
                    <a:lumMod val="50000"/>
                  </a:schemeClr>
                </a:solidFill>
              </a:rPr>
              <a:t>tranh</a:t>
            </a:r>
            <a:endParaRPr lang="en-US" dirty="0" smtClean="0">
              <a:solidFill>
                <a:schemeClr val="bg1">
                  <a:lumMod val="50000"/>
                </a:schemeClr>
              </a:solidFill>
            </a:endParaRP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Whois</a:t>
            </a:r>
            <a:endParaRPr lang="en-US" dirty="0" smtClean="0">
              <a:solidFill>
                <a:schemeClr val="bg1">
                  <a:lumMod val="50000"/>
                </a:schemeClr>
              </a:solidFill>
            </a:endParaRP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DNS</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kỹ</a:t>
            </a:r>
            <a:r>
              <a:rPr lang="en-US" dirty="0" smtClean="0">
                <a:solidFill>
                  <a:schemeClr val="bg1">
                    <a:lumMod val="50000"/>
                  </a:schemeClr>
                </a:solidFill>
              </a:rPr>
              <a:t> </a:t>
            </a:r>
            <a:r>
              <a:rPr lang="en-US" dirty="0" err="1" smtClean="0">
                <a:solidFill>
                  <a:schemeClr val="bg1">
                    <a:lumMod val="50000"/>
                  </a:schemeClr>
                </a:solidFill>
              </a:rPr>
              <a:t>nghệ</a:t>
            </a:r>
            <a:r>
              <a:rPr lang="en-US" dirty="0" smtClean="0">
                <a:solidFill>
                  <a:schemeClr val="bg1">
                    <a:lumMod val="50000"/>
                  </a:schemeClr>
                </a:solidFill>
              </a:rPr>
              <a:t> </a:t>
            </a:r>
            <a:r>
              <a:rPr lang="en-US" dirty="0" err="1" smtClean="0">
                <a:solidFill>
                  <a:schemeClr val="bg1">
                    <a:lumMod val="50000"/>
                  </a:schemeClr>
                </a:solidFill>
              </a:rPr>
              <a:t>xã</a:t>
            </a:r>
            <a:r>
              <a:rPr lang="en-US" dirty="0" smtClean="0">
                <a:solidFill>
                  <a:schemeClr val="bg1">
                    <a:lumMod val="50000"/>
                  </a:schemeClr>
                </a:solidFill>
              </a:rPr>
              <a:t> </a:t>
            </a:r>
            <a:r>
              <a:rPr lang="en-US" dirty="0" err="1" smtClean="0">
                <a:solidFill>
                  <a:schemeClr val="bg1">
                    <a:lumMod val="50000"/>
                  </a:schemeClr>
                </a:solidFill>
              </a:rPr>
              <a:t>hội</a:t>
            </a:r>
            <a:endParaRPr lang="en-US" dirty="0" smtClean="0">
              <a:solidFill>
                <a:schemeClr val="bg1">
                  <a:lumMod val="50000"/>
                </a:schemeClr>
              </a:solidFill>
            </a:endParaRPr>
          </a:p>
          <a:p>
            <a:endParaRPr lang="en-US" dirty="0"/>
          </a:p>
        </p:txBody>
      </p:sp>
      <p:sp>
        <p:nvSpPr>
          <p:cNvPr id="3" name="Title 2"/>
          <p:cNvSpPr>
            <a:spLocks noGrp="1"/>
          </p:cNvSpPr>
          <p:nvPr>
            <p:ph type="title"/>
          </p:nvPr>
        </p:nvSpPr>
        <p:spPr/>
        <p:txBody>
          <a:bodyPr/>
          <a:lstStyle/>
          <a:p>
            <a:r>
              <a:rPr lang="en-US" dirty="0" err="1" smtClean="0"/>
              <a:t>Phương</a:t>
            </a:r>
            <a:r>
              <a:rPr lang="en-US" dirty="0" smtClean="0"/>
              <a:t> </a:t>
            </a:r>
            <a:r>
              <a:rPr lang="en-US" dirty="0" err="1" smtClean="0"/>
              <a:t>pháp</a:t>
            </a:r>
            <a:r>
              <a:rPr lang="en-US" dirty="0" smtClean="0"/>
              <a:t> </a:t>
            </a:r>
            <a:r>
              <a:rPr lang="en-US" dirty="0" err="1" smtClean="0"/>
              <a:t>thu</a:t>
            </a:r>
            <a:r>
              <a:rPr lang="en-US" dirty="0" smtClean="0"/>
              <a:t> </a:t>
            </a:r>
            <a:r>
              <a:rPr lang="en-US" dirty="0" err="1" smtClean="0"/>
              <a:t>thập</a:t>
            </a:r>
            <a:r>
              <a:rPr lang="en-US" dirty="0" smtClean="0"/>
              <a:t> </a:t>
            </a:r>
            <a:r>
              <a:rPr lang="en-US" dirty="0" err="1" smtClean="0"/>
              <a:t>thông</a:t>
            </a:r>
            <a:r>
              <a:rPr lang="en-US" dirty="0" smtClean="0"/>
              <a:t>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29</a:t>
            </a:fld>
            <a:endParaRPr lang="ru-RU" dirty="0"/>
          </a:p>
        </p:txBody>
      </p:sp>
    </p:spTree>
    <p:extLst>
      <p:ext uri="{BB962C8B-B14F-4D97-AF65-F5344CB8AC3E}">
        <p14:creationId xmlns:p14="http://schemas.microsoft.com/office/powerpoint/2010/main" val="34948705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1579378051"/>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1392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100" dirty="0"/>
              <a:t>Collecting Information through Social Engineering on Social Networking Sites</a:t>
            </a:r>
          </a:p>
        </p:txBody>
      </p:sp>
      <p:sp>
        <p:nvSpPr>
          <p:cNvPr id="4" name="Slide Number Placeholder 3"/>
          <p:cNvSpPr>
            <a:spLocks noGrp="1"/>
          </p:cNvSpPr>
          <p:nvPr>
            <p:ph type="sldNum" sz="quarter" idx="12"/>
          </p:nvPr>
        </p:nvSpPr>
        <p:spPr/>
        <p:txBody>
          <a:bodyPr/>
          <a:lstStyle/>
          <a:p>
            <a:fld id="{3E15BD7C-E074-4D4A-84C3-500EE5B9C190}" type="slidenum">
              <a:rPr lang="ru-RU" smtClean="0"/>
              <a:pPr/>
              <a:t>30</a:t>
            </a:fld>
            <a:endParaRPr lang="ru-RU" dirty="0"/>
          </a:p>
        </p:txBody>
      </p:sp>
      <p:graphicFrame>
        <p:nvGraphicFramePr>
          <p:cNvPr id="6" name="Table 5"/>
          <p:cNvGraphicFramePr>
            <a:graphicFrameLocks noGrp="1"/>
          </p:cNvGraphicFramePr>
          <p:nvPr/>
        </p:nvGraphicFramePr>
        <p:xfrm>
          <a:off x="271463" y="3042133"/>
          <a:ext cx="3943350" cy="2249821"/>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1971675">
                  <a:extLst>
                    <a:ext uri="{9D8B030D-6E8A-4147-A177-3AD203B41FA5}">
                      <a16:colId xmlns:a16="http://schemas.microsoft.com/office/drawing/2014/main" val="1164390616"/>
                    </a:ext>
                  </a:extLst>
                </a:gridCol>
                <a:gridCol w="1971675">
                  <a:extLst>
                    <a:ext uri="{9D8B030D-6E8A-4147-A177-3AD203B41FA5}">
                      <a16:colId xmlns:a16="http://schemas.microsoft.com/office/drawing/2014/main" val="2513611042"/>
                    </a:ext>
                  </a:extLst>
                </a:gridCol>
              </a:tblGrid>
              <a:tr h="403943">
                <a:tc>
                  <a:txBody>
                    <a:bodyPr/>
                    <a:lstStyle/>
                    <a:p>
                      <a:pPr algn="ctr"/>
                      <a:r>
                        <a:rPr lang="en-US" sz="1100" kern="1200" dirty="0" err="1">
                          <a:effectLst/>
                        </a:rPr>
                        <a:t>Hoạt</a:t>
                      </a:r>
                      <a:r>
                        <a:rPr lang="en-US" sz="1100" kern="1200" baseline="0" dirty="0">
                          <a:effectLst/>
                        </a:rPr>
                        <a:t> </a:t>
                      </a:r>
                      <a:r>
                        <a:rPr lang="en-US" sz="1100" kern="1200" baseline="0" dirty="0" err="1">
                          <a:effectLst/>
                        </a:rPr>
                        <a:t>động</a:t>
                      </a:r>
                      <a:r>
                        <a:rPr lang="en-US" sz="1100" kern="1200" baseline="0" dirty="0">
                          <a:effectLst/>
                        </a:rPr>
                        <a:t> </a:t>
                      </a:r>
                      <a:r>
                        <a:rPr lang="en-US" sz="1100" kern="1200" baseline="0" dirty="0" err="1">
                          <a:effectLst/>
                        </a:rPr>
                        <a:t>của</a:t>
                      </a:r>
                      <a:r>
                        <a:rPr lang="en-US" sz="1100" kern="1200" baseline="0" dirty="0">
                          <a:effectLst/>
                        </a:rPr>
                        <a:t> </a:t>
                      </a:r>
                      <a:r>
                        <a:rPr lang="en-US" sz="1100" kern="1200" baseline="0" dirty="0" err="1">
                          <a:effectLst/>
                        </a:rPr>
                        <a:t>người</a:t>
                      </a:r>
                      <a:r>
                        <a:rPr lang="en-US" sz="1100" kern="1200" baseline="0" dirty="0">
                          <a:effectLst/>
                        </a:rPr>
                        <a:t> </a:t>
                      </a:r>
                      <a:r>
                        <a:rPr lang="en-US" sz="1100" kern="1200" baseline="0" dirty="0" err="1">
                          <a:effectLst/>
                        </a:rPr>
                        <a:t>dùng</a:t>
                      </a:r>
                      <a:endParaRPr lang="en-US" sz="1100" dirty="0"/>
                    </a:p>
                  </a:txBody>
                  <a:tcPr marL="51792" marR="51792" marT="25896" marB="25896"/>
                </a:tc>
                <a:tc>
                  <a:txBody>
                    <a:bodyPr/>
                    <a:lstStyle/>
                    <a:p>
                      <a:pPr algn="ctr"/>
                      <a:r>
                        <a:rPr lang="en-US" sz="1100" dirty="0" err="1"/>
                        <a:t>Thông</a:t>
                      </a:r>
                      <a:r>
                        <a:rPr lang="en-US" sz="1100" baseline="0" dirty="0"/>
                        <a:t> tin </a:t>
                      </a:r>
                      <a:r>
                        <a:rPr lang="en-US" sz="1100" baseline="0" dirty="0" err="1"/>
                        <a:t>những</a:t>
                      </a:r>
                      <a:r>
                        <a:rPr lang="en-US" sz="1100" baseline="0" dirty="0"/>
                        <a:t> </a:t>
                      </a:r>
                      <a:r>
                        <a:rPr lang="en-US" sz="1100" baseline="0" dirty="0" err="1"/>
                        <a:t>kẻ</a:t>
                      </a:r>
                      <a:r>
                        <a:rPr lang="en-US" sz="1100" baseline="0" dirty="0"/>
                        <a:t> </a:t>
                      </a:r>
                      <a:r>
                        <a:rPr lang="en-US" sz="1100" baseline="0" dirty="0" err="1"/>
                        <a:t>tấn</a:t>
                      </a:r>
                      <a:r>
                        <a:rPr lang="en-US" sz="1100" baseline="0" dirty="0"/>
                        <a:t> </a:t>
                      </a:r>
                      <a:r>
                        <a:rPr lang="en-US" sz="1100" baseline="0" dirty="0" err="1"/>
                        <a:t>công</a:t>
                      </a:r>
                      <a:r>
                        <a:rPr lang="en-US" sz="1100" baseline="0" dirty="0"/>
                        <a:t> </a:t>
                      </a:r>
                      <a:r>
                        <a:rPr lang="en-US" sz="1100" baseline="0" dirty="0" err="1"/>
                        <a:t>nhận</a:t>
                      </a:r>
                      <a:r>
                        <a:rPr lang="en-US" sz="1100" baseline="0" dirty="0"/>
                        <a:t> </a:t>
                      </a:r>
                      <a:r>
                        <a:rPr lang="en-US" sz="1100" baseline="0" dirty="0" err="1"/>
                        <a:t>được</a:t>
                      </a:r>
                      <a:endParaRPr lang="en-US" sz="1100" dirty="0"/>
                    </a:p>
                  </a:txBody>
                  <a:tcPr marL="51792" marR="51792" marT="25896" marB="25896"/>
                </a:tc>
                <a:extLst>
                  <a:ext uri="{0D108BD9-81ED-4DB2-BD59-A6C34878D82A}">
                    <a16:rowId xmlns:a16="http://schemas.microsoft.com/office/drawing/2014/main" val="2759196625"/>
                  </a:ext>
                </a:extLst>
              </a:tr>
              <a:tr h="403943">
                <a:tc>
                  <a:txBody>
                    <a:bodyPr/>
                    <a:lstStyle/>
                    <a:p>
                      <a:pPr algn="ctr"/>
                      <a:r>
                        <a:rPr lang="en-US" sz="1100" dirty="0" err="1"/>
                        <a:t>Duy</a:t>
                      </a:r>
                      <a:r>
                        <a:rPr lang="en-US" sz="1100" dirty="0"/>
                        <a:t> </a:t>
                      </a:r>
                      <a:r>
                        <a:rPr lang="en-US" sz="1100" dirty="0" err="1"/>
                        <a:t>trì</a:t>
                      </a:r>
                      <a:r>
                        <a:rPr lang="en-US" sz="1100" baseline="0" dirty="0"/>
                        <a:t> </a:t>
                      </a:r>
                      <a:r>
                        <a:rPr lang="en-US" sz="1100" baseline="0" dirty="0" err="1"/>
                        <a:t>hồ</a:t>
                      </a:r>
                      <a:r>
                        <a:rPr lang="en-US" sz="1100" baseline="0" dirty="0"/>
                        <a:t> </a:t>
                      </a:r>
                      <a:r>
                        <a:rPr lang="en-US" sz="1100" baseline="0" dirty="0" err="1"/>
                        <a:t>sơ</a:t>
                      </a:r>
                      <a:endParaRPr lang="en-US" sz="1100" dirty="0"/>
                    </a:p>
                  </a:txBody>
                  <a:tcPr marL="51792" marR="51792" marT="25896" marB="25896"/>
                </a:tc>
                <a:tc>
                  <a:txBody>
                    <a:bodyPr/>
                    <a:lstStyle/>
                    <a:p>
                      <a:pPr algn="ctr"/>
                      <a:r>
                        <a:rPr lang="en-US" sz="1100" dirty="0" err="1"/>
                        <a:t>Thông</a:t>
                      </a:r>
                      <a:r>
                        <a:rPr lang="en-US" sz="1100" baseline="0" dirty="0"/>
                        <a:t> tin </a:t>
                      </a:r>
                      <a:r>
                        <a:rPr lang="en-US" sz="1100" baseline="0" dirty="0" err="1"/>
                        <a:t>liên</a:t>
                      </a:r>
                      <a:r>
                        <a:rPr lang="en-US" sz="1100" baseline="0" dirty="0"/>
                        <a:t> </a:t>
                      </a:r>
                      <a:r>
                        <a:rPr lang="en-US" sz="1100" baseline="0" dirty="0" err="1"/>
                        <a:t>hệ</a:t>
                      </a:r>
                      <a:r>
                        <a:rPr lang="en-US" sz="1100" baseline="0" dirty="0"/>
                        <a:t>, </a:t>
                      </a:r>
                      <a:r>
                        <a:rPr lang="en-US" sz="1100" baseline="0" dirty="0" err="1"/>
                        <a:t>vị</a:t>
                      </a:r>
                      <a:r>
                        <a:rPr lang="en-US" sz="1100" baseline="0" dirty="0"/>
                        <a:t> </a:t>
                      </a:r>
                      <a:r>
                        <a:rPr lang="en-US" sz="1100" baseline="0" dirty="0" err="1"/>
                        <a:t>trí</a:t>
                      </a:r>
                      <a:r>
                        <a:rPr lang="en-US" sz="1100" baseline="0" dirty="0"/>
                        <a:t> </a:t>
                      </a:r>
                      <a:r>
                        <a:rPr lang="en-US" sz="1100" baseline="0" dirty="0" err="1"/>
                        <a:t>và</a:t>
                      </a:r>
                      <a:r>
                        <a:rPr lang="en-US" sz="1100" baseline="0" dirty="0"/>
                        <a:t> </a:t>
                      </a:r>
                      <a:r>
                        <a:rPr lang="en-US" sz="1100" baseline="0" dirty="0" err="1"/>
                        <a:t>thống</a:t>
                      </a:r>
                      <a:r>
                        <a:rPr lang="en-US" sz="1100" baseline="0" dirty="0"/>
                        <a:t> tin </a:t>
                      </a:r>
                      <a:r>
                        <a:rPr lang="en-US" sz="1100" baseline="0" dirty="0" err="1"/>
                        <a:t>liên</a:t>
                      </a:r>
                      <a:r>
                        <a:rPr lang="en-US" sz="1100" baseline="0" dirty="0"/>
                        <a:t> </a:t>
                      </a:r>
                      <a:r>
                        <a:rPr lang="en-US" sz="1100" baseline="0" dirty="0" err="1"/>
                        <a:t>quan</a:t>
                      </a:r>
                      <a:endParaRPr lang="en-US" sz="1100" dirty="0"/>
                    </a:p>
                  </a:txBody>
                  <a:tcPr marL="51792" marR="51792" marT="25896" marB="25896"/>
                </a:tc>
                <a:extLst>
                  <a:ext uri="{0D108BD9-81ED-4DB2-BD59-A6C34878D82A}">
                    <a16:rowId xmlns:a16="http://schemas.microsoft.com/office/drawing/2014/main" val="775036125"/>
                  </a:ext>
                </a:extLst>
              </a:tr>
              <a:tr h="403943">
                <a:tc>
                  <a:txBody>
                    <a:bodyPr/>
                    <a:lstStyle/>
                    <a:p>
                      <a:pPr algn="ctr"/>
                      <a:r>
                        <a:rPr lang="en-US" sz="1100" dirty="0" err="1"/>
                        <a:t>Kết</a:t>
                      </a:r>
                      <a:r>
                        <a:rPr lang="en-US" sz="1100" baseline="0" dirty="0"/>
                        <a:t> </a:t>
                      </a:r>
                      <a:r>
                        <a:rPr lang="en-US" sz="1100" baseline="0" dirty="0" err="1"/>
                        <a:t>nối</a:t>
                      </a:r>
                      <a:r>
                        <a:rPr lang="en-US" sz="1100" baseline="0" dirty="0"/>
                        <a:t> </a:t>
                      </a:r>
                      <a:r>
                        <a:rPr lang="en-US" sz="1100" baseline="0" dirty="0" err="1"/>
                        <a:t>với</a:t>
                      </a:r>
                      <a:r>
                        <a:rPr lang="en-US" sz="1100" baseline="0" dirty="0"/>
                        <a:t> </a:t>
                      </a:r>
                      <a:r>
                        <a:rPr lang="en-US" sz="1100" baseline="0" dirty="0" err="1"/>
                        <a:t>bạn</a:t>
                      </a:r>
                      <a:r>
                        <a:rPr lang="en-US" sz="1100" baseline="0" dirty="0"/>
                        <a:t> </a:t>
                      </a:r>
                      <a:r>
                        <a:rPr lang="en-US" sz="1100" baseline="0" dirty="0" err="1"/>
                        <a:t>bè</a:t>
                      </a:r>
                      <a:r>
                        <a:rPr lang="en-US" sz="1100" baseline="0" dirty="0"/>
                        <a:t>, </a:t>
                      </a:r>
                      <a:r>
                        <a:rPr lang="en-US" sz="1100" baseline="0" dirty="0" err="1"/>
                        <a:t>giao</a:t>
                      </a:r>
                      <a:r>
                        <a:rPr lang="en-US" sz="1100" baseline="0" dirty="0"/>
                        <a:t> </a:t>
                      </a:r>
                      <a:r>
                        <a:rPr lang="en-US" sz="1100" baseline="0" dirty="0" err="1"/>
                        <a:t>tiếp</a:t>
                      </a:r>
                      <a:endParaRPr lang="en-US" sz="1100" dirty="0"/>
                    </a:p>
                  </a:txBody>
                  <a:tcPr marL="51792" marR="51792" marT="25896" marB="25896"/>
                </a:tc>
                <a:tc>
                  <a:txBody>
                    <a:bodyPr/>
                    <a:lstStyle/>
                    <a:p>
                      <a:pPr algn="ctr"/>
                      <a:r>
                        <a:rPr lang="en-US" sz="1100" dirty="0" err="1"/>
                        <a:t>Danh</a:t>
                      </a:r>
                      <a:r>
                        <a:rPr lang="en-US" sz="1100" baseline="0" dirty="0"/>
                        <a:t> </a:t>
                      </a:r>
                      <a:r>
                        <a:rPr lang="en-US" sz="1100" baseline="0" dirty="0" err="1"/>
                        <a:t>sách</a:t>
                      </a:r>
                      <a:r>
                        <a:rPr lang="en-US" sz="1100" baseline="0" dirty="0"/>
                        <a:t> </a:t>
                      </a:r>
                      <a:r>
                        <a:rPr lang="en-US" sz="1100" baseline="0" dirty="0" err="1"/>
                        <a:t>bạn</a:t>
                      </a:r>
                      <a:r>
                        <a:rPr lang="en-US" sz="1100" baseline="0" dirty="0"/>
                        <a:t> </a:t>
                      </a:r>
                      <a:r>
                        <a:rPr lang="en-US" sz="1100" baseline="0" dirty="0" err="1"/>
                        <a:t>bè</a:t>
                      </a:r>
                      <a:r>
                        <a:rPr lang="en-US" sz="1100" baseline="0" dirty="0"/>
                        <a:t>, </a:t>
                      </a:r>
                      <a:r>
                        <a:rPr lang="en-US" sz="1100" baseline="0" dirty="0" err="1"/>
                        <a:t>thông</a:t>
                      </a:r>
                      <a:r>
                        <a:rPr lang="en-US" sz="1100" baseline="0" dirty="0"/>
                        <a:t> tin </a:t>
                      </a:r>
                      <a:r>
                        <a:rPr lang="en-US" sz="1100" baseline="0" dirty="0" err="1"/>
                        <a:t>bạn</a:t>
                      </a:r>
                      <a:r>
                        <a:rPr lang="en-US" sz="1100" baseline="0" dirty="0"/>
                        <a:t> </a:t>
                      </a:r>
                      <a:r>
                        <a:rPr lang="en-US" sz="1100" baseline="0" dirty="0" err="1"/>
                        <a:t>bè</a:t>
                      </a:r>
                      <a:r>
                        <a:rPr lang="en-US" sz="1100" baseline="0" dirty="0"/>
                        <a:t> </a:t>
                      </a:r>
                      <a:r>
                        <a:rPr lang="en-US" sz="1100" baseline="0" dirty="0" err="1"/>
                        <a:t>và</a:t>
                      </a:r>
                      <a:r>
                        <a:rPr lang="en-US" sz="1100" baseline="0" dirty="0"/>
                        <a:t> </a:t>
                      </a:r>
                      <a:r>
                        <a:rPr lang="en-US" sz="1100" baseline="0" dirty="0" err="1"/>
                        <a:t>thông</a:t>
                      </a:r>
                      <a:r>
                        <a:rPr lang="en-US" sz="1100" baseline="0" dirty="0"/>
                        <a:t> tin </a:t>
                      </a:r>
                      <a:r>
                        <a:rPr lang="en-US" sz="1100" baseline="0" dirty="0" err="1"/>
                        <a:t>liên</a:t>
                      </a:r>
                      <a:r>
                        <a:rPr lang="en-US" sz="1100" baseline="0" dirty="0"/>
                        <a:t> </a:t>
                      </a:r>
                      <a:r>
                        <a:rPr lang="en-US" sz="1100" baseline="0" dirty="0" err="1"/>
                        <a:t>quan</a:t>
                      </a:r>
                      <a:endParaRPr lang="en-US" sz="1100" dirty="0"/>
                    </a:p>
                  </a:txBody>
                  <a:tcPr marL="51792" marR="51792" marT="25896" marB="25896"/>
                </a:tc>
                <a:extLst>
                  <a:ext uri="{0D108BD9-81ED-4DB2-BD59-A6C34878D82A}">
                    <a16:rowId xmlns:a16="http://schemas.microsoft.com/office/drawing/2014/main" val="2728270516"/>
                  </a:ext>
                </a:extLst>
              </a:tr>
              <a:tr h="577782">
                <a:tc>
                  <a:txBody>
                    <a:bodyPr/>
                    <a:lstStyle/>
                    <a:p>
                      <a:pPr algn="ctr"/>
                      <a:r>
                        <a:rPr lang="en-US" sz="1100" dirty="0"/>
                        <a:t>Chia </a:t>
                      </a:r>
                      <a:r>
                        <a:rPr lang="en-US" sz="1100" dirty="0" err="1"/>
                        <a:t>sẻ</a:t>
                      </a:r>
                      <a:r>
                        <a:rPr lang="en-US" sz="1100" baseline="0" dirty="0"/>
                        <a:t> </a:t>
                      </a:r>
                      <a:r>
                        <a:rPr lang="en-US" sz="1100" baseline="0" dirty="0" err="1"/>
                        <a:t>hình</a:t>
                      </a:r>
                      <a:r>
                        <a:rPr lang="en-US" sz="1100" baseline="0" dirty="0"/>
                        <a:t> </a:t>
                      </a:r>
                      <a:r>
                        <a:rPr lang="en-US" sz="1100" baseline="0" dirty="0" err="1"/>
                        <a:t>ảnh</a:t>
                      </a:r>
                      <a:r>
                        <a:rPr lang="en-US" sz="1100" baseline="0" dirty="0"/>
                        <a:t> </a:t>
                      </a:r>
                      <a:r>
                        <a:rPr lang="en-US" sz="1100" baseline="0" dirty="0" err="1"/>
                        <a:t>và</a:t>
                      </a:r>
                      <a:r>
                        <a:rPr lang="en-US" sz="1100" baseline="0" dirty="0"/>
                        <a:t> video</a:t>
                      </a:r>
                      <a:endParaRPr lang="en-US" sz="1100" dirty="0"/>
                    </a:p>
                  </a:txBody>
                  <a:tcPr marL="51792" marR="51792" marT="25896" marB="25896"/>
                </a:tc>
                <a:tc>
                  <a:txBody>
                    <a:bodyPr/>
                    <a:lstStyle/>
                    <a:p>
                      <a:pPr algn="ctr"/>
                      <a:r>
                        <a:rPr lang="en-US" sz="1100" dirty="0" err="1"/>
                        <a:t>Thông</a:t>
                      </a:r>
                      <a:r>
                        <a:rPr lang="en-US" sz="1100" baseline="0" dirty="0"/>
                        <a:t> tin </a:t>
                      </a:r>
                      <a:r>
                        <a:rPr lang="en-US" sz="1100" baseline="0" dirty="0" err="1"/>
                        <a:t>của</a:t>
                      </a:r>
                      <a:r>
                        <a:rPr lang="en-US" sz="1100" baseline="0" dirty="0"/>
                        <a:t> </a:t>
                      </a:r>
                      <a:r>
                        <a:rPr lang="en-US" sz="1100" baseline="0" dirty="0" err="1"/>
                        <a:t>thành</a:t>
                      </a:r>
                      <a:r>
                        <a:rPr lang="en-US" sz="1100" baseline="0" dirty="0"/>
                        <a:t> </a:t>
                      </a:r>
                      <a:r>
                        <a:rPr lang="en-US" sz="1100" baseline="0" dirty="0" err="1"/>
                        <a:t>viên</a:t>
                      </a:r>
                      <a:r>
                        <a:rPr lang="en-US" sz="1100" baseline="0" dirty="0"/>
                        <a:t> </a:t>
                      </a:r>
                      <a:r>
                        <a:rPr lang="en-US" sz="1100" baseline="0" dirty="0" err="1"/>
                        <a:t>gia</a:t>
                      </a:r>
                      <a:r>
                        <a:rPr lang="en-US" sz="1100" baseline="0" dirty="0"/>
                        <a:t> </a:t>
                      </a:r>
                      <a:r>
                        <a:rPr lang="en-US" sz="1100" baseline="0" dirty="0" err="1"/>
                        <a:t>đình</a:t>
                      </a:r>
                      <a:r>
                        <a:rPr lang="en-US" sz="1100" baseline="0" dirty="0"/>
                        <a:t>, </a:t>
                      </a:r>
                      <a:r>
                        <a:rPr lang="en-US" sz="1100" baseline="0" dirty="0" err="1"/>
                        <a:t>sở</a:t>
                      </a:r>
                      <a:r>
                        <a:rPr lang="en-US" sz="1100" baseline="0" dirty="0"/>
                        <a:t> </a:t>
                      </a:r>
                      <a:r>
                        <a:rPr lang="en-US" sz="1100" baseline="0" dirty="0" err="1"/>
                        <a:t>thích</a:t>
                      </a:r>
                      <a:r>
                        <a:rPr lang="en-US" sz="1100" baseline="0" dirty="0"/>
                        <a:t> </a:t>
                      </a:r>
                      <a:r>
                        <a:rPr lang="en-US" sz="1100" baseline="0" dirty="0" err="1"/>
                        <a:t>và</a:t>
                      </a:r>
                      <a:r>
                        <a:rPr lang="en-US" sz="1100" baseline="0" dirty="0"/>
                        <a:t> </a:t>
                      </a:r>
                      <a:r>
                        <a:rPr lang="en-US" sz="1100" baseline="0" dirty="0" err="1"/>
                        <a:t>thông</a:t>
                      </a:r>
                      <a:r>
                        <a:rPr lang="en-US" sz="1100" baseline="0" dirty="0"/>
                        <a:t> tin </a:t>
                      </a:r>
                      <a:r>
                        <a:rPr lang="en-US" sz="1100" baseline="0" dirty="0" err="1"/>
                        <a:t>liên</a:t>
                      </a:r>
                      <a:r>
                        <a:rPr lang="en-US" sz="1100" baseline="0" dirty="0"/>
                        <a:t> qua</a:t>
                      </a:r>
                      <a:endParaRPr lang="en-US" sz="1100" dirty="0"/>
                    </a:p>
                  </a:txBody>
                  <a:tcPr marL="51792" marR="51792" marT="25896" marB="25896"/>
                </a:tc>
                <a:extLst>
                  <a:ext uri="{0D108BD9-81ED-4DB2-BD59-A6C34878D82A}">
                    <a16:rowId xmlns:a16="http://schemas.microsoft.com/office/drawing/2014/main" val="4049983222"/>
                  </a:ext>
                </a:extLst>
              </a:tr>
              <a:tr h="230105">
                <a:tc>
                  <a:txBody>
                    <a:bodyPr/>
                    <a:lstStyle/>
                    <a:p>
                      <a:pPr algn="ctr"/>
                      <a:r>
                        <a:rPr lang="en-US" sz="1100" dirty="0" err="1"/>
                        <a:t>Chơi</a:t>
                      </a:r>
                      <a:r>
                        <a:rPr lang="en-US" sz="1100" baseline="0" dirty="0"/>
                        <a:t> game, </a:t>
                      </a:r>
                      <a:r>
                        <a:rPr lang="en-US" sz="1100" baseline="0" dirty="0" err="1"/>
                        <a:t>tham</a:t>
                      </a:r>
                      <a:r>
                        <a:rPr lang="en-US" sz="1100" baseline="0" dirty="0"/>
                        <a:t> </a:t>
                      </a:r>
                      <a:r>
                        <a:rPr lang="en-US" sz="1100" baseline="0" dirty="0" err="1"/>
                        <a:t>gia</a:t>
                      </a:r>
                      <a:r>
                        <a:rPr lang="en-US" sz="1100" baseline="0" dirty="0"/>
                        <a:t> </a:t>
                      </a:r>
                      <a:r>
                        <a:rPr lang="en-US" sz="1100" baseline="0" dirty="0" err="1"/>
                        <a:t>nhóm</a:t>
                      </a:r>
                      <a:endParaRPr lang="en-US" sz="1100" dirty="0"/>
                    </a:p>
                  </a:txBody>
                  <a:tcPr marL="51792" marR="51792" marT="25896" marB="25896"/>
                </a:tc>
                <a:tc>
                  <a:txBody>
                    <a:bodyPr/>
                    <a:lstStyle/>
                    <a:p>
                      <a:pPr algn="ctr"/>
                      <a:r>
                        <a:rPr lang="en-US" sz="1100" dirty="0" err="1"/>
                        <a:t>Sở</a:t>
                      </a:r>
                      <a:r>
                        <a:rPr lang="en-US" sz="1100" baseline="0" dirty="0"/>
                        <a:t> </a:t>
                      </a:r>
                      <a:r>
                        <a:rPr lang="en-US" sz="1100" baseline="0" dirty="0" err="1"/>
                        <a:t>thích</a:t>
                      </a:r>
                      <a:endParaRPr lang="en-US" sz="1100" dirty="0"/>
                    </a:p>
                  </a:txBody>
                  <a:tcPr marL="51792" marR="51792" marT="25896" marB="25896"/>
                </a:tc>
                <a:extLst>
                  <a:ext uri="{0D108BD9-81ED-4DB2-BD59-A6C34878D82A}">
                    <a16:rowId xmlns:a16="http://schemas.microsoft.com/office/drawing/2014/main" val="1982369723"/>
                  </a:ext>
                </a:extLst>
              </a:tr>
              <a:tr h="230105">
                <a:tc>
                  <a:txBody>
                    <a:bodyPr/>
                    <a:lstStyle/>
                    <a:p>
                      <a:pPr algn="ctr"/>
                      <a:r>
                        <a:rPr lang="en-US" sz="1100" dirty="0" err="1"/>
                        <a:t>Tạo</a:t>
                      </a:r>
                      <a:r>
                        <a:rPr lang="en-US" sz="1100" baseline="0" dirty="0"/>
                        <a:t> </a:t>
                      </a:r>
                      <a:r>
                        <a:rPr lang="en-US" sz="1100" baseline="0" dirty="0" err="1"/>
                        <a:t>sự</a:t>
                      </a:r>
                      <a:r>
                        <a:rPr lang="en-US" sz="1100" baseline="0" dirty="0"/>
                        <a:t> </a:t>
                      </a:r>
                      <a:r>
                        <a:rPr lang="en-US" sz="1100" baseline="0" dirty="0" err="1"/>
                        <a:t>kiện</a:t>
                      </a:r>
                      <a:endParaRPr lang="en-US" sz="1100" dirty="0"/>
                    </a:p>
                  </a:txBody>
                  <a:tcPr marL="51792" marR="51792" marT="25896" marB="25896"/>
                </a:tc>
                <a:tc>
                  <a:txBody>
                    <a:bodyPr/>
                    <a:lstStyle/>
                    <a:p>
                      <a:pPr algn="ctr"/>
                      <a:r>
                        <a:rPr lang="en-US" sz="1100" dirty="0" err="1"/>
                        <a:t>Hoạt</a:t>
                      </a:r>
                      <a:r>
                        <a:rPr lang="en-US" sz="1100" baseline="0" dirty="0"/>
                        <a:t> </a:t>
                      </a:r>
                      <a:r>
                        <a:rPr lang="en-US" sz="1100" baseline="0" dirty="0" err="1"/>
                        <a:t>động</a:t>
                      </a:r>
                      <a:endParaRPr lang="en-US" sz="1100" dirty="0"/>
                    </a:p>
                  </a:txBody>
                  <a:tcPr marL="51792" marR="51792" marT="25896" marB="25896"/>
                </a:tc>
                <a:extLst>
                  <a:ext uri="{0D108BD9-81ED-4DB2-BD59-A6C34878D82A}">
                    <a16:rowId xmlns:a16="http://schemas.microsoft.com/office/drawing/2014/main" val="3112995941"/>
                  </a:ext>
                </a:extLst>
              </a:tr>
            </a:tbl>
          </a:graphicData>
        </a:graphic>
      </p:graphicFrame>
      <p:graphicFrame>
        <p:nvGraphicFramePr>
          <p:cNvPr id="7" name="Table 6"/>
          <p:cNvGraphicFramePr>
            <a:graphicFrameLocks noGrp="1"/>
          </p:cNvGraphicFramePr>
          <p:nvPr/>
        </p:nvGraphicFramePr>
        <p:xfrm>
          <a:off x="4672012" y="3042133"/>
          <a:ext cx="4123346" cy="2265060"/>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2061673">
                  <a:extLst>
                    <a:ext uri="{9D8B030D-6E8A-4147-A177-3AD203B41FA5}">
                      <a16:colId xmlns:a16="http://schemas.microsoft.com/office/drawing/2014/main" val="1164390616"/>
                    </a:ext>
                  </a:extLst>
                </a:gridCol>
                <a:gridCol w="2061673">
                  <a:extLst>
                    <a:ext uri="{9D8B030D-6E8A-4147-A177-3AD203B41FA5}">
                      <a16:colId xmlns:a16="http://schemas.microsoft.com/office/drawing/2014/main" val="2513611042"/>
                    </a:ext>
                  </a:extLst>
                </a:gridCol>
              </a:tblGrid>
              <a:tr h="533468">
                <a:tc>
                  <a:txBody>
                    <a:bodyPr/>
                    <a:lstStyle/>
                    <a:p>
                      <a:pPr algn="ctr"/>
                      <a:r>
                        <a:rPr lang="en-US" sz="1400" kern="1200" dirty="0" err="1">
                          <a:effectLst/>
                        </a:rPr>
                        <a:t>Hoạt</a:t>
                      </a:r>
                      <a:r>
                        <a:rPr lang="en-US" sz="1400" kern="1200" baseline="0" dirty="0">
                          <a:effectLst/>
                        </a:rPr>
                        <a:t> </a:t>
                      </a:r>
                      <a:r>
                        <a:rPr lang="en-US" sz="1400" kern="1200" baseline="0" dirty="0" err="1">
                          <a:effectLst/>
                        </a:rPr>
                        <a:t>động</a:t>
                      </a:r>
                      <a:r>
                        <a:rPr lang="en-US" sz="1400" kern="1200" baseline="0" dirty="0">
                          <a:effectLst/>
                        </a:rPr>
                        <a:t> </a:t>
                      </a:r>
                      <a:r>
                        <a:rPr lang="en-US" sz="1400" kern="1200" baseline="0" dirty="0" err="1">
                          <a:effectLst/>
                        </a:rPr>
                        <a:t>của</a:t>
                      </a:r>
                      <a:r>
                        <a:rPr lang="en-US" sz="1400" kern="1200" baseline="0" dirty="0">
                          <a:effectLst/>
                        </a:rPr>
                        <a:t> </a:t>
                      </a:r>
                      <a:r>
                        <a:rPr lang="en-US" sz="1400" kern="1200" baseline="0" dirty="0" err="1">
                          <a:effectLst/>
                        </a:rPr>
                        <a:t>tôt</a:t>
                      </a:r>
                      <a:r>
                        <a:rPr lang="en-US" sz="1400" kern="1200" baseline="0" dirty="0">
                          <a:effectLst/>
                        </a:rPr>
                        <a:t> </a:t>
                      </a:r>
                      <a:r>
                        <a:rPr lang="en-US" sz="1400" kern="1200" baseline="0" dirty="0" err="1">
                          <a:effectLst/>
                        </a:rPr>
                        <a:t>chức</a:t>
                      </a:r>
                      <a:r>
                        <a:rPr lang="en-US" sz="1400" kern="1200" baseline="0" dirty="0">
                          <a:effectLst/>
                        </a:rPr>
                        <a:t> </a:t>
                      </a:r>
                      <a:endParaRPr lang="en-US" sz="1400" dirty="0"/>
                    </a:p>
                  </a:txBody>
                  <a:tcPr marL="68580" marR="68580" marT="34290" marB="34290"/>
                </a:tc>
                <a:tc>
                  <a:txBody>
                    <a:bodyPr/>
                    <a:lstStyle/>
                    <a:p>
                      <a:pPr algn="ctr"/>
                      <a:r>
                        <a:rPr lang="en-US" sz="1400" dirty="0" err="1"/>
                        <a:t>Thông</a:t>
                      </a:r>
                      <a:r>
                        <a:rPr lang="en-US" sz="1400" baseline="0" dirty="0"/>
                        <a:t> tin </a:t>
                      </a:r>
                      <a:r>
                        <a:rPr lang="en-US" sz="1400" baseline="0" dirty="0" err="1"/>
                        <a:t>những</a:t>
                      </a:r>
                      <a:r>
                        <a:rPr lang="en-US" sz="1400" baseline="0" dirty="0"/>
                        <a:t> </a:t>
                      </a:r>
                      <a:r>
                        <a:rPr lang="en-US" sz="1400" baseline="0" dirty="0" err="1"/>
                        <a:t>kẻ</a:t>
                      </a:r>
                      <a:r>
                        <a:rPr lang="en-US" sz="1400" baseline="0" dirty="0"/>
                        <a:t> </a:t>
                      </a:r>
                      <a:r>
                        <a:rPr lang="en-US" sz="1400" baseline="0" dirty="0" err="1"/>
                        <a:t>tấn</a:t>
                      </a:r>
                      <a:r>
                        <a:rPr lang="en-US" sz="1400" baseline="0" dirty="0"/>
                        <a:t> </a:t>
                      </a:r>
                      <a:r>
                        <a:rPr lang="en-US" sz="1400" baseline="0" dirty="0" err="1"/>
                        <a:t>công</a:t>
                      </a:r>
                      <a:r>
                        <a:rPr lang="en-US" sz="1400" baseline="0" dirty="0"/>
                        <a:t> </a:t>
                      </a:r>
                      <a:r>
                        <a:rPr lang="en-US" sz="1400" baseline="0" dirty="0" err="1"/>
                        <a:t>nhận</a:t>
                      </a:r>
                      <a:r>
                        <a:rPr lang="en-US" sz="1400" baseline="0" dirty="0"/>
                        <a:t> </a:t>
                      </a:r>
                      <a:r>
                        <a:rPr lang="en-US" sz="1400" baseline="0" dirty="0" err="1"/>
                        <a:t>được</a:t>
                      </a:r>
                      <a:endParaRPr lang="en-US" sz="1400" dirty="0"/>
                    </a:p>
                  </a:txBody>
                  <a:tcPr marL="68580" marR="68580" marT="34290" marB="34290"/>
                </a:tc>
                <a:extLst>
                  <a:ext uri="{0D108BD9-81ED-4DB2-BD59-A6C34878D82A}">
                    <a16:rowId xmlns:a16="http://schemas.microsoft.com/office/drawing/2014/main" val="2759196625"/>
                  </a:ext>
                </a:extLst>
              </a:tr>
              <a:tr h="309073">
                <a:tc>
                  <a:txBody>
                    <a:bodyPr/>
                    <a:lstStyle/>
                    <a:p>
                      <a:pPr algn="ctr"/>
                      <a:r>
                        <a:rPr lang="en-US" sz="1400" dirty="0" err="1"/>
                        <a:t>Khảo</a:t>
                      </a:r>
                      <a:r>
                        <a:rPr lang="en-US" sz="1400" baseline="0" dirty="0"/>
                        <a:t> </a:t>
                      </a:r>
                      <a:r>
                        <a:rPr lang="en-US" sz="1400" baseline="0" dirty="0" err="1"/>
                        <a:t>sát</a:t>
                      </a:r>
                      <a:r>
                        <a:rPr lang="en-US" sz="1400" baseline="0" dirty="0"/>
                        <a:t> </a:t>
                      </a:r>
                      <a:r>
                        <a:rPr lang="en-US" sz="1400" baseline="0" dirty="0" err="1"/>
                        <a:t>người</a:t>
                      </a:r>
                      <a:r>
                        <a:rPr lang="en-US" sz="1400" baseline="0" dirty="0"/>
                        <a:t> </a:t>
                      </a:r>
                      <a:r>
                        <a:rPr lang="en-US" sz="1400" baseline="0" dirty="0" err="1"/>
                        <a:t>dùng</a:t>
                      </a:r>
                      <a:endParaRPr lang="en-US" sz="1400" dirty="0"/>
                    </a:p>
                  </a:txBody>
                  <a:tcPr marL="68580" marR="68580" marT="34290" marB="34290"/>
                </a:tc>
                <a:tc>
                  <a:txBody>
                    <a:bodyPr/>
                    <a:lstStyle/>
                    <a:p>
                      <a:pPr algn="ctr"/>
                      <a:r>
                        <a:rPr lang="en-US" sz="1400" dirty="0" err="1"/>
                        <a:t>Chiến</a:t>
                      </a:r>
                      <a:r>
                        <a:rPr lang="en-US" sz="1400" baseline="0" dirty="0"/>
                        <a:t> </a:t>
                      </a:r>
                      <a:r>
                        <a:rPr lang="en-US" sz="1400" baseline="0" dirty="0" err="1"/>
                        <a:t>lược</a:t>
                      </a:r>
                      <a:r>
                        <a:rPr lang="en-US" sz="1400" baseline="0" dirty="0"/>
                        <a:t> </a:t>
                      </a:r>
                      <a:r>
                        <a:rPr lang="en-US" sz="1400" baseline="0" dirty="0" err="1"/>
                        <a:t>kinh</a:t>
                      </a:r>
                      <a:r>
                        <a:rPr lang="en-US" sz="1400" baseline="0" dirty="0"/>
                        <a:t> </a:t>
                      </a:r>
                      <a:r>
                        <a:rPr lang="en-US" sz="1400" baseline="0" dirty="0" err="1"/>
                        <a:t>doanh</a:t>
                      </a:r>
                      <a:endParaRPr lang="en-US" sz="1400" dirty="0"/>
                    </a:p>
                  </a:txBody>
                  <a:tcPr marL="68580" marR="68580" marT="34290" marB="34290"/>
                </a:tc>
                <a:extLst>
                  <a:ext uri="{0D108BD9-81ED-4DB2-BD59-A6C34878D82A}">
                    <a16:rowId xmlns:a16="http://schemas.microsoft.com/office/drawing/2014/main" val="775036125"/>
                  </a:ext>
                </a:extLst>
              </a:tr>
              <a:tr h="309073">
                <a:tc>
                  <a:txBody>
                    <a:bodyPr/>
                    <a:lstStyle/>
                    <a:p>
                      <a:pPr algn="ctr"/>
                      <a:r>
                        <a:rPr lang="en-US" sz="1400" dirty="0" err="1"/>
                        <a:t>Quảng</a:t>
                      </a:r>
                      <a:r>
                        <a:rPr lang="en-US" sz="1400" baseline="0" dirty="0"/>
                        <a:t> </a:t>
                      </a:r>
                      <a:r>
                        <a:rPr lang="en-US" sz="1400" baseline="0" dirty="0" err="1"/>
                        <a:t>bá</a:t>
                      </a:r>
                      <a:r>
                        <a:rPr lang="en-US" sz="1400" baseline="0" dirty="0"/>
                        <a:t> </a:t>
                      </a:r>
                      <a:r>
                        <a:rPr lang="en-US" sz="1400" baseline="0" dirty="0" err="1"/>
                        <a:t>sản</a:t>
                      </a:r>
                      <a:r>
                        <a:rPr lang="en-US" sz="1400" baseline="0" dirty="0"/>
                        <a:t> </a:t>
                      </a:r>
                      <a:r>
                        <a:rPr lang="en-US" sz="1400" baseline="0" dirty="0" err="1"/>
                        <a:t>phẩm</a:t>
                      </a:r>
                      <a:endParaRPr lang="en-US" sz="1400" dirty="0"/>
                    </a:p>
                  </a:txBody>
                  <a:tcPr marL="68580" marR="68580" marT="34290" marB="34290"/>
                </a:tc>
                <a:tc>
                  <a:txBody>
                    <a:bodyPr/>
                    <a:lstStyle/>
                    <a:p>
                      <a:pPr algn="ctr"/>
                      <a:r>
                        <a:rPr lang="en-US" sz="1400" dirty="0" err="1"/>
                        <a:t>Thông</a:t>
                      </a:r>
                      <a:r>
                        <a:rPr lang="en-US" sz="1400" baseline="0" dirty="0"/>
                        <a:t> tin </a:t>
                      </a:r>
                      <a:r>
                        <a:rPr lang="en-US" sz="1400" baseline="0" dirty="0" err="1"/>
                        <a:t>sản</a:t>
                      </a:r>
                      <a:r>
                        <a:rPr lang="en-US" sz="1400" baseline="0" dirty="0"/>
                        <a:t> </a:t>
                      </a:r>
                      <a:r>
                        <a:rPr lang="en-US" sz="1400" baseline="0" dirty="0" err="1"/>
                        <a:t>phẩm</a:t>
                      </a:r>
                      <a:endParaRPr lang="en-US" sz="1400" dirty="0"/>
                    </a:p>
                  </a:txBody>
                  <a:tcPr marL="68580" marR="68580" marT="34290" marB="34290"/>
                </a:tc>
                <a:extLst>
                  <a:ext uri="{0D108BD9-81ED-4DB2-BD59-A6C34878D82A}">
                    <a16:rowId xmlns:a16="http://schemas.microsoft.com/office/drawing/2014/main" val="2728270516"/>
                  </a:ext>
                </a:extLst>
              </a:tr>
              <a:tr h="309073">
                <a:tc>
                  <a:txBody>
                    <a:bodyPr/>
                    <a:lstStyle/>
                    <a:p>
                      <a:pPr algn="ctr"/>
                      <a:r>
                        <a:rPr lang="en-US" sz="1400" dirty="0" err="1"/>
                        <a:t>Hỗ</a:t>
                      </a:r>
                      <a:r>
                        <a:rPr lang="en-US" sz="1400" baseline="0" dirty="0"/>
                        <a:t> </a:t>
                      </a:r>
                      <a:r>
                        <a:rPr lang="en-US" sz="1400" baseline="0" dirty="0" err="1"/>
                        <a:t>trợ</a:t>
                      </a:r>
                      <a:r>
                        <a:rPr lang="en-US" sz="1400" baseline="0" dirty="0"/>
                        <a:t> </a:t>
                      </a:r>
                      <a:r>
                        <a:rPr lang="en-US" sz="1400" baseline="0" dirty="0" err="1"/>
                        <a:t>người</a:t>
                      </a:r>
                      <a:r>
                        <a:rPr lang="en-US" sz="1400" baseline="0" dirty="0"/>
                        <a:t> </a:t>
                      </a:r>
                      <a:r>
                        <a:rPr lang="en-US" sz="1400" baseline="0" dirty="0" err="1"/>
                        <a:t>dùng</a:t>
                      </a:r>
                      <a:endParaRPr lang="en-US" sz="1400" dirty="0"/>
                    </a:p>
                  </a:txBody>
                  <a:tcPr marL="68580" marR="68580" marT="34290" marB="34290"/>
                </a:tc>
                <a:tc>
                  <a:txBody>
                    <a:bodyPr/>
                    <a:lstStyle/>
                    <a:p>
                      <a:pPr algn="ctr"/>
                      <a:r>
                        <a:rPr lang="en-US" sz="1400" dirty="0" err="1"/>
                        <a:t>Tấn</a:t>
                      </a:r>
                      <a:r>
                        <a:rPr lang="en-US" sz="1400" baseline="0" dirty="0"/>
                        <a:t> </a:t>
                      </a:r>
                      <a:r>
                        <a:rPr lang="en-US" sz="1400" baseline="0" dirty="0" err="1"/>
                        <a:t>công</a:t>
                      </a:r>
                      <a:r>
                        <a:rPr lang="en-US" sz="1400" baseline="0" dirty="0"/>
                        <a:t> phi </a:t>
                      </a:r>
                      <a:r>
                        <a:rPr lang="en-US" sz="1400" baseline="0" dirty="0" err="1"/>
                        <a:t>kỹ</a:t>
                      </a:r>
                      <a:r>
                        <a:rPr lang="en-US" sz="1400" baseline="0" dirty="0"/>
                        <a:t> </a:t>
                      </a:r>
                      <a:r>
                        <a:rPr lang="en-US" sz="1400" baseline="0" dirty="0" err="1"/>
                        <a:t>thuật</a:t>
                      </a:r>
                      <a:endParaRPr lang="en-US" sz="1400" dirty="0"/>
                    </a:p>
                  </a:txBody>
                  <a:tcPr marL="68580" marR="68580" marT="34290" marB="34290"/>
                </a:tc>
                <a:extLst>
                  <a:ext uri="{0D108BD9-81ED-4DB2-BD59-A6C34878D82A}">
                    <a16:rowId xmlns:a16="http://schemas.microsoft.com/office/drawing/2014/main" val="4049983222"/>
                  </a:ext>
                </a:extLst>
              </a:tr>
              <a:tr h="480060">
                <a:tc>
                  <a:txBody>
                    <a:bodyPr/>
                    <a:lstStyle/>
                    <a:p>
                      <a:pPr algn="ctr"/>
                      <a:r>
                        <a:rPr lang="en-US" sz="1400" dirty="0" err="1"/>
                        <a:t>Tuyển</a:t>
                      </a:r>
                      <a:r>
                        <a:rPr lang="en-US" sz="1400" baseline="0" dirty="0"/>
                        <a:t> </a:t>
                      </a:r>
                      <a:r>
                        <a:rPr lang="en-US" sz="1400" baseline="0" dirty="0" err="1"/>
                        <a:t>dụng</a:t>
                      </a:r>
                      <a:endParaRPr lang="en-US" sz="1400" dirty="0"/>
                    </a:p>
                  </a:txBody>
                  <a:tcPr marL="68580" marR="68580" marT="34290" marB="34290"/>
                </a:tc>
                <a:tc>
                  <a:txBody>
                    <a:bodyPr/>
                    <a:lstStyle/>
                    <a:p>
                      <a:pPr algn="ctr"/>
                      <a:r>
                        <a:rPr lang="en-US" sz="1400" dirty="0" err="1"/>
                        <a:t>Thông</a:t>
                      </a:r>
                      <a:r>
                        <a:rPr lang="en-US" sz="1400" baseline="0" dirty="0"/>
                        <a:t> tin </a:t>
                      </a:r>
                      <a:r>
                        <a:rPr lang="en-US" sz="1400" baseline="0" dirty="0" err="1"/>
                        <a:t>nền</a:t>
                      </a:r>
                      <a:r>
                        <a:rPr lang="en-US" sz="1400" baseline="0" dirty="0"/>
                        <a:t> </a:t>
                      </a:r>
                      <a:r>
                        <a:rPr lang="en-US" sz="1400" baseline="0" dirty="0" err="1"/>
                        <a:t>tảng</a:t>
                      </a:r>
                      <a:r>
                        <a:rPr lang="en-US" sz="1400" baseline="0" dirty="0"/>
                        <a:t> / </a:t>
                      </a:r>
                      <a:r>
                        <a:rPr lang="en-US" sz="1400" baseline="0" dirty="0" err="1"/>
                        <a:t>công</a:t>
                      </a:r>
                      <a:r>
                        <a:rPr lang="en-US" sz="1400" baseline="0" dirty="0"/>
                        <a:t> </a:t>
                      </a:r>
                      <a:r>
                        <a:rPr lang="en-US" sz="1400" baseline="0" dirty="0" err="1"/>
                        <a:t>nghệ</a:t>
                      </a:r>
                      <a:endParaRPr lang="en-US" sz="1400" dirty="0"/>
                    </a:p>
                  </a:txBody>
                  <a:tcPr marL="68580" marR="68580" marT="34290" marB="34290"/>
                </a:tc>
                <a:extLst>
                  <a:ext uri="{0D108BD9-81ED-4DB2-BD59-A6C34878D82A}">
                    <a16:rowId xmlns:a16="http://schemas.microsoft.com/office/drawing/2014/main" val="1982369723"/>
                  </a:ext>
                </a:extLst>
              </a:tr>
              <a:tr h="309073">
                <a:tc>
                  <a:txBody>
                    <a:bodyPr/>
                    <a:lstStyle/>
                    <a:p>
                      <a:pPr algn="ctr"/>
                      <a:r>
                        <a:rPr lang="en-US" sz="1400" dirty="0" err="1"/>
                        <a:t>Kiểm</a:t>
                      </a:r>
                      <a:r>
                        <a:rPr lang="en-US" sz="1400" baseline="0" dirty="0"/>
                        <a:t> </a:t>
                      </a:r>
                      <a:r>
                        <a:rPr lang="en-US" sz="1400" baseline="0" dirty="0" err="1"/>
                        <a:t>tra</a:t>
                      </a:r>
                      <a:r>
                        <a:rPr lang="en-US" sz="1400" baseline="0" dirty="0"/>
                        <a:t> </a:t>
                      </a:r>
                      <a:r>
                        <a:rPr lang="en-US" sz="1400" baseline="0" dirty="0" err="1"/>
                        <a:t>lý</a:t>
                      </a:r>
                      <a:r>
                        <a:rPr lang="en-US" sz="1400" baseline="0" dirty="0"/>
                        <a:t> </a:t>
                      </a:r>
                      <a:r>
                        <a:rPr lang="en-US" sz="1400" baseline="0" dirty="0" err="1"/>
                        <a:t>lịch</a:t>
                      </a:r>
                      <a:r>
                        <a:rPr lang="en-US" sz="1400" baseline="0" dirty="0"/>
                        <a:t> </a:t>
                      </a:r>
                      <a:r>
                        <a:rPr lang="en-US" sz="1400" baseline="0" dirty="0" err="1"/>
                        <a:t>nhân</a:t>
                      </a:r>
                      <a:r>
                        <a:rPr lang="en-US" sz="1400" baseline="0" dirty="0"/>
                        <a:t> </a:t>
                      </a:r>
                      <a:r>
                        <a:rPr lang="en-US" sz="1400" baseline="0" dirty="0" err="1"/>
                        <a:t>viên</a:t>
                      </a:r>
                      <a:endParaRPr lang="en-US" sz="1400" dirty="0"/>
                    </a:p>
                  </a:txBody>
                  <a:tcPr marL="68580" marR="68580" marT="34290" marB="34290"/>
                </a:tc>
                <a:tc>
                  <a:txBody>
                    <a:bodyPr/>
                    <a:lstStyle/>
                    <a:p>
                      <a:pPr algn="ctr"/>
                      <a:r>
                        <a:rPr lang="en-US" sz="1400" dirty="0" err="1"/>
                        <a:t>Loại</a:t>
                      </a:r>
                      <a:r>
                        <a:rPr lang="en-US" sz="1400" baseline="0" dirty="0"/>
                        <a:t> </a:t>
                      </a:r>
                      <a:r>
                        <a:rPr lang="en-US" sz="1400" baseline="0" dirty="0" err="1"/>
                        <a:t>hình</a:t>
                      </a:r>
                      <a:r>
                        <a:rPr lang="en-US" sz="1400" baseline="0" dirty="0"/>
                        <a:t> </a:t>
                      </a:r>
                      <a:r>
                        <a:rPr lang="en-US" sz="1400" baseline="0" dirty="0" err="1"/>
                        <a:t>kinh</a:t>
                      </a:r>
                      <a:r>
                        <a:rPr lang="en-US" sz="1400" baseline="0" dirty="0"/>
                        <a:t> </a:t>
                      </a:r>
                      <a:r>
                        <a:rPr lang="en-US" sz="1400" baseline="0" dirty="0" err="1"/>
                        <a:t>doanh</a:t>
                      </a:r>
                      <a:endParaRPr lang="en-US" sz="1400" dirty="0"/>
                    </a:p>
                  </a:txBody>
                  <a:tcPr marL="68580" marR="68580" marT="34290" marB="34290"/>
                </a:tc>
                <a:extLst>
                  <a:ext uri="{0D108BD9-81ED-4DB2-BD59-A6C34878D82A}">
                    <a16:rowId xmlns:a16="http://schemas.microsoft.com/office/drawing/2014/main" val="3112995941"/>
                  </a:ext>
                </a:extLst>
              </a:tr>
            </a:tbl>
          </a:graphicData>
        </a:graphic>
      </p:graphicFrame>
      <p:sp>
        <p:nvSpPr>
          <p:cNvPr id="8" name="TextBox 7"/>
          <p:cNvSpPr txBox="1"/>
          <p:nvPr/>
        </p:nvSpPr>
        <p:spPr>
          <a:xfrm>
            <a:off x="314325" y="1600200"/>
            <a:ext cx="8466745" cy="1200329"/>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kẻ</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tấn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sử</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thủ</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thuật</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kỹ</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nghệ</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xã</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hội</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thập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thông</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nhạy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cảm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từ</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trang</a:t>
            </a:r>
            <a:r>
              <a:rPr lang="en-US" sz="1200" dirty="0">
                <a:latin typeface="Tahoma" panose="020B0604030504040204" pitchFamily="34" charset="0"/>
                <a:ea typeface="Tahoma" panose="020B0604030504040204" pitchFamily="34" charset="0"/>
                <a:cs typeface="Tahoma" panose="020B0604030504040204" pitchFamily="34" charset="0"/>
              </a:rPr>
              <a:t> web </a:t>
            </a:r>
            <a:r>
              <a:rPr lang="en-US" sz="1200" dirty="0" err="1">
                <a:latin typeface="Tahoma" panose="020B0604030504040204" pitchFamily="34" charset="0"/>
                <a:ea typeface="Tahoma" panose="020B0604030504040204" pitchFamily="34" charset="0"/>
                <a:cs typeface="Tahoma" panose="020B0604030504040204" pitchFamily="34" charset="0"/>
              </a:rPr>
              <a:t>mạng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xã</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hội</a:t>
            </a:r>
            <a:endParaRPr lang="en-US" sz="1200" dirty="0">
              <a:latin typeface="Tahoma" panose="020B0604030504040204" pitchFamily="34" charset="0"/>
              <a:ea typeface="Tahoma" panose="020B0604030504040204" pitchFamily="34" charset="0"/>
              <a:cs typeface="Tahoma" panose="020B0604030504040204" pitchFamily="34" charset="0"/>
            </a:endParaRPr>
          </a:p>
          <a:p>
            <a:pPr marL="214313" indent="-214313">
              <a:lnSpc>
                <a:spcPct val="150000"/>
              </a:lnSpc>
              <a:buFont typeface="Arial" panose="020B0604020202020204" pitchFamily="34" charset="0"/>
              <a:buChar char="•"/>
            </a:pPr>
            <a:r>
              <a:rPr lang="vi-VN" sz="1200" dirty="0">
                <a:latin typeface="Tahoma" panose="020B0604030504040204" pitchFamily="34" charset="0"/>
                <a:ea typeface="Tahoma" panose="020B0604030504040204" pitchFamily="34" charset="0"/>
                <a:cs typeface="Tahoma" panose="020B0604030504040204" pitchFamily="34" charset="0"/>
              </a:rPr>
              <a:t>Những kẻ tấn công tạo ra một </a:t>
            </a:r>
            <a:r>
              <a:rPr lang="vi-VN" sz="1200" dirty="0">
                <a:solidFill>
                  <a:srgbClr val="FF0000"/>
                </a:solidFill>
                <a:latin typeface="Tahoma" panose="020B0604030504040204" pitchFamily="34" charset="0"/>
                <a:ea typeface="Tahoma" panose="020B0604030504040204" pitchFamily="34" charset="0"/>
                <a:cs typeface="Tahoma" panose="020B0604030504040204" pitchFamily="34" charset="0"/>
              </a:rPr>
              <a:t>hồ sơ giả </a:t>
            </a:r>
            <a:r>
              <a:rPr lang="vi-VN" sz="1200" dirty="0">
                <a:latin typeface="Tahoma" panose="020B0604030504040204" pitchFamily="34" charset="0"/>
                <a:ea typeface="Tahoma" panose="020B0604030504040204" pitchFamily="34" charset="0"/>
                <a:cs typeface="Tahoma" panose="020B0604030504040204" pitchFamily="34" charset="0"/>
              </a:rPr>
              <a:t>và sau đó sử dụng danh tính giả để dụ nhân viên cung cấp thông tin nhạy cảm của họ</a:t>
            </a:r>
            <a:endParaRPr lang="en-US" sz="1200" dirty="0">
              <a:latin typeface="Tahoma" panose="020B0604030504040204" pitchFamily="34" charset="0"/>
              <a:ea typeface="Tahoma" panose="020B0604030504040204" pitchFamily="34" charset="0"/>
              <a:cs typeface="Tahoma" panose="020B0604030504040204" pitchFamily="34" charset="0"/>
            </a:endParaRPr>
          </a:p>
          <a:p>
            <a:pPr marL="214313" indent="-214313">
              <a:lnSpc>
                <a:spcPct val="150000"/>
              </a:lnSpc>
              <a:buFont typeface="Arial" panose="020B0604020202020204" pitchFamily="34" charset="0"/>
              <a:buChar char="•"/>
            </a:pP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kẻ</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tấn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thập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thông</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về</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sở</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FF0000"/>
                </a:solidFill>
                <a:latin typeface="Tahoma" panose="020B0604030504040204" pitchFamily="34" charset="0"/>
                <a:ea typeface="Tahoma" panose="020B0604030504040204" pitchFamily="34" charset="0"/>
                <a:cs typeface="Tahoma" panose="020B0604030504040204" pitchFamily="34" charset="0"/>
              </a:rPr>
              <a:t>thích</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của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sau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lừa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tiết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lộ</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thêm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thông</a:t>
            </a:r>
            <a:r>
              <a:rPr lang="en-US" sz="1200" dirty="0">
                <a:latin typeface="Tahoma" panose="020B0604030504040204" pitchFamily="34" charset="0"/>
                <a:ea typeface="Tahoma" panose="020B0604030504040204" pitchFamily="34" charset="0"/>
                <a:cs typeface="Tahoma" panose="020B0604030504040204" pitchFamily="34" charset="0"/>
              </a:rPr>
              <a:t> tin</a:t>
            </a:r>
          </a:p>
        </p:txBody>
      </p:sp>
    </p:spTree>
    <p:extLst>
      <p:ext uri="{BB962C8B-B14F-4D97-AF65-F5344CB8AC3E}">
        <p14:creationId xmlns:p14="http://schemas.microsoft.com/office/powerpoint/2010/main" val="7174418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công</a:t>
            </a:r>
            <a:r>
              <a:rPr lang="en-US" dirty="0" smtClean="0">
                <a:solidFill>
                  <a:schemeClr val="bg1">
                    <a:lumMod val="50000"/>
                  </a:schemeClr>
                </a:solidFill>
              </a:rPr>
              <a:t> </a:t>
            </a:r>
            <a:r>
              <a:rPr lang="en-US" dirty="0" err="1" smtClean="0">
                <a:solidFill>
                  <a:schemeClr val="bg1">
                    <a:lumMod val="50000"/>
                  </a:schemeClr>
                </a:solidFill>
              </a:rPr>
              <a:t>cụ</a:t>
            </a:r>
            <a:r>
              <a:rPr lang="en-US" dirty="0" smtClean="0">
                <a:solidFill>
                  <a:schemeClr val="bg1">
                    <a:lumMod val="50000"/>
                  </a:schemeClr>
                </a:solidFill>
              </a:rPr>
              <a:t> </a:t>
            </a:r>
            <a:r>
              <a:rPr lang="en-US" dirty="0" err="1" smtClean="0">
                <a:solidFill>
                  <a:schemeClr val="bg1">
                    <a:lumMod val="50000"/>
                  </a:schemeClr>
                </a:solidFill>
              </a:rPr>
              <a:t>tìm</a:t>
            </a:r>
            <a:r>
              <a:rPr lang="en-US" dirty="0" smtClean="0">
                <a:solidFill>
                  <a:schemeClr val="bg1">
                    <a:lumMod val="50000"/>
                  </a:schemeClr>
                </a:solidFill>
              </a:rPr>
              <a:t> </a:t>
            </a:r>
            <a:r>
              <a:rPr lang="en-US" dirty="0" err="1" smtClean="0">
                <a:solidFill>
                  <a:schemeClr val="bg1">
                    <a:lumMod val="50000"/>
                  </a:schemeClr>
                </a:solidFill>
              </a:rPr>
              <a:t>kiếm</a:t>
            </a:r>
            <a:r>
              <a:rPr lang="en-US" dirty="0" smtClean="0">
                <a:solidFill>
                  <a:schemeClr val="bg1">
                    <a:lumMod val="50000"/>
                  </a:schemeClr>
                </a:solidFill>
              </a:rPr>
              <a:t> </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dịch</a:t>
            </a:r>
            <a:r>
              <a:rPr lang="en-US" dirty="0" smtClean="0">
                <a:solidFill>
                  <a:schemeClr val="bg1">
                    <a:lumMod val="50000"/>
                  </a:schemeClr>
                </a:solidFill>
              </a:rPr>
              <a:t> </a:t>
            </a:r>
            <a:r>
              <a:rPr lang="en-US" dirty="0" err="1" smtClean="0">
                <a:solidFill>
                  <a:schemeClr val="bg1">
                    <a:lumMod val="50000"/>
                  </a:schemeClr>
                </a:solidFill>
              </a:rPr>
              <a:t>vụ</a:t>
            </a:r>
            <a:r>
              <a:rPr lang="en-US" dirty="0" smtClean="0">
                <a:solidFill>
                  <a:schemeClr val="bg1">
                    <a:lumMod val="50000"/>
                  </a:schemeClr>
                </a:solidFill>
              </a:rPr>
              <a:t> web</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mạng</a:t>
            </a:r>
            <a:r>
              <a:rPr lang="en-US" dirty="0" smtClean="0">
                <a:solidFill>
                  <a:schemeClr val="bg1">
                    <a:lumMod val="50000"/>
                  </a:schemeClr>
                </a:solidFill>
              </a:rPr>
              <a:t> </a:t>
            </a:r>
            <a:r>
              <a:rPr lang="en-US" dirty="0" err="1" smtClean="0">
                <a:solidFill>
                  <a:schemeClr val="bg1">
                    <a:lumMod val="50000"/>
                  </a:schemeClr>
                </a:solidFill>
              </a:rPr>
              <a:t>xã</a:t>
            </a:r>
            <a:r>
              <a:rPr lang="en-US" dirty="0" smtClean="0">
                <a:solidFill>
                  <a:schemeClr val="bg1">
                    <a:lumMod val="50000"/>
                  </a:schemeClr>
                </a:solidFill>
              </a:rPr>
              <a:t> </a:t>
            </a:r>
            <a:r>
              <a:rPr lang="en-US" dirty="0" err="1" smtClean="0">
                <a:solidFill>
                  <a:schemeClr val="bg1">
                    <a:lumMod val="50000"/>
                  </a:schemeClr>
                </a:solidFill>
              </a:rPr>
              <a:t>hội</a:t>
            </a:r>
            <a:endParaRPr lang="en-US" dirty="0" smtClean="0">
              <a:solidFill>
                <a:schemeClr val="bg1">
                  <a:lumMod val="50000"/>
                </a:schemeClr>
              </a:solidFill>
            </a:endParaRPr>
          </a:p>
          <a:p>
            <a:r>
              <a:rPr lang="en-US" dirty="0" err="1" smtClean="0">
                <a:solidFill>
                  <a:schemeClr val="tx1">
                    <a:lumMod val="95000"/>
                    <a:lumOff val="5000"/>
                  </a:schemeClr>
                </a:solidFill>
              </a:rPr>
              <a:t>Sử</a:t>
            </a:r>
            <a:r>
              <a:rPr lang="en-US" dirty="0" smtClean="0">
                <a:solidFill>
                  <a:schemeClr val="tx1">
                    <a:lumMod val="95000"/>
                    <a:lumOff val="5000"/>
                  </a:schemeClr>
                </a:solidFill>
              </a:rPr>
              <a:t> </a:t>
            </a:r>
            <a:r>
              <a:rPr lang="en-US" dirty="0" err="1" smtClean="0">
                <a:solidFill>
                  <a:schemeClr val="tx1">
                    <a:lumMod val="95000"/>
                    <a:lumOff val="5000"/>
                  </a:schemeClr>
                </a:solidFill>
              </a:rPr>
              <a:t>dụng</a:t>
            </a:r>
            <a:r>
              <a:rPr lang="en-US" dirty="0" smtClean="0">
                <a:solidFill>
                  <a:schemeClr val="tx1">
                    <a:lumMod val="95000"/>
                    <a:lumOff val="5000"/>
                  </a:schemeClr>
                </a:solidFill>
              </a:rPr>
              <a:t> </a:t>
            </a:r>
            <a:r>
              <a:rPr lang="en-US" dirty="0" err="1" smtClean="0">
                <a:solidFill>
                  <a:schemeClr val="tx1">
                    <a:lumMod val="95000"/>
                    <a:lumOff val="5000"/>
                  </a:schemeClr>
                </a:solidFill>
              </a:rPr>
              <a:t>thông</a:t>
            </a:r>
            <a:r>
              <a:rPr lang="en-US" dirty="0" smtClean="0">
                <a:solidFill>
                  <a:schemeClr val="tx1">
                    <a:lumMod val="95000"/>
                    <a:lumOff val="5000"/>
                  </a:schemeClr>
                </a:solidFill>
              </a:rPr>
              <a:t> tin </a:t>
            </a:r>
            <a:r>
              <a:rPr lang="en-US" dirty="0" err="1" smtClean="0">
                <a:solidFill>
                  <a:schemeClr val="tx1">
                    <a:lumMod val="95000"/>
                    <a:lumOff val="5000"/>
                  </a:schemeClr>
                </a:solidFill>
              </a:rPr>
              <a:t>trên</a:t>
            </a:r>
            <a:r>
              <a:rPr lang="en-US" dirty="0" smtClean="0">
                <a:solidFill>
                  <a:schemeClr val="tx1">
                    <a:lumMod val="95000"/>
                    <a:lumOff val="5000"/>
                  </a:schemeClr>
                </a:solidFill>
              </a:rPr>
              <a:t> website</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thông</a:t>
            </a:r>
            <a:r>
              <a:rPr lang="en-US" dirty="0" smtClean="0">
                <a:solidFill>
                  <a:schemeClr val="bg1">
                    <a:lumMod val="50000"/>
                  </a:schemeClr>
                </a:solidFill>
              </a:rPr>
              <a:t> tin email</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thông</a:t>
            </a:r>
            <a:r>
              <a:rPr lang="en-US" dirty="0" smtClean="0">
                <a:solidFill>
                  <a:schemeClr val="bg1">
                    <a:lumMod val="50000"/>
                  </a:schemeClr>
                </a:solidFill>
              </a:rPr>
              <a:t> tin </a:t>
            </a:r>
            <a:r>
              <a:rPr lang="en-US" dirty="0" err="1" smtClean="0">
                <a:solidFill>
                  <a:schemeClr val="bg1">
                    <a:lumMod val="50000"/>
                  </a:schemeClr>
                </a:solidFill>
              </a:rPr>
              <a:t>cạnh</a:t>
            </a:r>
            <a:r>
              <a:rPr lang="en-US" dirty="0" smtClean="0">
                <a:solidFill>
                  <a:schemeClr val="bg1">
                    <a:lumMod val="50000"/>
                  </a:schemeClr>
                </a:solidFill>
              </a:rPr>
              <a:t> </a:t>
            </a:r>
            <a:r>
              <a:rPr lang="en-US" dirty="0" err="1" smtClean="0">
                <a:solidFill>
                  <a:schemeClr val="bg1">
                    <a:lumMod val="50000"/>
                  </a:schemeClr>
                </a:solidFill>
              </a:rPr>
              <a:t>tranh</a:t>
            </a:r>
            <a:endParaRPr lang="en-US" dirty="0" smtClean="0">
              <a:solidFill>
                <a:schemeClr val="bg1">
                  <a:lumMod val="50000"/>
                </a:schemeClr>
              </a:solidFill>
            </a:endParaRP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Whois</a:t>
            </a:r>
            <a:endParaRPr lang="en-US" dirty="0" smtClean="0">
              <a:solidFill>
                <a:schemeClr val="bg1">
                  <a:lumMod val="50000"/>
                </a:schemeClr>
              </a:solidFill>
            </a:endParaRP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DNS</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kỹ</a:t>
            </a:r>
            <a:r>
              <a:rPr lang="en-US" dirty="0" smtClean="0">
                <a:solidFill>
                  <a:schemeClr val="bg1">
                    <a:lumMod val="50000"/>
                  </a:schemeClr>
                </a:solidFill>
              </a:rPr>
              <a:t> </a:t>
            </a:r>
            <a:r>
              <a:rPr lang="en-US" dirty="0" err="1" smtClean="0">
                <a:solidFill>
                  <a:schemeClr val="bg1">
                    <a:lumMod val="50000"/>
                  </a:schemeClr>
                </a:solidFill>
              </a:rPr>
              <a:t>nghệ</a:t>
            </a:r>
            <a:r>
              <a:rPr lang="en-US" dirty="0" smtClean="0">
                <a:solidFill>
                  <a:schemeClr val="bg1">
                    <a:lumMod val="50000"/>
                  </a:schemeClr>
                </a:solidFill>
              </a:rPr>
              <a:t> </a:t>
            </a:r>
            <a:r>
              <a:rPr lang="en-US" dirty="0" err="1" smtClean="0">
                <a:solidFill>
                  <a:schemeClr val="bg1">
                    <a:lumMod val="50000"/>
                  </a:schemeClr>
                </a:solidFill>
              </a:rPr>
              <a:t>xã</a:t>
            </a:r>
            <a:r>
              <a:rPr lang="en-US" dirty="0" smtClean="0">
                <a:solidFill>
                  <a:schemeClr val="bg1">
                    <a:lumMod val="50000"/>
                  </a:schemeClr>
                </a:solidFill>
              </a:rPr>
              <a:t> </a:t>
            </a:r>
            <a:r>
              <a:rPr lang="en-US" dirty="0" err="1" smtClean="0">
                <a:solidFill>
                  <a:schemeClr val="bg1">
                    <a:lumMod val="50000"/>
                  </a:schemeClr>
                </a:solidFill>
              </a:rPr>
              <a:t>hội</a:t>
            </a:r>
            <a:endParaRPr lang="en-US" dirty="0" smtClean="0">
              <a:solidFill>
                <a:schemeClr val="bg1">
                  <a:lumMod val="50000"/>
                </a:schemeClr>
              </a:solidFill>
            </a:endParaRPr>
          </a:p>
          <a:p>
            <a:endParaRPr lang="en-US" dirty="0"/>
          </a:p>
        </p:txBody>
      </p:sp>
      <p:sp>
        <p:nvSpPr>
          <p:cNvPr id="3" name="Title 2"/>
          <p:cNvSpPr>
            <a:spLocks noGrp="1"/>
          </p:cNvSpPr>
          <p:nvPr>
            <p:ph type="title"/>
          </p:nvPr>
        </p:nvSpPr>
        <p:spPr/>
        <p:txBody>
          <a:bodyPr/>
          <a:lstStyle/>
          <a:p>
            <a:r>
              <a:rPr lang="en-US" dirty="0" err="1" smtClean="0"/>
              <a:t>Phương</a:t>
            </a:r>
            <a:r>
              <a:rPr lang="en-US" dirty="0" smtClean="0"/>
              <a:t> </a:t>
            </a:r>
            <a:r>
              <a:rPr lang="en-US" dirty="0" err="1" smtClean="0"/>
              <a:t>pháp</a:t>
            </a:r>
            <a:r>
              <a:rPr lang="en-US" dirty="0" smtClean="0"/>
              <a:t> </a:t>
            </a:r>
            <a:r>
              <a:rPr lang="en-US" dirty="0" err="1" smtClean="0"/>
              <a:t>thu</a:t>
            </a:r>
            <a:r>
              <a:rPr lang="en-US" dirty="0" smtClean="0"/>
              <a:t> </a:t>
            </a:r>
            <a:r>
              <a:rPr lang="en-US" dirty="0" err="1" smtClean="0"/>
              <a:t>thập</a:t>
            </a:r>
            <a:r>
              <a:rPr lang="en-US" dirty="0" smtClean="0"/>
              <a:t> </a:t>
            </a:r>
            <a:r>
              <a:rPr lang="en-US" dirty="0" err="1" smtClean="0"/>
              <a:t>thông</a:t>
            </a:r>
            <a:r>
              <a:rPr lang="en-US" dirty="0" smtClean="0"/>
              <a:t>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31</a:t>
            </a:fld>
            <a:endParaRPr lang="ru-RU" dirty="0"/>
          </a:p>
        </p:txBody>
      </p:sp>
    </p:spTree>
    <p:extLst>
      <p:ext uri="{BB962C8B-B14F-4D97-AF65-F5344CB8AC3E}">
        <p14:creationId xmlns:p14="http://schemas.microsoft.com/office/powerpoint/2010/main" val="25904681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051A33-4ADB-437D-B834-A2BAA6E3ED9A}"/>
              </a:ext>
            </a:extLst>
          </p:cNvPr>
          <p:cNvSpPr>
            <a:spLocks noGrp="1"/>
          </p:cNvSpPr>
          <p:nvPr>
            <p:ph sz="quarter" idx="13"/>
          </p:nvPr>
        </p:nvSpPr>
        <p:spPr>
          <a:xfrm>
            <a:off x="0" y="1485900"/>
            <a:ext cx="5029200" cy="971550"/>
          </a:xfrm>
        </p:spPr>
        <p:style>
          <a:lnRef idx="2">
            <a:schemeClr val="dk1"/>
          </a:lnRef>
          <a:fillRef idx="1">
            <a:schemeClr val="lt1"/>
          </a:fillRef>
          <a:effectRef idx="0">
            <a:schemeClr val="dk1"/>
          </a:effectRef>
          <a:fontRef idx="minor">
            <a:schemeClr val="dk1"/>
          </a:fontRef>
        </p:style>
        <p:txBody>
          <a:bodyPr>
            <a:normAutofit fontScale="47500" lnSpcReduction="20000"/>
          </a:bodyPr>
          <a:lstStyle/>
          <a:p>
            <a:pPr algn="just">
              <a:buFont typeface="Wingdings" panose="05000000000000000000" pitchFamily="2" charset="2"/>
              <a:buChar char="q"/>
            </a:pPr>
            <a:r>
              <a:rPr lang="en-US" dirty="0"/>
              <a:t>Website </a:t>
            </a:r>
            <a:r>
              <a:rPr lang="en-US" dirty="0" err="1"/>
              <a:t>FootPrinting</a:t>
            </a:r>
            <a:r>
              <a:rPr lang="en-US" dirty="0"/>
              <a:t> </a:t>
            </a:r>
            <a:r>
              <a:rPr lang="en-US" dirty="0" err="1">
                <a:solidFill>
                  <a:srgbClr val="FF0000"/>
                </a:solidFill>
              </a:rPr>
              <a:t>theo</a:t>
            </a:r>
            <a:r>
              <a:rPr lang="en-US" dirty="0">
                <a:solidFill>
                  <a:srgbClr val="FF0000"/>
                </a:solidFill>
              </a:rPr>
              <a:t> </a:t>
            </a:r>
            <a:r>
              <a:rPr lang="en-US" dirty="0" err="1">
                <a:solidFill>
                  <a:srgbClr val="FF0000"/>
                </a:solidFill>
              </a:rPr>
              <a:t>dõi</a:t>
            </a:r>
            <a:r>
              <a:rPr lang="en-US" dirty="0">
                <a:solidFill>
                  <a:srgbClr val="FF0000"/>
                </a:solidFill>
              </a:rPr>
              <a:t> </a:t>
            </a:r>
            <a:r>
              <a:rPr lang="en-US" dirty="0" err="1">
                <a:solidFill>
                  <a:srgbClr val="FF0000"/>
                </a:solidFill>
              </a:rPr>
              <a:t>và</a:t>
            </a:r>
            <a:r>
              <a:rPr lang="en-US" dirty="0">
                <a:solidFill>
                  <a:srgbClr val="FF0000"/>
                </a:solidFill>
              </a:rPr>
              <a:t> </a:t>
            </a:r>
            <a:r>
              <a:rPr lang="en-US" dirty="0" err="1">
                <a:solidFill>
                  <a:srgbClr val="FF0000"/>
                </a:solidFill>
              </a:rPr>
              <a:t>phân</a:t>
            </a:r>
            <a:r>
              <a:rPr lang="en-US" dirty="0">
                <a:solidFill>
                  <a:srgbClr val="FF0000"/>
                </a:solidFill>
              </a:rPr>
              <a:t> </a:t>
            </a:r>
            <a:r>
              <a:rPr lang="en-US" dirty="0" err="1">
                <a:solidFill>
                  <a:srgbClr val="FF0000"/>
                </a:solidFill>
              </a:rPr>
              <a:t>tích</a:t>
            </a:r>
            <a:r>
              <a:rPr lang="en-US" dirty="0">
                <a:solidFill>
                  <a:srgbClr val="FF0000"/>
                </a:solidFill>
              </a:rPr>
              <a:t> </a:t>
            </a:r>
            <a:r>
              <a:rPr lang="en-US" dirty="0" err="1">
                <a:solidFill>
                  <a:srgbClr val="FF0000"/>
                </a:solidFill>
              </a:rPr>
              <a:t>những</a:t>
            </a:r>
            <a:r>
              <a:rPr lang="en-US" dirty="0">
                <a:solidFill>
                  <a:srgbClr val="FF0000"/>
                </a:solidFill>
              </a:rPr>
              <a:t> </a:t>
            </a:r>
            <a:r>
              <a:rPr lang="en-US" dirty="0" err="1">
                <a:solidFill>
                  <a:srgbClr val="FF0000"/>
                </a:solidFill>
              </a:rPr>
              <a:t>thông</a:t>
            </a:r>
            <a:r>
              <a:rPr lang="en-US" dirty="0">
                <a:solidFill>
                  <a:srgbClr val="FF0000"/>
                </a:solidFill>
              </a:rPr>
              <a:t> tin </a:t>
            </a:r>
            <a:r>
              <a:rPr lang="en-US" dirty="0" err="1">
                <a:solidFill>
                  <a:srgbClr val="FF0000"/>
                </a:solidFill>
              </a:rPr>
              <a:t>từ</a:t>
            </a:r>
            <a:r>
              <a:rPr lang="en-US" dirty="0">
                <a:solidFill>
                  <a:srgbClr val="FF0000"/>
                </a:solidFill>
              </a:rPr>
              <a:t> </a:t>
            </a:r>
            <a:r>
              <a:rPr lang="en-US" dirty="0" err="1">
                <a:solidFill>
                  <a:srgbClr val="FF0000"/>
                </a:solidFill>
              </a:rPr>
              <a:t>những</a:t>
            </a:r>
            <a:r>
              <a:rPr lang="en-US" dirty="0">
                <a:solidFill>
                  <a:srgbClr val="FF0000"/>
                </a:solidFill>
              </a:rPr>
              <a:t> website</a:t>
            </a:r>
            <a:r>
              <a:rPr lang="en-US" dirty="0"/>
              <a:t> </a:t>
            </a:r>
            <a:r>
              <a:rPr lang="en-US" dirty="0" err="1"/>
              <a:t>mục</a:t>
            </a:r>
            <a:r>
              <a:rPr lang="en-US" dirty="0"/>
              <a:t> </a:t>
            </a:r>
            <a:r>
              <a:rPr lang="en-US" dirty="0" err="1"/>
              <a:t>tiêu</a:t>
            </a:r>
            <a:r>
              <a:rPr lang="en-US" dirty="0"/>
              <a:t> </a:t>
            </a:r>
            <a:r>
              <a:rPr lang="en-US" dirty="0" err="1"/>
              <a:t>của</a:t>
            </a:r>
            <a:r>
              <a:rPr lang="en-US" dirty="0"/>
              <a:t> </a:t>
            </a:r>
            <a:r>
              <a:rPr lang="en-US" dirty="0" err="1"/>
              <a:t>các</a:t>
            </a:r>
            <a:r>
              <a:rPr lang="en-US" dirty="0"/>
              <a:t> </a:t>
            </a:r>
            <a:r>
              <a:rPr lang="en-US" dirty="0" err="1"/>
              <a:t>tổ</a:t>
            </a:r>
            <a:r>
              <a:rPr lang="en-US" dirty="0"/>
              <a:t> </a:t>
            </a:r>
            <a:r>
              <a:rPr lang="en-US" dirty="0" err="1"/>
              <a:t>chức</a:t>
            </a:r>
            <a:endParaRPr lang="vi-VN" dirty="0"/>
          </a:p>
          <a:p>
            <a:pPr algn="just">
              <a:buFont typeface="Wingdings" panose="05000000000000000000" pitchFamily="2" charset="2"/>
              <a:buChar char="q"/>
            </a:pPr>
            <a:endParaRPr lang="en-US" dirty="0"/>
          </a:p>
        </p:txBody>
      </p:sp>
      <p:sp>
        <p:nvSpPr>
          <p:cNvPr id="3" name="Title 2">
            <a:extLst>
              <a:ext uri="{FF2B5EF4-FFF2-40B4-BE49-F238E27FC236}">
                <a16:creationId xmlns:a16="http://schemas.microsoft.com/office/drawing/2014/main" id="{06308908-48F6-4456-8A83-B772578AF674}"/>
              </a:ext>
            </a:extLst>
          </p:cNvPr>
          <p:cNvSpPr>
            <a:spLocks noGrp="1"/>
          </p:cNvSpPr>
          <p:nvPr>
            <p:ph type="title"/>
          </p:nvPr>
        </p:nvSpPr>
        <p:spPr/>
        <p:txBody>
          <a:bodyPr/>
          <a:lstStyle/>
          <a:p>
            <a:r>
              <a:rPr lang="en-US" dirty="0"/>
              <a:t>Website </a:t>
            </a:r>
            <a:r>
              <a:rPr lang="en-US" dirty="0" err="1"/>
              <a:t>FootPrinting</a:t>
            </a:r>
            <a:endParaRPr lang="en-GB" dirty="0"/>
          </a:p>
        </p:txBody>
      </p:sp>
      <p:sp>
        <p:nvSpPr>
          <p:cNvPr id="4" name="Slide Number Placeholder 3">
            <a:extLst>
              <a:ext uri="{FF2B5EF4-FFF2-40B4-BE49-F238E27FC236}">
                <a16:creationId xmlns:a16="http://schemas.microsoft.com/office/drawing/2014/main" id="{75016255-3AF9-419A-B71B-EC975FB9C196}"/>
              </a:ext>
            </a:extLst>
          </p:cNvPr>
          <p:cNvSpPr>
            <a:spLocks noGrp="1"/>
          </p:cNvSpPr>
          <p:nvPr>
            <p:ph type="sldNum" sz="quarter" idx="12"/>
          </p:nvPr>
        </p:nvSpPr>
        <p:spPr/>
        <p:txBody>
          <a:bodyPr/>
          <a:lstStyle/>
          <a:p>
            <a:fld id="{3E15BD7C-E074-4D4A-84C3-500EE5B9C190}" type="slidenum">
              <a:rPr lang="ru-RU" smtClean="0"/>
              <a:pPr/>
              <a:t>32</a:t>
            </a:fld>
            <a:endParaRPr lang="ru-RU" dirty="0"/>
          </a:p>
        </p:txBody>
      </p:sp>
      <p:sp>
        <p:nvSpPr>
          <p:cNvPr id="6" name="TextBox 5">
            <a:extLst>
              <a:ext uri="{FF2B5EF4-FFF2-40B4-BE49-F238E27FC236}">
                <a16:creationId xmlns:a16="http://schemas.microsoft.com/office/drawing/2014/main" id="{ADDBBD8E-53EF-4F64-80E9-60C43AF9A953}"/>
              </a:ext>
            </a:extLst>
          </p:cNvPr>
          <p:cNvSpPr txBox="1"/>
          <p:nvPr/>
        </p:nvSpPr>
        <p:spPr>
          <a:xfrm>
            <a:off x="0" y="2541791"/>
            <a:ext cx="5029200" cy="19389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buFont typeface="Wingdings" panose="05000000000000000000" pitchFamily="2" charset="2"/>
              <a:buChar char="q"/>
            </a:pPr>
            <a:r>
              <a:rPr lang="en-US" sz="1500" b="1" dirty="0" err="1">
                <a:latin typeface="Tahoma" panose="020B0604030504040204" pitchFamily="34" charset="0"/>
                <a:ea typeface="Tahoma" panose="020B0604030504040204" pitchFamily="34" charset="0"/>
                <a:cs typeface="Tahoma" panose="020B0604030504040204" pitchFamily="34" charset="0"/>
              </a:rPr>
              <a:t>Duyệt</a:t>
            </a:r>
            <a:r>
              <a:rPr lang="en-US" sz="1500" b="1" dirty="0">
                <a:latin typeface="Tahoma" panose="020B0604030504040204" pitchFamily="34" charset="0"/>
                <a:ea typeface="Tahoma" panose="020B0604030504040204" pitchFamily="34" charset="0"/>
                <a:cs typeface="Tahoma" panose="020B0604030504040204" pitchFamily="34" charset="0"/>
              </a:rPr>
              <a:t> </a:t>
            </a:r>
            <a:r>
              <a:rPr lang="en-US" sz="1500" b="1" dirty="0" err="1">
                <a:latin typeface="Tahoma" panose="020B0604030504040204" pitchFamily="34" charset="0"/>
                <a:ea typeface="Tahoma" panose="020B0604030504040204" pitchFamily="34" charset="0"/>
                <a:cs typeface="Tahoma" panose="020B0604030504040204" pitchFamily="34" charset="0"/>
              </a:rPr>
              <a:t>trang</a:t>
            </a:r>
            <a:r>
              <a:rPr lang="en-US" sz="1500" b="1" dirty="0">
                <a:latin typeface="Tahoma" panose="020B0604030504040204" pitchFamily="34" charset="0"/>
                <a:ea typeface="Tahoma" panose="020B0604030504040204" pitchFamily="34" charset="0"/>
                <a:cs typeface="Tahoma" panose="020B0604030504040204" pitchFamily="34" charset="0"/>
              </a:rPr>
              <a:t> web </a:t>
            </a:r>
            <a:r>
              <a:rPr lang="en-US" sz="1500" b="1" dirty="0" err="1">
                <a:latin typeface="Tahoma" panose="020B0604030504040204" pitchFamily="34" charset="0"/>
                <a:ea typeface="Tahoma" panose="020B0604030504040204" pitchFamily="34" charset="0"/>
                <a:cs typeface="Tahoma" panose="020B0604030504040204" pitchFamily="34" charset="0"/>
              </a:rPr>
              <a:t>mục</a:t>
            </a:r>
            <a:r>
              <a:rPr lang="en-US" sz="1500" b="1" dirty="0">
                <a:latin typeface="Tahoma" panose="020B0604030504040204" pitchFamily="34" charset="0"/>
                <a:ea typeface="Tahoma" panose="020B0604030504040204" pitchFamily="34" charset="0"/>
                <a:cs typeface="Tahoma" panose="020B0604030504040204" pitchFamily="34" charset="0"/>
              </a:rPr>
              <a:t> </a:t>
            </a:r>
            <a:r>
              <a:rPr lang="en-US" sz="1500" b="1" dirty="0" err="1">
                <a:latin typeface="Tahoma" panose="020B0604030504040204" pitchFamily="34" charset="0"/>
                <a:ea typeface="Tahoma" panose="020B0604030504040204" pitchFamily="34" charset="0"/>
                <a:cs typeface="Tahoma" panose="020B0604030504040204" pitchFamily="34" charset="0"/>
              </a:rPr>
              <a:t>tiêu</a:t>
            </a:r>
            <a:r>
              <a:rPr lang="en-US" sz="1500" b="1" dirty="0">
                <a:latin typeface="Tahoma" panose="020B0604030504040204" pitchFamily="34" charset="0"/>
                <a:ea typeface="Tahoma" panose="020B0604030504040204" pitchFamily="34" charset="0"/>
                <a:cs typeface="Tahoma" panose="020B0604030504040204" pitchFamily="34" charset="0"/>
              </a:rPr>
              <a:t> </a:t>
            </a:r>
            <a:r>
              <a:rPr lang="en-US" sz="1500" b="1" dirty="0" err="1">
                <a:latin typeface="Tahoma" panose="020B0604030504040204" pitchFamily="34" charset="0"/>
                <a:ea typeface="Tahoma" panose="020B0604030504040204" pitchFamily="34" charset="0"/>
                <a:cs typeface="Tahoma" panose="020B0604030504040204" pitchFamily="34" charset="0"/>
              </a:rPr>
              <a:t>cung</a:t>
            </a:r>
            <a:r>
              <a:rPr lang="en-US" sz="1500" b="1" dirty="0">
                <a:latin typeface="Tahoma" panose="020B0604030504040204" pitchFamily="34" charset="0"/>
                <a:ea typeface="Tahoma" panose="020B0604030504040204" pitchFamily="34" charset="0"/>
                <a:cs typeface="Tahoma" panose="020B0604030504040204" pitchFamily="34" charset="0"/>
              </a:rPr>
              <a:t> </a:t>
            </a:r>
            <a:r>
              <a:rPr lang="en-US" sz="1500" b="1" dirty="0" err="1">
                <a:latin typeface="Tahoma" panose="020B0604030504040204" pitchFamily="34" charset="0"/>
                <a:ea typeface="Tahoma" panose="020B0604030504040204" pitchFamily="34" charset="0"/>
                <a:cs typeface="Tahoma" panose="020B0604030504040204" pitchFamily="34" charset="0"/>
              </a:rPr>
              <a:t>cấp</a:t>
            </a:r>
            <a:r>
              <a:rPr lang="en-US" sz="1500" b="1" dirty="0">
                <a:latin typeface="Tahoma" panose="020B0604030504040204" pitchFamily="34" charset="0"/>
                <a:ea typeface="Tahoma" panose="020B0604030504040204" pitchFamily="34" charset="0"/>
                <a:cs typeface="Tahoma" panose="020B0604030504040204" pitchFamily="34" charset="0"/>
              </a:rPr>
              <a:t>:</a:t>
            </a:r>
          </a:p>
          <a:p>
            <a:pPr lvl="1" algn="just">
              <a:buFont typeface="Arial" panose="020B0604020202020204" pitchFamily="34" charset="0"/>
              <a:buChar char="•"/>
            </a:pPr>
            <a:r>
              <a:rPr lang="en-GB" sz="1500" dirty="0" err="1">
                <a:latin typeface="Tahoma" panose="020B0604030504040204" pitchFamily="34" charset="0"/>
                <a:ea typeface="Tahoma" panose="020B0604030504040204" pitchFamily="34" charset="0"/>
                <a:cs typeface="Tahoma" panose="020B0604030504040204" pitchFamily="34" charset="0"/>
              </a:rPr>
              <a:t>Phần</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mềm</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được</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sử</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dụng</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và</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phiên</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bản</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của</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nó</a:t>
            </a:r>
            <a:endParaRPr lang="en-GB" sz="1500" dirty="0">
              <a:latin typeface="Tahoma" panose="020B0604030504040204" pitchFamily="34" charset="0"/>
              <a:ea typeface="Tahoma" panose="020B0604030504040204" pitchFamily="34" charset="0"/>
              <a:cs typeface="Tahoma" panose="020B0604030504040204" pitchFamily="34" charset="0"/>
            </a:endParaRPr>
          </a:p>
          <a:p>
            <a:pPr lvl="1" algn="just">
              <a:buFont typeface="Arial" panose="020B0604020202020204" pitchFamily="34" charset="0"/>
              <a:buChar char="•"/>
            </a:pPr>
            <a:r>
              <a:rPr lang="en-GB" sz="1500" dirty="0" err="1">
                <a:latin typeface="Tahoma" panose="020B0604030504040204" pitchFamily="34" charset="0"/>
                <a:ea typeface="Tahoma" panose="020B0604030504040204" pitchFamily="34" charset="0"/>
                <a:cs typeface="Tahoma" panose="020B0604030504040204" pitchFamily="34" charset="0"/>
              </a:rPr>
              <a:t>Hệ</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điều</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hành</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được</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sử</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dụng</a:t>
            </a:r>
            <a:endParaRPr lang="en-GB" sz="1500" dirty="0">
              <a:latin typeface="Tahoma" panose="020B0604030504040204" pitchFamily="34" charset="0"/>
              <a:ea typeface="Tahoma" panose="020B0604030504040204" pitchFamily="34" charset="0"/>
              <a:cs typeface="Tahoma" panose="020B0604030504040204" pitchFamily="34" charset="0"/>
            </a:endParaRPr>
          </a:p>
          <a:p>
            <a:pPr lvl="1" algn="just">
              <a:buFont typeface="Arial" panose="020B0604020202020204" pitchFamily="34" charset="0"/>
              <a:buChar char="•"/>
            </a:pPr>
            <a:r>
              <a:rPr lang="en-GB" sz="1500" dirty="0" err="1">
                <a:latin typeface="Tahoma" panose="020B0604030504040204" pitchFamily="34" charset="0"/>
                <a:ea typeface="Tahoma" panose="020B0604030504040204" pitchFamily="34" charset="0"/>
                <a:cs typeface="Tahoma" panose="020B0604030504040204" pitchFamily="34" charset="0"/>
              </a:rPr>
              <a:t>Thư</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mục</a:t>
            </a:r>
            <a:r>
              <a:rPr lang="en-GB" sz="1500" dirty="0">
                <a:latin typeface="Tahoma" panose="020B0604030504040204" pitchFamily="34" charset="0"/>
                <a:ea typeface="Tahoma" panose="020B0604030504040204" pitchFamily="34" charset="0"/>
                <a:cs typeface="Tahoma" panose="020B0604030504040204" pitchFamily="34" charset="0"/>
              </a:rPr>
              <a:t> con </a:t>
            </a:r>
            <a:r>
              <a:rPr lang="en-GB" sz="1500" dirty="0" err="1">
                <a:latin typeface="Tahoma" panose="020B0604030504040204" pitchFamily="34" charset="0"/>
                <a:ea typeface="Tahoma" panose="020B0604030504040204" pitchFamily="34" charset="0"/>
                <a:cs typeface="Tahoma" panose="020B0604030504040204" pitchFamily="34" charset="0"/>
              </a:rPr>
              <a:t>và</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tham</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số</a:t>
            </a:r>
            <a:endParaRPr lang="en-GB" sz="1500" dirty="0">
              <a:latin typeface="Tahoma" panose="020B0604030504040204" pitchFamily="34" charset="0"/>
              <a:ea typeface="Tahoma" panose="020B0604030504040204" pitchFamily="34" charset="0"/>
              <a:cs typeface="Tahoma" panose="020B0604030504040204" pitchFamily="34" charset="0"/>
            </a:endParaRPr>
          </a:p>
          <a:p>
            <a:pPr lvl="1" algn="just">
              <a:buFont typeface="Arial" panose="020B0604020202020204" pitchFamily="34" charset="0"/>
              <a:buChar char="•"/>
            </a:pPr>
            <a:r>
              <a:rPr lang="en-GB" sz="1500" dirty="0" err="1">
                <a:latin typeface="Tahoma" panose="020B0604030504040204" pitchFamily="34" charset="0"/>
                <a:ea typeface="Tahoma" panose="020B0604030504040204" pitchFamily="34" charset="0"/>
                <a:cs typeface="Tahoma" panose="020B0604030504040204" pitchFamily="34" charset="0"/>
              </a:rPr>
              <a:t>Tên</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tệp</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đường</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dẫn</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tên</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trường</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cơ</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sở</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dữ</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liệu</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hoặc</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truy</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vấn</a:t>
            </a:r>
            <a:endParaRPr lang="en-GB" sz="1500" dirty="0">
              <a:latin typeface="Tahoma" panose="020B0604030504040204" pitchFamily="34" charset="0"/>
              <a:ea typeface="Tahoma" panose="020B0604030504040204" pitchFamily="34" charset="0"/>
              <a:cs typeface="Tahoma" panose="020B0604030504040204" pitchFamily="34" charset="0"/>
            </a:endParaRPr>
          </a:p>
          <a:p>
            <a:pPr lvl="1" algn="just">
              <a:buFont typeface="Arial" panose="020B0604020202020204" pitchFamily="34" charset="0"/>
              <a:buChar char="•"/>
            </a:pPr>
            <a:r>
              <a:rPr lang="en-GB" sz="1500" dirty="0" err="1">
                <a:latin typeface="Tahoma" panose="020B0604030504040204" pitchFamily="34" charset="0"/>
                <a:ea typeface="Tahoma" panose="020B0604030504040204" pitchFamily="34" charset="0"/>
                <a:cs typeface="Tahoma" panose="020B0604030504040204" pitchFamily="34" charset="0"/>
              </a:rPr>
              <a:t>Nền</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tảng</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tập</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lệnh</a:t>
            </a:r>
            <a:endParaRPr lang="en-GB" sz="1500" dirty="0">
              <a:latin typeface="Tahoma" panose="020B0604030504040204" pitchFamily="34" charset="0"/>
              <a:ea typeface="Tahoma" panose="020B0604030504040204" pitchFamily="34" charset="0"/>
              <a:cs typeface="Tahoma" panose="020B0604030504040204" pitchFamily="34" charset="0"/>
            </a:endParaRPr>
          </a:p>
          <a:p>
            <a:pPr lvl="1" algn="just">
              <a:buFont typeface="Arial" panose="020B0604020202020204" pitchFamily="34" charset="0"/>
              <a:buChar char="•"/>
            </a:pPr>
            <a:r>
              <a:rPr lang="en-GB" sz="1500" dirty="0">
                <a:latin typeface="Tahoma" panose="020B0604030504040204" pitchFamily="34" charset="0"/>
                <a:ea typeface="Tahoma" panose="020B0604030504040204" pitchFamily="34" charset="0"/>
                <a:cs typeface="Tahoma" panose="020B0604030504040204" pitchFamily="34" charset="0"/>
              </a:rPr>
              <a:t>Chi </a:t>
            </a:r>
            <a:r>
              <a:rPr lang="en-GB" sz="1500" dirty="0" err="1">
                <a:latin typeface="Tahoma" panose="020B0604030504040204" pitchFamily="34" charset="0"/>
                <a:ea typeface="Tahoma" panose="020B0604030504040204" pitchFamily="34" charset="0"/>
                <a:cs typeface="Tahoma" panose="020B0604030504040204" pitchFamily="34" charset="0"/>
              </a:rPr>
              <a:t>tiết</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liên</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hệ</a:t>
            </a:r>
            <a:r>
              <a:rPr lang="en-GB" sz="1500" dirty="0">
                <a:latin typeface="Tahoma" panose="020B0604030504040204" pitchFamily="34" charset="0"/>
                <a:ea typeface="Tahoma" panose="020B0604030504040204" pitchFamily="34" charset="0"/>
                <a:cs typeface="Tahoma" panose="020B0604030504040204" pitchFamily="34" charset="0"/>
              </a:rPr>
              <a:t> </a:t>
            </a:r>
            <a:r>
              <a:rPr lang="en-GB" sz="1500" dirty="0" err="1">
                <a:latin typeface="Tahoma" panose="020B0604030504040204" pitchFamily="34" charset="0"/>
                <a:ea typeface="Tahoma" panose="020B0604030504040204" pitchFamily="34" charset="0"/>
                <a:cs typeface="Tahoma" panose="020B0604030504040204" pitchFamily="34" charset="0"/>
              </a:rPr>
              <a:t>và</a:t>
            </a:r>
            <a:r>
              <a:rPr lang="en-GB" sz="1500" dirty="0">
                <a:latin typeface="Tahoma" panose="020B0604030504040204" pitchFamily="34" charset="0"/>
                <a:ea typeface="Tahoma" panose="020B0604030504040204" pitchFamily="34" charset="0"/>
                <a:cs typeface="Tahoma" panose="020B0604030504040204" pitchFamily="34" charset="0"/>
              </a:rPr>
              <a:t> chi </a:t>
            </a:r>
            <a:r>
              <a:rPr lang="en-GB" sz="1500" dirty="0" err="1">
                <a:latin typeface="Tahoma" panose="020B0604030504040204" pitchFamily="34" charset="0"/>
                <a:ea typeface="Tahoma" panose="020B0604030504040204" pitchFamily="34" charset="0"/>
                <a:cs typeface="Tahoma" panose="020B0604030504040204" pitchFamily="34" charset="0"/>
              </a:rPr>
              <a:t>tiết</a:t>
            </a:r>
            <a:r>
              <a:rPr lang="en-GB" sz="1500" dirty="0">
                <a:latin typeface="Tahoma" panose="020B0604030504040204" pitchFamily="34" charset="0"/>
                <a:ea typeface="Tahoma" panose="020B0604030504040204" pitchFamily="34" charset="0"/>
                <a:cs typeface="Tahoma" panose="020B0604030504040204" pitchFamily="34" charset="0"/>
              </a:rPr>
              <a:t> CMS</a:t>
            </a:r>
            <a:endParaRPr lang="vi-VN" sz="15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4983FB0B-A265-4B2D-A7FA-1A39BEA2EDCD}"/>
              </a:ext>
            </a:extLst>
          </p:cNvPr>
          <p:cNvSpPr txBox="1"/>
          <p:nvPr/>
        </p:nvSpPr>
        <p:spPr>
          <a:xfrm>
            <a:off x="0" y="4514850"/>
            <a:ext cx="5029200"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500" dirty="0" err="1">
                <a:latin typeface="Tahoma" panose="020B0604030504040204" pitchFamily="34" charset="0"/>
                <a:ea typeface="Tahoma" panose="020B0604030504040204" pitchFamily="34" charset="0"/>
                <a:cs typeface="Tahoma" panose="020B0604030504040204" pitchFamily="34" charset="0"/>
              </a:rPr>
              <a:t>Sử</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dụng</a:t>
            </a:r>
            <a:r>
              <a:rPr lang="en-US" sz="1500" dirty="0">
                <a:latin typeface="Tahoma" panose="020B0604030504040204" pitchFamily="34" charset="0"/>
                <a:ea typeface="Tahoma" panose="020B0604030504040204" pitchFamily="34" charset="0"/>
                <a:cs typeface="Tahoma" panose="020B0604030504040204" pitchFamily="34" charset="0"/>
              </a:rPr>
              <a:t> Burp Suite, </a:t>
            </a:r>
            <a:r>
              <a:rPr lang="en-US" sz="1500" dirty="0" err="1">
                <a:latin typeface="Tahoma" panose="020B0604030504040204" pitchFamily="34" charset="0"/>
                <a:ea typeface="Tahoma" panose="020B0604030504040204" pitchFamily="34" charset="0"/>
                <a:cs typeface="Tahoma" panose="020B0604030504040204" pitchFamily="34" charset="0"/>
              </a:rPr>
              <a:t>Zaproxy</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Praros</a:t>
            </a:r>
            <a:r>
              <a:rPr lang="en-US" sz="1500" dirty="0">
                <a:latin typeface="Tahoma" panose="020B0604030504040204" pitchFamily="34" charset="0"/>
                <a:ea typeface="Tahoma" panose="020B0604030504040204" pitchFamily="34" charset="0"/>
                <a:cs typeface="Tahoma" panose="020B0604030504040204" pitchFamily="34" charset="0"/>
              </a:rPr>
              <a:t> Proxy, Website Informer, Firebug, etc. </a:t>
            </a:r>
            <a:r>
              <a:rPr lang="en-US" sz="1500" dirty="0" err="1">
                <a:latin typeface="Tahoma" panose="020B0604030504040204" pitchFamily="34" charset="0"/>
                <a:ea typeface="Tahoma" panose="020B0604030504040204" pitchFamily="34" charset="0"/>
                <a:cs typeface="Tahoma" panose="020B0604030504040204" pitchFamily="34" charset="0"/>
              </a:rPr>
              <a:t>Để</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xem</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phần</a:t>
            </a:r>
            <a:r>
              <a:rPr lang="en-US" sz="1500" dirty="0">
                <a:latin typeface="Tahoma" panose="020B0604030504040204" pitchFamily="34" charset="0"/>
                <a:ea typeface="Tahoma" panose="020B0604030504040204" pitchFamily="34" charset="0"/>
                <a:cs typeface="Tahoma" panose="020B0604030504040204" pitchFamily="34" charset="0"/>
              </a:rPr>
              <a:t> headers </a:t>
            </a:r>
            <a:r>
              <a:rPr lang="en-US" sz="1500" dirty="0" err="1">
                <a:latin typeface="Tahoma" panose="020B0604030504040204" pitchFamily="34" charset="0"/>
                <a:ea typeface="Tahoma" panose="020B0604030504040204" pitchFamily="34" charset="0"/>
                <a:cs typeface="Tahoma" panose="020B0604030504040204" pitchFamily="34" charset="0"/>
              </a:rPr>
              <a:t>cung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cấp</a:t>
            </a:r>
            <a:r>
              <a:rPr lang="en-US" sz="1500" dirty="0">
                <a:latin typeface="Tahoma" panose="020B0604030504040204" pitchFamily="34" charset="0"/>
                <a:ea typeface="Tahoma" panose="020B0604030504040204" pitchFamily="34" charset="0"/>
                <a:cs typeface="Tahoma" panose="020B0604030504040204" pitchFamily="34" charset="0"/>
              </a:rPr>
              <a:t>:</a:t>
            </a:r>
          </a:p>
          <a:p>
            <a:pPr marL="557213" lvl="1" indent="-214313">
              <a:buFont typeface="Arial" panose="020B0604020202020204" pitchFamily="34" charset="0"/>
              <a:buChar char="•"/>
            </a:pPr>
            <a:r>
              <a:rPr lang="en-US" sz="1500" dirty="0" err="1">
                <a:latin typeface="Tahoma" panose="020B0604030504040204" pitchFamily="34" charset="0"/>
                <a:ea typeface="Tahoma" panose="020B0604030504040204" pitchFamily="34" charset="0"/>
                <a:cs typeface="Tahoma" panose="020B0604030504040204" pitchFamily="34" charset="0"/>
              </a:rPr>
              <a:t>Trạng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thái</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kết</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nối</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và</a:t>
            </a:r>
            <a:r>
              <a:rPr lang="en-US" sz="1500" dirty="0">
                <a:latin typeface="Tahoma" panose="020B0604030504040204" pitchFamily="34" charset="0"/>
                <a:ea typeface="Tahoma" panose="020B0604030504040204" pitchFamily="34" charset="0"/>
                <a:cs typeface="Tahoma" panose="020B0604030504040204" pitchFamily="34" charset="0"/>
              </a:rPr>
              <a:t> content-type</a:t>
            </a:r>
          </a:p>
          <a:p>
            <a:pPr marL="557213" lvl="1" indent="-214313">
              <a:buFont typeface="Arial" panose="020B0604020202020204" pitchFamily="34" charset="0"/>
              <a:buChar char="•"/>
            </a:pPr>
            <a:r>
              <a:rPr lang="en-US" sz="1500" dirty="0">
                <a:latin typeface="Tahoma" panose="020B0604030504040204" pitchFamily="34" charset="0"/>
                <a:ea typeface="Tahoma" panose="020B0604030504040204" pitchFamily="34" charset="0"/>
                <a:cs typeface="Tahoma" panose="020B0604030504040204" pitchFamily="34" charset="0"/>
              </a:rPr>
              <a:t>Accept-Ranges </a:t>
            </a:r>
            <a:r>
              <a:rPr lang="en-US" sz="1500" dirty="0" err="1">
                <a:latin typeface="Tahoma" panose="020B0604030504040204" pitchFamily="34" charset="0"/>
                <a:ea typeface="Tahoma" panose="020B0604030504040204" pitchFamily="34" charset="0"/>
                <a:cs typeface="Tahoma" panose="020B0604030504040204" pitchFamily="34" charset="0"/>
              </a:rPr>
              <a:t>và</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thông</a:t>
            </a:r>
            <a:r>
              <a:rPr lang="en-US" sz="1500" dirty="0">
                <a:latin typeface="Tahoma" panose="020B0604030504040204" pitchFamily="34" charset="0"/>
                <a:ea typeface="Tahoma" panose="020B0604030504040204" pitchFamily="34" charset="0"/>
                <a:cs typeface="Tahoma" panose="020B0604030504040204" pitchFamily="34" charset="0"/>
              </a:rPr>
              <a:t> tin </a:t>
            </a:r>
            <a:r>
              <a:rPr lang="en-US" sz="1500" dirty="0" err="1">
                <a:latin typeface="Tahoma" panose="020B0604030504040204" pitchFamily="34" charset="0"/>
                <a:ea typeface="Tahoma" panose="020B0604030504040204" pitchFamily="34" charset="0"/>
                <a:cs typeface="Tahoma" panose="020B0604030504040204" pitchFamily="34" charset="0"/>
              </a:rPr>
              <a:t>thay</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đổi</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cuối</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cùng</a:t>
            </a:r>
            <a:endParaRPr lang="en-US" sz="1500" dirty="0">
              <a:latin typeface="Tahoma" panose="020B0604030504040204" pitchFamily="34" charset="0"/>
              <a:ea typeface="Tahoma" panose="020B0604030504040204" pitchFamily="34" charset="0"/>
              <a:cs typeface="Tahoma" panose="020B0604030504040204" pitchFamily="34" charset="0"/>
            </a:endParaRPr>
          </a:p>
          <a:p>
            <a:pPr marL="557213" lvl="1" indent="-214313">
              <a:buFont typeface="Arial" panose="020B0604020202020204" pitchFamily="34" charset="0"/>
              <a:buChar char="•"/>
            </a:pPr>
            <a:r>
              <a:rPr lang="en-US" sz="1500" dirty="0" err="1">
                <a:latin typeface="Tahoma" panose="020B0604030504040204" pitchFamily="34" charset="0"/>
                <a:ea typeface="Tahoma" panose="020B0604030504040204" pitchFamily="34" charset="0"/>
                <a:cs typeface="Tahoma" panose="020B0604030504040204" pitchFamily="34" charset="0"/>
              </a:rPr>
              <a:t>Thông</a:t>
            </a:r>
            <a:r>
              <a:rPr lang="en-US" sz="1500" dirty="0">
                <a:latin typeface="Tahoma" panose="020B0604030504040204" pitchFamily="34" charset="0"/>
                <a:ea typeface="Tahoma" panose="020B0604030504040204" pitchFamily="34" charset="0"/>
                <a:cs typeface="Tahoma" panose="020B0604030504040204" pitchFamily="34" charset="0"/>
              </a:rPr>
              <a:t> tin X-Powered-By</a:t>
            </a:r>
          </a:p>
          <a:p>
            <a:pPr marL="557213" lvl="1" indent="-214313">
              <a:buFont typeface="Arial" panose="020B0604020202020204" pitchFamily="34" charset="0"/>
              <a:buChar char="•"/>
            </a:pPr>
            <a:r>
              <a:rPr lang="en-US" sz="1500" dirty="0">
                <a:latin typeface="Tahoma" panose="020B0604030504040204" pitchFamily="34" charset="0"/>
                <a:ea typeface="Tahoma" panose="020B0604030504040204" pitchFamily="34" charset="0"/>
                <a:cs typeface="Tahoma" panose="020B0604030504040204" pitchFamily="34" charset="0"/>
              </a:rPr>
              <a:t>Web server </a:t>
            </a:r>
            <a:r>
              <a:rPr lang="en-US" sz="1500" dirty="0" err="1">
                <a:latin typeface="Tahoma" panose="020B0604030504040204" pitchFamily="34" charset="0"/>
                <a:ea typeface="Tahoma" panose="020B0604030504040204" pitchFamily="34" charset="0"/>
                <a:cs typeface="Tahoma" panose="020B0604030504040204" pitchFamily="34" charset="0"/>
              </a:rPr>
              <a:t>đang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sử</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dụng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và</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phiên</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bản</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của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nó</a:t>
            </a:r>
            <a:endParaRPr lang="en-GB" sz="1500" dirty="0">
              <a:latin typeface="Tahoma" panose="020B0604030504040204" pitchFamily="34" charset="0"/>
              <a:ea typeface="Tahoma" panose="020B0604030504040204" pitchFamily="34" charset="0"/>
              <a:cs typeface="Tahoma" panose="020B0604030504040204" pitchFamily="34" charset="0"/>
            </a:endParaRPr>
          </a:p>
        </p:txBody>
      </p:sp>
      <p:pic>
        <p:nvPicPr>
          <p:cNvPr id="18" name="Picture 17" descr="Graphical user interface, text, application, email&#10;&#10;Description automatically generated">
            <a:extLst>
              <a:ext uri="{FF2B5EF4-FFF2-40B4-BE49-F238E27FC236}">
                <a16:creationId xmlns:a16="http://schemas.microsoft.com/office/drawing/2014/main" id="{02BE87EB-73F8-4378-89C5-689C19752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6350" y="1779991"/>
            <a:ext cx="4005312" cy="3420659"/>
          </a:xfrm>
          <a:prstGeom prst="rect">
            <a:avLst/>
          </a:prstGeom>
        </p:spPr>
      </p:pic>
    </p:spTree>
    <p:extLst>
      <p:ext uri="{BB962C8B-B14F-4D97-AF65-F5344CB8AC3E}">
        <p14:creationId xmlns:p14="http://schemas.microsoft.com/office/powerpoint/2010/main" val="1555766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051A33-4ADB-437D-B834-A2BAA6E3ED9A}"/>
              </a:ext>
            </a:extLst>
          </p:cNvPr>
          <p:cNvSpPr>
            <a:spLocks noGrp="1"/>
          </p:cNvSpPr>
          <p:nvPr>
            <p:ph sz="quarter" idx="13"/>
          </p:nvPr>
        </p:nvSpPr>
        <p:spPr>
          <a:xfrm>
            <a:off x="0" y="1485901"/>
            <a:ext cx="4457700" cy="1485899"/>
          </a:xfrm>
          <a:ln>
            <a:solidFill>
              <a:schemeClr val="bg1"/>
            </a:solidFill>
          </a:ln>
        </p:spPr>
        <p:style>
          <a:lnRef idx="2">
            <a:schemeClr val="dk1"/>
          </a:lnRef>
          <a:fillRef idx="1">
            <a:schemeClr val="lt1"/>
          </a:fillRef>
          <a:effectRef idx="0">
            <a:schemeClr val="dk1"/>
          </a:effectRef>
          <a:fontRef idx="minor">
            <a:schemeClr val="dk1"/>
          </a:fontRef>
        </p:style>
        <p:txBody>
          <a:bodyPr>
            <a:normAutofit fontScale="47500" lnSpcReduction="20000"/>
          </a:bodyPr>
          <a:lstStyle/>
          <a:p>
            <a:pPr marL="0" indent="0" algn="just">
              <a:buNone/>
            </a:pPr>
            <a:r>
              <a:rPr lang="en-US" dirty="0" err="1"/>
              <a:t>Các</a:t>
            </a:r>
            <a:r>
              <a:rPr lang="en-US" dirty="0"/>
              <a:t> </a:t>
            </a:r>
            <a:r>
              <a:rPr lang="en-US" dirty="0" err="1"/>
              <a:t>nguồn</a:t>
            </a:r>
            <a:r>
              <a:rPr lang="en-US" dirty="0"/>
              <a:t> HTML </a:t>
            </a:r>
            <a:r>
              <a:rPr lang="en-US" dirty="0" err="1"/>
              <a:t>mẫu</a:t>
            </a:r>
            <a:r>
              <a:rPr lang="en-US" dirty="0"/>
              <a:t> </a:t>
            </a:r>
            <a:r>
              <a:rPr lang="en-US" dirty="0" err="1"/>
              <a:t>cung</a:t>
            </a:r>
            <a:r>
              <a:rPr lang="en-US" dirty="0"/>
              <a:t> </a:t>
            </a:r>
            <a:r>
              <a:rPr lang="en-US" dirty="0" err="1"/>
              <a:t>cấp</a:t>
            </a:r>
            <a:r>
              <a:rPr lang="en-US" dirty="0"/>
              <a:t>:</a:t>
            </a:r>
          </a:p>
          <a:p>
            <a:pPr lvl="1" algn="just"/>
            <a:r>
              <a:rPr lang="en-US" dirty="0" err="1"/>
              <a:t>Những</a:t>
            </a:r>
            <a:r>
              <a:rPr lang="en-US" dirty="0"/>
              <a:t> comment </a:t>
            </a:r>
            <a:r>
              <a:rPr lang="en-US" dirty="0" err="1"/>
              <a:t>trong</a:t>
            </a:r>
            <a:r>
              <a:rPr lang="en-US" dirty="0"/>
              <a:t> source code</a:t>
            </a:r>
          </a:p>
          <a:p>
            <a:pPr lvl="1" algn="just"/>
            <a:r>
              <a:rPr lang="en-US" dirty="0" err="1"/>
              <a:t>Những</a:t>
            </a:r>
            <a:r>
              <a:rPr lang="en-US" dirty="0"/>
              <a:t> thong tin </a:t>
            </a:r>
            <a:r>
              <a:rPr lang="en-US" dirty="0" err="1"/>
              <a:t>liên</a:t>
            </a:r>
            <a:r>
              <a:rPr lang="en-US" dirty="0"/>
              <a:t> </a:t>
            </a:r>
            <a:r>
              <a:rPr lang="en-US" dirty="0" err="1"/>
              <a:t>lạc</a:t>
            </a:r>
            <a:r>
              <a:rPr lang="en-US" dirty="0"/>
              <a:t> chi </a:t>
            </a:r>
            <a:r>
              <a:rPr lang="en-US" dirty="0" err="1"/>
              <a:t>tiết</a:t>
            </a:r>
            <a:r>
              <a:rPr lang="en-US" dirty="0"/>
              <a:t> </a:t>
            </a:r>
            <a:r>
              <a:rPr lang="en-US" dirty="0" err="1"/>
              <a:t>của</a:t>
            </a:r>
            <a:r>
              <a:rPr lang="en-US" dirty="0"/>
              <a:t> web developer </a:t>
            </a:r>
            <a:r>
              <a:rPr lang="en-US" dirty="0" err="1"/>
              <a:t>hoặc</a:t>
            </a:r>
            <a:r>
              <a:rPr lang="en-US" dirty="0"/>
              <a:t> admin</a:t>
            </a:r>
          </a:p>
          <a:p>
            <a:pPr lvl="1" algn="just"/>
            <a:r>
              <a:rPr lang="en-US" dirty="0" err="1"/>
              <a:t>Cấu</a:t>
            </a:r>
            <a:r>
              <a:rPr lang="en-US" dirty="0"/>
              <a:t> </a:t>
            </a:r>
            <a:r>
              <a:rPr lang="en-US" dirty="0" err="1"/>
              <a:t>trúc</a:t>
            </a:r>
            <a:r>
              <a:rPr lang="en-US" dirty="0"/>
              <a:t> </a:t>
            </a:r>
            <a:r>
              <a:rPr lang="en-US" dirty="0" err="1"/>
              <a:t>thư</a:t>
            </a:r>
            <a:r>
              <a:rPr lang="en-US" dirty="0"/>
              <a:t> </a:t>
            </a:r>
            <a:r>
              <a:rPr lang="en-US" dirty="0" err="1"/>
              <a:t>mục</a:t>
            </a:r>
            <a:r>
              <a:rPr lang="en-US" dirty="0"/>
              <a:t> </a:t>
            </a:r>
            <a:r>
              <a:rPr lang="en-US" dirty="0" err="1"/>
              <a:t>hệ</a:t>
            </a:r>
            <a:r>
              <a:rPr lang="en-US" dirty="0"/>
              <a:t> </a:t>
            </a:r>
            <a:r>
              <a:rPr lang="en-US" dirty="0" err="1"/>
              <a:t>thống</a:t>
            </a:r>
            <a:r>
              <a:rPr lang="en-US" dirty="0"/>
              <a:t> </a:t>
            </a:r>
            <a:r>
              <a:rPr lang="en-US" dirty="0" err="1"/>
              <a:t>hoặc</a:t>
            </a:r>
            <a:r>
              <a:rPr lang="en-US" dirty="0"/>
              <a:t> </a:t>
            </a:r>
            <a:r>
              <a:rPr lang="en-US" dirty="0" err="1"/>
              <a:t>loại</a:t>
            </a:r>
            <a:r>
              <a:rPr lang="en-US" dirty="0"/>
              <a:t> script</a:t>
            </a:r>
          </a:p>
          <a:p>
            <a:pPr marL="0" indent="0" algn="just">
              <a:buNone/>
            </a:pPr>
            <a:endParaRPr lang="en-US" dirty="0"/>
          </a:p>
          <a:p>
            <a:pPr marL="0" indent="0" algn="just">
              <a:buNone/>
            </a:pPr>
            <a:endParaRPr lang="en-US" dirty="0"/>
          </a:p>
          <a:p>
            <a:pPr marL="0" indent="0" algn="just">
              <a:buNone/>
            </a:pPr>
            <a:endParaRPr lang="en-US" dirty="0"/>
          </a:p>
        </p:txBody>
      </p:sp>
      <p:sp>
        <p:nvSpPr>
          <p:cNvPr id="3" name="Title 2">
            <a:extLst>
              <a:ext uri="{FF2B5EF4-FFF2-40B4-BE49-F238E27FC236}">
                <a16:creationId xmlns:a16="http://schemas.microsoft.com/office/drawing/2014/main" id="{06308908-48F6-4456-8A83-B772578AF674}"/>
              </a:ext>
            </a:extLst>
          </p:cNvPr>
          <p:cNvSpPr>
            <a:spLocks noGrp="1"/>
          </p:cNvSpPr>
          <p:nvPr>
            <p:ph type="title"/>
          </p:nvPr>
        </p:nvSpPr>
        <p:spPr/>
        <p:txBody>
          <a:bodyPr/>
          <a:lstStyle/>
          <a:p>
            <a:r>
              <a:rPr lang="en-US" dirty="0"/>
              <a:t>Website </a:t>
            </a:r>
            <a:r>
              <a:rPr lang="en-US" dirty="0" err="1"/>
              <a:t>FootPrinting</a:t>
            </a:r>
            <a:endParaRPr lang="en-GB" dirty="0"/>
          </a:p>
        </p:txBody>
      </p:sp>
      <p:sp>
        <p:nvSpPr>
          <p:cNvPr id="4" name="Slide Number Placeholder 3">
            <a:extLst>
              <a:ext uri="{FF2B5EF4-FFF2-40B4-BE49-F238E27FC236}">
                <a16:creationId xmlns:a16="http://schemas.microsoft.com/office/drawing/2014/main" id="{75016255-3AF9-419A-B71B-EC975FB9C196}"/>
              </a:ext>
            </a:extLst>
          </p:cNvPr>
          <p:cNvSpPr>
            <a:spLocks noGrp="1"/>
          </p:cNvSpPr>
          <p:nvPr>
            <p:ph type="sldNum" sz="quarter" idx="12"/>
          </p:nvPr>
        </p:nvSpPr>
        <p:spPr/>
        <p:txBody>
          <a:bodyPr/>
          <a:lstStyle/>
          <a:p>
            <a:fld id="{3E15BD7C-E074-4D4A-84C3-500EE5B9C190}" type="slidenum">
              <a:rPr lang="ru-RU" smtClean="0"/>
              <a:pPr/>
              <a:t>33</a:t>
            </a:fld>
            <a:endParaRPr lang="ru-RU" dirty="0"/>
          </a:p>
        </p:txBody>
      </p:sp>
      <p:sp>
        <p:nvSpPr>
          <p:cNvPr id="6" name="TextBox 5">
            <a:extLst>
              <a:ext uri="{FF2B5EF4-FFF2-40B4-BE49-F238E27FC236}">
                <a16:creationId xmlns:a16="http://schemas.microsoft.com/office/drawing/2014/main" id="{ADDBBD8E-53EF-4F64-80E9-60C43AF9A953}"/>
              </a:ext>
            </a:extLst>
          </p:cNvPr>
          <p:cNvSpPr txBox="1"/>
          <p:nvPr/>
        </p:nvSpPr>
        <p:spPr>
          <a:xfrm rot="10800000" flipV="1">
            <a:off x="4572000" y="1474358"/>
            <a:ext cx="4286250" cy="101566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buFont typeface="Wingdings" panose="05000000000000000000" pitchFamily="2" charset="2"/>
              <a:buChar char="q"/>
            </a:pPr>
            <a:r>
              <a:rPr lang="en-US" sz="1500" dirty="0" err="1">
                <a:latin typeface="Tahoma" panose="020B0604030504040204" pitchFamily="34" charset="0"/>
                <a:ea typeface="Tahoma" panose="020B0604030504040204" pitchFamily="34" charset="0"/>
                <a:cs typeface="Tahoma" panose="020B0604030504040204" pitchFamily="34" charset="0"/>
              </a:rPr>
              <a:t>Những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mẫu</a:t>
            </a:r>
            <a:r>
              <a:rPr lang="en-US" sz="1500" dirty="0">
                <a:latin typeface="Tahoma" panose="020B0604030504040204" pitchFamily="34" charset="0"/>
                <a:ea typeface="Tahoma" panose="020B0604030504040204" pitchFamily="34" charset="0"/>
                <a:cs typeface="Tahoma" panose="020B0604030504040204" pitchFamily="34" charset="0"/>
              </a:rPr>
              <a:t> cookie </a:t>
            </a:r>
            <a:r>
              <a:rPr lang="en-US" sz="1500" dirty="0" err="1">
                <a:latin typeface="Tahoma" panose="020B0604030504040204" pitchFamily="34" charset="0"/>
                <a:ea typeface="Tahoma" panose="020B0604030504040204" pitchFamily="34" charset="0"/>
                <a:cs typeface="Tahoma" panose="020B0604030504040204" pitchFamily="34" charset="0"/>
              </a:rPr>
              <a:t>cung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cấp</a:t>
            </a:r>
            <a:endParaRPr lang="en-US" sz="1500" dirty="0">
              <a:latin typeface="Tahoma" panose="020B0604030504040204" pitchFamily="34" charset="0"/>
              <a:ea typeface="Tahoma" panose="020B0604030504040204" pitchFamily="34" charset="0"/>
              <a:cs typeface="Tahoma" panose="020B0604030504040204" pitchFamily="34" charset="0"/>
            </a:endParaRPr>
          </a:p>
          <a:p>
            <a:pPr marL="600075" lvl="1" indent="-257175" algn="just">
              <a:buFont typeface="Arial" panose="020B0604020202020204" pitchFamily="34" charset="0"/>
              <a:buChar char="•"/>
            </a:pPr>
            <a:r>
              <a:rPr lang="en-US" sz="1500" dirty="0" err="1">
                <a:latin typeface="Tahoma" panose="020B0604030504040204" pitchFamily="34" charset="0"/>
                <a:ea typeface="Tahoma" panose="020B0604030504040204" pitchFamily="34" charset="0"/>
                <a:cs typeface="Tahoma" panose="020B0604030504040204" pitchFamily="34" charset="0"/>
              </a:rPr>
              <a:t>Phần</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mềm</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được</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sử</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dụng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hoặc</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hành</a:t>
            </a:r>
            <a:r>
              <a:rPr lang="en-US" sz="1500" dirty="0">
                <a:latin typeface="Tahoma" panose="020B0604030504040204" pitchFamily="34" charset="0"/>
                <a:ea typeface="Tahoma" panose="020B0604030504040204" pitchFamily="34" charset="0"/>
                <a:cs typeface="Tahoma" panose="020B0604030504040204" pitchFamily="34" charset="0"/>
              </a:rPr>
              <a:t> vi </a:t>
            </a:r>
            <a:r>
              <a:rPr lang="en-US" sz="1500" dirty="0" err="1">
                <a:latin typeface="Tahoma" panose="020B0604030504040204" pitchFamily="34" charset="0"/>
                <a:ea typeface="Tahoma" panose="020B0604030504040204" pitchFamily="34" charset="0"/>
                <a:cs typeface="Tahoma" panose="020B0604030504040204" pitchFamily="34" charset="0"/>
              </a:rPr>
              <a:t>của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nó</a:t>
            </a:r>
            <a:endParaRPr lang="en-US" sz="1500" dirty="0">
              <a:latin typeface="Tahoma" panose="020B0604030504040204" pitchFamily="34" charset="0"/>
              <a:ea typeface="Tahoma" panose="020B0604030504040204" pitchFamily="34" charset="0"/>
              <a:cs typeface="Tahoma" panose="020B0604030504040204" pitchFamily="34" charset="0"/>
            </a:endParaRPr>
          </a:p>
          <a:p>
            <a:pPr marL="600075" lvl="1" indent="-257175" algn="just">
              <a:buFont typeface="Arial" panose="020B0604020202020204" pitchFamily="34" charset="0"/>
              <a:buChar char="•"/>
            </a:pPr>
            <a:r>
              <a:rPr lang="en-US" sz="1500" dirty="0" err="1">
                <a:latin typeface="Tahoma" panose="020B0604030504040204" pitchFamily="34" charset="0"/>
                <a:ea typeface="Tahoma" panose="020B0604030504040204" pitchFamily="34" charset="0"/>
                <a:cs typeface="Tahoma" panose="020B0604030504040204" pitchFamily="34" charset="0"/>
              </a:rPr>
              <a:t>Những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kịch</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bản</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nền</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tảng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được</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sử</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dụng</a:t>
            </a:r>
            <a:endParaRPr lang="vi-VN" sz="1500"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CE2E8B1C-97FA-4EE6-AC0B-524BE6A23AD1}"/>
              </a:ext>
            </a:extLst>
          </p:cNvPr>
          <p:cNvPicPr>
            <a:picLocks noChangeAspect="1"/>
          </p:cNvPicPr>
          <p:nvPr/>
        </p:nvPicPr>
        <p:blipFill>
          <a:blip r:embed="rId2"/>
          <a:stretch>
            <a:fillRect/>
          </a:stretch>
        </p:blipFill>
        <p:spPr>
          <a:xfrm>
            <a:off x="0" y="3371850"/>
            <a:ext cx="4684321" cy="2383421"/>
          </a:xfrm>
          <a:prstGeom prst="rect">
            <a:avLst/>
          </a:prstGeom>
        </p:spPr>
      </p:pic>
      <p:pic>
        <p:nvPicPr>
          <p:cNvPr id="10" name="Picture 9">
            <a:extLst>
              <a:ext uri="{FF2B5EF4-FFF2-40B4-BE49-F238E27FC236}">
                <a16:creationId xmlns:a16="http://schemas.microsoft.com/office/drawing/2014/main" id="{FC45857D-58D9-40BD-93B9-7DD93381AD9B}"/>
              </a:ext>
            </a:extLst>
          </p:cNvPr>
          <p:cNvPicPr>
            <a:picLocks noChangeAspect="1"/>
          </p:cNvPicPr>
          <p:nvPr/>
        </p:nvPicPr>
        <p:blipFill>
          <a:blip r:embed="rId3"/>
          <a:stretch>
            <a:fillRect/>
          </a:stretch>
        </p:blipFill>
        <p:spPr>
          <a:xfrm>
            <a:off x="4968646" y="2672527"/>
            <a:ext cx="3861410" cy="3143250"/>
          </a:xfrm>
          <a:prstGeom prst="rect">
            <a:avLst/>
          </a:prstGeom>
        </p:spPr>
      </p:pic>
    </p:spTree>
    <p:extLst>
      <p:ext uri="{BB962C8B-B14F-4D97-AF65-F5344CB8AC3E}">
        <p14:creationId xmlns:p14="http://schemas.microsoft.com/office/powerpoint/2010/main" val="2101293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051A33-4ADB-437D-B834-A2BAA6E3ED9A}"/>
              </a:ext>
            </a:extLst>
          </p:cNvPr>
          <p:cNvSpPr>
            <a:spLocks noGrp="1"/>
          </p:cNvSpPr>
          <p:nvPr>
            <p:ph sz="quarter" idx="13"/>
          </p:nvPr>
        </p:nvSpPr>
        <p:spPr>
          <a:xfrm>
            <a:off x="4800600" y="1485900"/>
            <a:ext cx="4245428" cy="971550"/>
          </a:xfrm>
          <a:ln>
            <a:solidFill>
              <a:schemeClr val="bg1"/>
            </a:solidFill>
          </a:ln>
        </p:spPr>
        <p:style>
          <a:lnRef idx="2">
            <a:schemeClr val="dk1"/>
          </a:lnRef>
          <a:fillRef idx="1">
            <a:schemeClr val="lt1"/>
          </a:fillRef>
          <a:effectRef idx="0">
            <a:schemeClr val="dk1"/>
          </a:effectRef>
          <a:fontRef idx="minor">
            <a:schemeClr val="dk1"/>
          </a:fontRef>
        </p:style>
        <p:txBody>
          <a:bodyPr>
            <a:normAutofit fontScale="92500" lnSpcReduction="20000"/>
          </a:bodyPr>
          <a:lstStyle/>
          <a:p>
            <a:pPr marL="0" indent="0" algn="ctr">
              <a:buNone/>
            </a:pPr>
            <a:r>
              <a:rPr lang="en-US" sz="1875" b="1" dirty="0">
                <a:solidFill>
                  <a:schemeClr val="tx2"/>
                </a:solidFill>
              </a:rPr>
              <a:t>Web Data Extractor</a:t>
            </a:r>
          </a:p>
          <a:p>
            <a:pPr marL="0" indent="0">
              <a:buNone/>
            </a:pPr>
            <a:r>
              <a:rPr lang="en-US" sz="1500" dirty="0">
                <a:solidFill>
                  <a:schemeClr val="tx1"/>
                </a:solidFill>
              </a:rPr>
              <a:t>Web Data Extractor </a:t>
            </a:r>
            <a:r>
              <a:rPr lang="en-US" sz="1500" dirty="0" err="1">
                <a:solidFill>
                  <a:schemeClr val="tx1"/>
                </a:solidFill>
              </a:rPr>
              <a:t>là</a:t>
            </a:r>
            <a:r>
              <a:rPr lang="en-US" sz="1500" dirty="0">
                <a:solidFill>
                  <a:schemeClr val="tx1"/>
                </a:solidFill>
              </a:rPr>
              <a:t> 1 </a:t>
            </a:r>
            <a:r>
              <a:rPr lang="en-US" sz="1500" dirty="0" err="1">
                <a:solidFill>
                  <a:schemeClr val="tx1"/>
                </a:solidFill>
              </a:rPr>
              <a:t>công</a:t>
            </a:r>
            <a:r>
              <a:rPr lang="en-US" sz="1500" dirty="0">
                <a:solidFill>
                  <a:schemeClr val="tx1"/>
                </a:solidFill>
              </a:rPr>
              <a:t> </a:t>
            </a:r>
            <a:r>
              <a:rPr lang="en-US" sz="1500" dirty="0" err="1">
                <a:solidFill>
                  <a:schemeClr val="tx1"/>
                </a:solidFill>
              </a:rPr>
              <a:t>cụ</a:t>
            </a:r>
            <a:r>
              <a:rPr lang="en-US" sz="1500" dirty="0">
                <a:solidFill>
                  <a:schemeClr val="tx1"/>
                </a:solidFill>
              </a:rPr>
              <a:t> </a:t>
            </a:r>
            <a:r>
              <a:rPr lang="en-US" sz="1500" dirty="0" err="1">
                <a:solidFill>
                  <a:schemeClr val="tx1"/>
                </a:solidFill>
              </a:rPr>
              <a:t>tự</a:t>
            </a:r>
            <a:r>
              <a:rPr lang="en-US" sz="1500" dirty="0">
                <a:solidFill>
                  <a:schemeClr val="tx1"/>
                </a:solidFill>
              </a:rPr>
              <a:t> </a:t>
            </a:r>
            <a:r>
              <a:rPr lang="en-US" sz="1500" dirty="0" err="1">
                <a:solidFill>
                  <a:schemeClr val="tx1"/>
                </a:solidFill>
              </a:rPr>
              <a:t>động</a:t>
            </a:r>
            <a:r>
              <a:rPr lang="en-US" sz="1500" dirty="0">
                <a:solidFill>
                  <a:schemeClr val="tx1"/>
                </a:solidFill>
              </a:rPr>
              <a:t> </a:t>
            </a:r>
            <a:r>
              <a:rPr lang="en-US" sz="1500" dirty="0" err="1">
                <a:solidFill>
                  <a:srgbClr val="FF0000"/>
                </a:solidFill>
              </a:rPr>
              <a:t>trích</a:t>
            </a:r>
            <a:r>
              <a:rPr lang="en-US" sz="1500" dirty="0">
                <a:solidFill>
                  <a:srgbClr val="FF0000"/>
                </a:solidFill>
              </a:rPr>
              <a:t> </a:t>
            </a:r>
            <a:r>
              <a:rPr lang="en-US" sz="1500" dirty="0" err="1">
                <a:solidFill>
                  <a:srgbClr val="FF0000"/>
                </a:solidFill>
              </a:rPr>
              <a:t>xuất</a:t>
            </a:r>
            <a:r>
              <a:rPr lang="en-US" sz="1500" dirty="0">
                <a:solidFill>
                  <a:srgbClr val="FF0000"/>
                </a:solidFill>
              </a:rPr>
              <a:t> </a:t>
            </a:r>
            <a:r>
              <a:rPr lang="en-US" sz="1500" dirty="0" err="1">
                <a:solidFill>
                  <a:srgbClr val="FF0000"/>
                </a:solidFill>
              </a:rPr>
              <a:t>thông</a:t>
            </a:r>
            <a:r>
              <a:rPr lang="en-US" sz="1500" dirty="0">
                <a:solidFill>
                  <a:srgbClr val="FF0000"/>
                </a:solidFill>
              </a:rPr>
              <a:t> tin</a:t>
            </a:r>
            <a:r>
              <a:rPr lang="en-US" sz="1500" dirty="0">
                <a:solidFill>
                  <a:schemeClr val="tx1"/>
                </a:solidFill>
              </a:rPr>
              <a:t> </a:t>
            </a:r>
            <a:r>
              <a:rPr lang="en-US" sz="1500" dirty="0" err="1">
                <a:solidFill>
                  <a:schemeClr val="tx1"/>
                </a:solidFill>
              </a:rPr>
              <a:t>đặc</a:t>
            </a:r>
            <a:r>
              <a:rPr lang="en-US" sz="1500" dirty="0">
                <a:solidFill>
                  <a:schemeClr val="tx1"/>
                </a:solidFill>
              </a:rPr>
              <a:t> </a:t>
            </a:r>
            <a:r>
              <a:rPr lang="en-US" sz="1500" dirty="0" err="1">
                <a:solidFill>
                  <a:schemeClr val="tx1"/>
                </a:solidFill>
              </a:rPr>
              <a:t>biệt</a:t>
            </a:r>
            <a:r>
              <a:rPr lang="en-US" sz="1500" dirty="0">
                <a:solidFill>
                  <a:schemeClr val="tx1"/>
                </a:solidFill>
              </a:rPr>
              <a:t> </a:t>
            </a:r>
            <a:r>
              <a:rPr lang="en-US" sz="1500" dirty="0" err="1">
                <a:solidFill>
                  <a:schemeClr val="tx1"/>
                </a:solidFill>
              </a:rPr>
              <a:t>từ</a:t>
            </a:r>
            <a:r>
              <a:rPr lang="en-US" sz="1500" dirty="0">
                <a:solidFill>
                  <a:schemeClr val="tx1"/>
                </a:solidFill>
              </a:rPr>
              <a:t> </a:t>
            </a:r>
            <a:r>
              <a:rPr lang="en-US" sz="1500" dirty="0" err="1">
                <a:solidFill>
                  <a:srgbClr val="FF0000"/>
                </a:solidFill>
              </a:rPr>
              <a:t>các</a:t>
            </a:r>
            <a:r>
              <a:rPr lang="en-US" sz="1500" dirty="0">
                <a:solidFill>
                  <a:srgbClr val="FF0000"/>
                </a:solidFill>
              </a:rPr>
              <a:t> </a:t>
            </a:r>
            <a:r>
              <a:rPr lang="en-US" sz="1500" dirty="0" err="1">
                <a:solidFill>
                  <a:srgbClr val="FF0000"/>
                </a:solidFill>
              </a:rPr>
              <a:t>trang</a:t>
            </a:r>
            <a:r>
              <a:rPr lang="en-US" sz="1500" dirty="0">
                <a:solidFill>
                  <a:srgbClr val="FF0000"/>
                </a:solidFill>
              </a:rPr>
              <a:t> web</a:t>
            </a:r>
          </a:p>
          <a:p>
            <a:pPr marL="0" indent="0" algn="ctr">
              <a:buNone/>
            </a:pPr>
            <a:endParaRPr lang="en-US" sz="1875" b="1" dirty="0">
              <a:solidFill>
                <a:schemeClr val="tx2"/>
              </a:solidFill>
            </a:endParaRPr>
          </a:p>
        </p:txBody>
      </p:sp>
      <p:sp>
        <p:nvSpPr>
          <p:cNvPr id="3" name="Title 2">
            <a:extLst>
              <a:ext uri="{FF2B5EF4-FFF2-40B4-BE49-F238E27FC236}">
                <a16:creationId xmlns:a16="http://schemas.microsoft.com/office/drawing/2014/main" id="{06308908-48F6-4456-8A83-B772578AF674}"/>
              </a:ext>
            </a:extLst>
          </p:cNvPr>
          <p:cNvSpPr>
            <a:spLocks noGrp="1"/>
          </p:cNvSpPr>
          <p:nvPr>
            <p:ph type="title"/>
          </p:nvPr>
        </p:nvSpPr>
        <p:spPr>
          <a:xfrm>
            <a:off x="0" y="152524"/>
            <a:ext cx="9144000" cy="534888"/>
          </a:xfrm>
        </p:spPr>
        <p:txBody>
          <a:bodyPr/>
          <a:lstStyle/>
          <a:p>
            <a:r>
              <a:rPr lang="en-US" dirty="0"/>
              <a:t>Website </a:t>
            </a:r>
            <a:r>
              <a:rPr lang="en-US" dirty="0" err="1"/>
              <a:t>FootPrinting</a:t>
            </a:r>
            <a:r>
              <a:rPr lang="en-US" dirty="0"/>
              <a:t> Using Web Spiders</a:t>
            </a:r>
            <a:endParaRPr lang="en-GB" dirty="0"/>
          </a:p>
        </p:txBody>
      </p:sp>
      <p:sp>
        <p:nvSpPr>
          <p:cNvPr id="4" name="Slide Number Placeholder 3">
            <a:extLst>
              <a:ext uri="{FF2B5EF4-FFF2-40B4-BE49-F238E27FC236}">
                <a16:creationId xmlns:a16="http://schemas.microsoft.com/office/drawing/2014/main" id="{75016255-3AF9-419A-B71B-EC975FB9C196}"/>
              </a:ext>
            </a:extLst>
          </p:cNvPr>
          <p:cNvSpPr>
            <a:spLocks noGrp="1"/>
          </p:cNvSpPr>
          <p:nvPr>
            <p:ph type="sldNum" sz="quarter" idx="12"/>
          </p:nvPr>
        </p:nvSpPr>
        <p:spPr/>
        <p:txBody>
          <a:bodyPr/>
          <a:lstStyle/>
          <a:p>
            <a:fld id="{3E15BD7C-E074-4D4A-84C3-500EE5B9C190}" type="slidenum">
              <a:rPr lang="ru-RU" smtClean="0"/>
              <a:pPr/>
              <a:t>34</a:t>
            </a:fld>
            <a:endParaRPr lang="ru-RU" dirty="0"/>
          </a:p>
        </p:txBody>
      </p:sp>
      <p:sp>
        <p:nvSpPr>
          <p:cNvPr id="6" name="TextBox 5">
            <a:extLst>
              <a:ext uri="{FF2B5EF4-FFF2-40B4-BE49-F238E27FC236}">
                <a16:creationId xmlns:a16="http://schemas.microsoft.com/office/drawing/2014/main" id="{ADDBBD8E-53EF-4F64-80E9-60C43AF9A953}"/>
              </a:ext>
            </a:extLst>
          </p:cNvPr>
          <p:cNvSpPr txBox="1"/>
          <p:nvPr/>
        </p:nvSpPr>
        <p:spPr>
          <a:xfrm rot="10800000" flipV="1">
            <a:off x="130629" y="1820608"/>
            <a:ext cx="4555672" cy="1477328"/>
          </a:xfrm>
          <a:prstGeom prst="rect">
            <a:avLst/>
          </a:prstGeom>
          <a:ln>
            <a:solidFill>
              <a:schemeClr val="bg1"/>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just">
              <a:buFont typeface="Wingdings" panose="05000000000000000000" pitchFamily="2" charset="2"/>
              <a:buChar char="q"/>
            </a:pPr>
            <a:r>
              <a:rPr lang="en-US" sz="1500" dirty="0" err="1">
                <a:latin typeface="Tahoma" panose="020B0604030504040204" pitchFamily="34" charset="0"/>
                <a:ea typeface="Tahoma" panose="020B0604030504040204" pitchFamily="34" charset="0"/>
                <a:cs typeface="Tahoma" panose="020B0604030504040204" pitchFamily="34" charset="0"/>
              </a:rPr>
              <a:t>Nền</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tảng</a:t>
            </a:r>
            <a:r>
              <a:rPr lang="en-US" sz="1500" dirty="0">
                <a:latin typeface="Tahoma" panose="020B0604030504040204" pitchFamily="34" charset="0"/>
                <a:ea typeface="Tahoma" panose="020B0604030504040204" pitchFamily="34" charset="0"/>
                <a:cs typeface="Tahoma" panose="020B0604030504040204" pitchFamily="34" charset="0"/>
              </a:rPr>
              <a:t> Web Spiders </a:t>
            </a:r>
            <a:r>
              <a:rPr lang="en-US" sz="1500" dirty="0" err="1">
                <a:latin typeface="Tahoma" panose="020B0604030504040204" pitchFamily="34" charset="0"/>
                <a:ea typeface="Tahoma" panose="020B0604030504040204" pitchFamily="34" charset="0"/>
                <a:cs typeface="Tahoma" panose="020B0604030504040204" pitchFamily="34" charset="0"/>
              </a:rPr>
              <a:t>tự</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động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tìm</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kiếm</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trên</a:t>
            </a:r>
            <a:r>
              <a:rPr lang="en-US" sz="1500" dirty="0">
                <a:latin typeface="Tahoma" panose="020B0604030504040204" pitchFamily="34" charset="0"/>
                <a:ea typeface="Tahoma" panose="020B0604030504040204" pitchFamily="34" charset="0"/>
                <a:cs typeface="Tahoma" panose="020B0604030504040204" pitchFamily="34" charset="0"/>
              </a:rPr>
              <a:t> website </a:t>
            </a:r>
            <a:r>
              <a:rPr lang="en-US" sz="1500" dirty="0" err="1">
                <a:latin typeface="Tahoma" panose="020B0604030504040204" pitchFamily="34" charset="0"/>
                <a:ea typeface="Tahoma" panose="020B0604030504040204" pitchFamily="34" charset="0"/>
                <a:cs typeface="Tahoma" panose="020B0604030504040204" pitchFamily="34" charset="0"/>
              </a:rPr>
              <a:t>mục</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tiêu</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và</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thu</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thập</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những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thông</a:t>
            </a:r>
            <a:r>
              <a:rPr lang="en-US" sz="1500" dirty="0">
                <a:latin typeface="Tahoma" panose="020B0604030504040204" pitchFamily="34" charset="0"/>
                <a:ea typeface="Tahoma" panose="020B0604030504040204" pitchFamily="34" charset="0"/>
                <a:cs typeface="Tahoma" panose="020B0604030504040204" pitchFamily="34" charset="0"/>
              </a:rPr>
              <a:t> tin </a:t>
            </a:r>
            <a:r>
              <a:rPr lang="en-US" sz="1500" dirty="0" err="1">
                <a:latin typeface="Tahoma" panose="020B0604030504040204" pitchFamily="34" charset="0"/>
                <a:ea typeface="Tahoma" panose="020B0604030504040204" pitchFamily="34" charset="0"/>
                <a:cs typeface="Tahoma" panose="020B0604030504040204" pitchFamily="34" charset="0"/>
              </a:rPr>
              <a:t>quan</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trọng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như</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solidFill>
                  <a:srgbClr val="FF0000"/>
                </a:solidFill>
                <a:latin typeface="Tahoma" panose="020B0604030504040204" pitchFamily="34" charset="0"/>
                <a:ea typeface="Tahoma" panose="020B0604030504040204" pitchFamily="34" charset="0"/>
                <a:cs typeface="Tahoma" panose="020B0604030504040204" pitchFamily="34" charset="0"/>
              </a:rPr>
              <a:t>tên</a:t>
            </a:r>
            <a:r>
              <a:rPr lang="en-US" sz="15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500" dirty="0" err="1">
                <a:solidFill>
                  <a:srgbClr val="FF0000"/>
                </a:solidFill>
                <a:latin typeface="Tahoma" panose="020B0604030504040204" pitchFamily="34" charset="0"/>
                <a:ea typeface="Tahoma" panose="020B0604030504040204" pitchFamily="34" charset="0"/>
                <a:cs typeface="Tahoma" panose="020B0604030504040204" pitchFamily="34" charset="0"/>
              </a:rPr>
              <a:t>nhân</a:t>
            </a:r>
            <a:r>
              <a:rPr lang="en-US" sz="15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500" dirty="0" err="1">
                <a:solidFill>
                  <a:srgbClr val="FF0000"/>
                </a:solidFill>
                <a:latin typeface="Tahoma" panose="020B0604030504040204" pitchFamily="34" charset="0"/>
                <a:ea typeface="Tahoma" panose="020B0604030504040204" pitchFamily="34" charset="0"/>
                <a:cs typeface="Tahoma" panose="020B0604030504040204" pitchFamily="34" charset="0"/>
              </a:rPr>
              <a:t>viên</a:t>
            </a:r>
            <a:r>
              <a:rPr lang="en-US" sz="15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500" dirty="0" err="1">
                <a:solidFill>
                  <a:srgbClr val="FF0000"/>
                </a:solidFill>
                <a:latin typeface="Tahoma" panose="020B0604030504040204" pitchFamily="34" charset="0"/>
                <a:ea typeface="Tahoma" panose="020B0604030504040204" pitchFamily="34" charset="0"/>
                <a:cs typeface="Tahoma" panose="020B0604030504040204" pitchFamily="34" charset="0"/>
              </a:rPr>
              <a:t>địa</a:t>
            </a:r>
            <a:r>
              <a:rPr lang="en-US" sz="15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500" dirty="0" err="1">
                <a:solidFill>
                  <a:srgbClr val="FF0000"/>
                </a:solidFill>
                <a:latin typeface="Tahoma" panose="020B0604030504040204" pitchFamily="34" charset="0"/>
                <a:ea typeface="Tahoma" panose="020B0604030504040204" pitchFamily="34" charset="0"/>
                <a:cs typeface="Tahoma" panose="020B0604030504040204" pitchFamily="34" charset="0"/>
              </a:rPr>
              <a:t>chỉ</a:t>
            </a:r>
            <a:r>
              <a:rPr lang="en-US" sz="1500" dirty="0">
                <a:solidFill>
                  <a:srgbClr val="FF0000"/>
                </a:solidFill>
                <a:latin typeface="Tahoma" panose="020B0604030504040204" pitchFamily="34" charset="0"/>
                <a:ea typeface="Tahoma" panose="020B0604030504040204" pitchFamily="34" charset="0"/>
                <a:cs typeface="Tahoma" panose="020B0604030504040204" pitchFamily="34" charset="0"/>
              </a:rPr>
              <a:t> email, </a:t>
            </a:r>
            <a:r>
              <a:rPr lang="en-US" sz="1500" dirty="0" err="1">
                <a:solidFill>
                  <a:srgbClr val="FF0000"/>
                </a:solidFill>
                <a:latin typeface="Tahoma" panose="020B0604030504040204" pitchFamily="34" charset="0"/>
                <a:ea typeface="Tahoma" panose="020B0604030504040204" pitchFamily="34" charset="0"/>
                <a:cs typeface="Tahoma" panose="020B0604030504040204" pitchFamily="34" charset="0"/>
              </a:rPr>
              <a:t>etc</a:t>
            </a:r>
            <a:endParaRPr lang="en-US" sz="1500"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algn="just">
              <a:buFont typeface="Wingdings" panose="05000000000000000000" pitchFamily="2" charset="2"/>
              <a:buChar char="q"/>
            </a:pPr>
            <a:r>
              <a:rPr lang="en-US" sz="1500" dirty="0">
                <a:latin typeface="Tahoma" panose="020B0604030504040204" pitchFamily="34" charset="0"/>
                <a:ea typeface="Tahoma" panose="020B0604030504040204" pitchFamily="34" charset="0"/>
                <a:cs typeface="Tahoma" panose="020B0604030504040204" pitchFamily="34" charset="0"/>
              </a:rPr>
              <a:t>Attackers có </a:t>
            </a:r>
            <a:r>
              <a:rPr lang="en-US" sz="1500" dirty="0" err="1">
                <a:latin typeface="Tahoma" panose="020B0604030504040204" pitchFamily="34" charset="0"/>
                <a:ea typeface="Tahoma" panose="020B0604030504040204" pitchFamily="34" charset="0"/>
                <a:cs typeface="Tahoma" panose="020B0604030504040204" pitchFamily="34" charset="0"/>
              </a:rPr>
              <a:t>thể</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sử</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dụng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những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thông</a:t>
            </a:r>
            <a:r>
              <a:rPr lang="en-US" sz="1500" dirty="0">
                <a:latin typeface="Tahoma" panose="020B0604030504040204" pitchFamily="34" charset="0"/>
                <a:ea typeface="Tahoma" panose="020B0604030504040204" pitchFamily="34" charset="0"/>
                <a:cs typeface="Tahoma" panose="020B0604030504040204" pitchFamily="34" charset="0"/>
              </a:rPr>
              <a:t> tin </a:t>
            </a:r>
            <a:r>
              <a:rPr lang="en-US" sz="1500" dirty="0" err="1">
                <a:latin typeface="Tahoma" panose="020B0604030504040204" pitchFamily="34" charset="0"/>
                <a:ea typeface="Tahoma" panose="020B0604030504040204" pitchFamily="34" charset="0"/>
                <a:cs typeface="Tahoma" panose="020B0604030504040204" pitchFamily="34" charset="0"/>
              </a:rPr>
              <a:t>đã</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thu</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thập</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được</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để</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thực</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hiện</a:t>
            </a:r>
            <a:r>
              <a:rPr lang="en-US" sz="1500" dirty="0">
                <a:latin typeface="Tahoma" panose="020B0604030504040204" pitchFamily="34" charset="0"/>
                <a:ea typeface="Tahoma" panose="020B0604030504040204" pitchFamily="34" charset="0"/>
                <a:cs typeface="Tahoma" panose="020B0604030504040204" pitchFamily="34" charset="0"/>
              </a:rPr>
              <a:t> them </a:t>
            </a:r>
            <a:r>
              <a:rPr lang="en-US" sz="1500" dirty="0" err="1">
                <a:latin typeface="Tahoma" panose="020B0604030504040204" pitchFamily="34" charset="0"/>
                <a:ea typeface="Tahoma" panose="020B0604030504040204" pitchFamily="34" charset="0"/>
                <a:cs typeface="Tahoma" panose="020B0604030504040204" pitchFamily="34" charset="0"/>
              </a:rPr>
              <a:t>footprinting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và</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những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cuộc</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tấn</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công</a:t>
            </a:r>
            <a:r>
              <a:rPr lang="en-US" sz="1500" dirty="0">
                <a:latin typeface="Tahoma" panose="020B0604030504040204" pitchFamily="34" charset="0"/>
                <a:ea typeface="Tahoma" panose="020B0604030504040204" pitchFamily="34" charset="0"/>
                <a:cs typeface="Tahoma" panose="020B0604030504040204" pitchFamily="34" charset="0"/>
              </a:rPr>
              <a:t> phi </a:t>
            </a:r>
            <a:r>
              <a:rPr lang="en-US" sz="1500" dirty="0" err="1">
                <a:latin typeface="Tahoma" panose="020B0604030504040204" pitchFamily="34" charset="0"/>
                <a:ea typeface="Tahoma" panose="020B0604030504040204" pitchFamily="34" charset="0"/>
                <a:cs typeface="Tahoma" panose="020B0604030504040204" pitchFamily="34" charset="0"/>
              </a:rPr>
              <a:t>kỹ</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thuật</a:t>
            </a:r>
            <a:endParaRPr lang="en-US" sz="15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035F3716-44D3-4FE7-8748-7F84FD86DAAA}"/>
              </a:ext>
            </a:extLst>
          </p:cNvPr>
          <p:cNvSpPr txBox="1"/>
          <p:nvPr/>
        </p:nvSpPr>
        <p:spPr>
          <a:xfrm>
            <a:off x="138792" y="3803992"/>
            <a:ext cx="4457700" cy="1131079"/>
          </a:xfrm>
          <a:prstGeom prst="rect">
            <a:avLst/>
          </a:prstGeom>
          <a:solidFill>
            <a:schemeClr val="bg1">
              <a:lumMod val="85000"/>
            </a:schemeClr>
          </a:solidFill>
        </p:spPr>
        <p:txBody>
          <a:bodyPr wrap="square" rtlCol="0">
            <a:spAutoFit/>
          </a:bodyPr>
          <a:lstStyle/>
          <a:p>
            <a:pPr algn="ctr"/>
            <a:r>
              <a:rPr lang="en-US" sz="1350" b="1" dirty="0">
                <a:solidFill>
                  <a:schemeClr val="tx2"/>
                </a:solidFill>
                <a:latin typeface="Tahoma" panose="020B0604030504040204" pitchFamily="34" charset="0"/>
                <a:ea typeface="Tahoma" panose="020B0604030504040204" pitchFamily="34" charset="0"/>
                <a:cs typeface="Tahoma" panose="020B0604030504040204" pitchFamily="34" charset="0"/>
              </a:rPr>
              <a:t>Web Spidering Tools</a:t>
            </a:r>
          </a:p>
          <a:p>
            <a:pPr marL="214313" indent="-214313">
              <a:buFont typeface="Arial" panose="020B0604020202020204" pitchFamily="34" charset="0"/>
              <a:buChar char="•"/>
            </a:pPr>
            <a:r>
              <a:rPr lang="en-US" sz="1350" dirty="0" err="1">
                <a:latin typeface="Tahoma" panose="020B0604030504040204" pitchFamily="34" charset="0"/>
                <a:ea typeface="Tahoma" panose="020B0604030504040204" pitchFamily="34" charset="0"/>
                <a:cs typeface="Tahoma" panose="020B0604030504040204" pitchFamily="34" charset="0"/>
              </a:rPr>
              <a:t>SpiderFoot</a:t>
            </a:r>
            <a:r>
              <a:rPr lang="en-US" sz="1350" dirty="0">
                <a:latin typeface="Tahoma" panose="020B0604030504040204" pitchFamily="34" charset="0"/>
                <a:ea typeface="Tahoma" panose="020B0604030504040204" pitchFamily="34" charset="0"/>
                <a:cs typeface="Tahoma" panose="020B0604030504040204" pitchFamily="34" charset="0"/>
              </a:rPr>
              <a:t> (http://www.spiderfoot.net)</a:t>
            </a:r>
          </a:p>
          <a:p>
            <a:pPr marL="214313" indent="-214313">
              <a:buFont typeface="Arial" panose="020B0604020202020204" pitchFamily="34" charset="0"/>
              <a:buChar char="•"/>
            </a:pPr>
            <a:r>
              <a:rPr lang="en-US" sz="1350" dirty="0">
                <a:latin typeface="Tahoma" panose="020B0604030504040204" pitchFamily="34" charset="0"/>
                <a:ea typeface="Tahoma" panose="020B0604030504040204" pitchFamily="34" charset="0"/>
                <a:cs typeface="Tahoma" panose="020B0604030504040204" pitchFamily="34" charset="0"/>
              </a:rPr>
              <a:t>Visual SEO Studio </a:t>
            </a:r>
            <a:r>
              <a:rPr lang="vi-VN" sz="1350" dirty="0">
                <a:latin typeface="Tahoma" panose="020B0604030504040204" pitchFamily="34" charset="0"/>
                <a:ea typeface="Tahoma" panose="020B0604030504040204" pitchFamily="34" charset="0"/>
                <a:cs typeface="Tahoma" panose="020B0604030504040204" pitchFamily="34" charset="0"/>
              </a:rPr>
              <a:t>(</a:t>
            </a:r>
            <a:r>
              <a:rPr lang="vi-VN" sz="1350" u="sng" dirty="0">
                <a:solidFill>
                  <a:srgbClr val="0563C1"/>
                </a:solidFill>
                <a:latin typeface="Tahoma" panose="020B0604030504040204" pitchFamily="34" charset="0"/>
                <a:ea typeface="Tahoma" panose="020B0604030504040204" pitchFamily="34" charset="0"/>
                <a:cs typeface="Tahoma" panose="020B0604030504040204" pitchFamily="34" charset="0"/>
                <a:hlinkClick r:id="rId2"/>
              </a:rPr>
              <a:t>http</a:t>
            </a:r>
            <a:r>
              <a:rPr lang="en-US" sz="1350" u="sng" dirty="0">
                <a:solidFill>
                  <a:srgbClr val="0563C1"/>
                </a:solidFill>
                <a:latin typeface="Tahoma" panose="020B0604030504040204" pitchFamily="34" charset="0"/>
                <a:ea typeface="Tahoma" panose="020B0604030504040204" pitchFamily="34" charset="0"/>
                <a:cs typeface="Tahoma" panose="020B0604030504040204" pitchFamily="34" charset="0"/>
                <a:hlinkClick r:id="rId2"/>
              </a:rPr>
              <a:t>s</a:t>
            </a:r>
            <a:r>
              <a:rPr lang="vi-VN" sz="1350" u="sng" dirty="0">
                <a:solidFill>
                  <a:srgbClr val="0563C1"/>
                </a:solidFill>
                <a:latin typeface="Tahoma" panose="020B0604030504040204" pitchFamily="34" charset="0"/>
                <a:ea typeface="Tahoma" panose="020B0604030504040204" pitchFamily="34" charset="0"/>
                <a:cs typeface="Tahoma" panose="020B0604030504040204" pitchFamily="34" charset="0"/>
                <a:hlinkClick r:id="rId2"/>
              </a:rPr>
              <a:t>://</a:t>
            </a:r>
            <a:r>
              <a:rPr lang="en-US" sz="1350" u="sng" dirty="0">
                <a:solidFill>
                  <a:srgbClr val="0563C1"/>
                </a:solidFill>
                <a:latin typeface="Tahoma" panose="020B0604030504040204" pitchFamily="34" charset="0"/>
                <a:ea typeface="Tahoma" panose="020B0604030504040204" pitchFamily="34" charset="0"/>
                <a:cs typeface="Tahoma" panose="020B0604030504040204" pitchFamily="34" charset="0"/>
                <a:hlinkClick r:id="rId2"/>
              </a:rPr>
              <a:t>visual-</a:t>
            </a:r>
            <a:r>
              <a:rPr lang="en-US" sz="1350" u="sng" dirty="0" err="1">
                <a:solidFill>
                  <a:srgbClr val="0563C1"/>
                </a:solidFill>
                <a:latin typeface="Tahoma" panose="020B0604030504040204" pitchFamily="34" charset="0"/>
                <a:ea typeface="Tahoma" panose="020B0604030504040204" pitchFamily="34" charset="0"/>
                <a:cs typeface="Tahoma" panose="020B0604030504040204" pitchFamily="34" charset="0"/>
                <a:hlinkClick r:id="rId2"/>
              </a:rPr>
              <a:t>seo</a:t>
            </a:r>
            <a:r>
              <a:rPr lang="vi-VN" sz="1350" u="sng" dirty="0">
                <a:solidFill>
                  <a:srgbClr val="0563C1"/>
                </a:solidFill>
                <a:latin typeface="Tahoma" panose="020B0604030504040204" pitchFamily="34" charset="0"/>
                <a:ea typeface="Tahoma" panose="020B0604030504040204" pitchFamily="34" charset="0"/>
                <a:cs typeface="Tahoma" panose="020B0604030504040204" pitchFamily="34" charset="0"/>
                <a:hlinkClick r:id="rId2"/>
              </a:rPr>
              <a:t>.com</a:t>
            </a:r>
            <a:r>
              <a:rPr lang="vi-VN" sz="1350" dirty="0">
                <a:latin typeface="Tahoma" panose="020B0604030504040204" pitchFamily="34" charset="0"/>
                <a:ea typeface="Tahoma" panose="020B0604030504040204" pitchFamily="34" charset="0"/>
                <a:cs typeface="Tahoma" panose="020B0604030504040204" pitchFamily="34" charset="0"/>
              </a:rPr>
              <a:t>)</a:t>
            </a:r>
            <a:endParaRPr lang="en-GB" sz="1350" dirty="0">
              <a:latin typeface="Tahoma" panose="020B0604030504040204" pitchFamily="34" charset="0"/>
              <a:ea typeface="Tahoma" panose="020B0604030504040204" pitchFamily="34" charset="0"/>
              <a:cs typeface="Tahoma" panose="020B0604030504040204" pitchFamily="34" charset="0"/>
            </a:endParaRPr>
          </a:p>
          <a:p>
            <a:pPr marL="214313" indent="-214313">
              <a:buFont typeface="Arial" panose="020B0604020202020204" pitchFamily="34" charset="0"/>
              <a:buChar char="•"/>
            </a:pPr>
            <a:r>
              <a:rPr lang="en-GB" sz="1350" dirty="0" err="1">
                <a:latin typeface="Tahoma" panose="020B0604030504040204" pitchFamily="34" charset="0"/>
                <a:ea typeface="Tahoma" panose="020B0604030504040204" pitchFamily="34" charset="0"/>
                <a:cs typeface="Tahoma" panose="020B0604030504040204" pitchFamily="34" charset="0"/>
              </a:rPr>
              <a:t>WildShark</a:t>
            </a:r>
            <a:r>
              <a:rPr lang="en-GB" sz="1350" dirty="0">
                <a:latin typeface="Tahoma" panose="020B0604030504040204" pitchFamily="34" charset="0"/>
                <a:ea typeface="Tahoma" panose="020B0604030504040204" pitchFamily="34" charset="0"/>
                <a:cs typeface="Tahoma" panose="020B0604030504040204" pitchFamily="34" charset="0"/>
              </a:rPr>
              <a:t> SEO Spider Tool </a:t>
            </a:r>
            <a:r>
              <a:rPr lang="vi-VN" sz="1350" dirty="0">
                <a:latin typeface="Tahoma" panose="020B0604030504040204" pitchFamily="34" charset="0"/>
                <a:ea typeface="Tahoma" panose="020B0604030504040204" pitchFamily="34" charset="0"/>
                <a:cs typeface="Tahoma" panose="020B0604030504040204" pitchFamily="34" charset="0"/>
              </a:rPr>
              <a:t>(http</a:t>
            </a:r>
            <a:r>
              <a:rPr lang="en-US" sz="1350" dirty="0">
                <a:latin typeface="Tahoma" panose="020B0604030504040204" pitchFamily="34" charset="0"/>
                <a:ea typeface="Tahoma" panose="020B0604030504040204" pitchFamily="34" charset="0"/>
                <a:cs typeface="Tahoma" panose="020B0604030504040204" pitchFamily="34" charset="0"/>
              </a:rPr>
              <a:t>s</a:t>
            </a:r>
            <a:r>
              <a:rPr lang="vi-VN" sz="1350" dirty="0">
                <a:latin typeface="Tahoma" panose="020B0604030504040204" pitchFamily="34" charset="0"/>
                <a:ea typeface="Tahoma" panose="020B0604030504040204" pitchFamily="34" charset="0"/>
                <a:cs typeface="Tahoma" panose="020B0604030504040204" pitchFamily="34" charset="0"/>
              </a:rPr>
              <a:t>://</a:t>
            </a:r>
            <a:r>
              <a:rPr lang="en-US" sz="1350" dirty="0">
                <a:latin typeface="Tahoma" panose="020B0604030504040204" pitchFamily="34" charset="0"/>
                <a:ea typeface="Tahoma" panose="020B0604030504040204" pitchFamily="34" charset="0"/>
                <a:cs typeface="Tahoma" panose="020B0604030504040204" pitchFamily="34" charset="0"/>
              </a:rPr>
              <a:t>wildshark.co.uk</a:t>
            </a:r>
            <a:r>
              <a:rPr lang="vi-VN" sz="1350" dirty="0">
                <a:latin typeface="Tahoma" panose="020B0604030504040204" pitchFamily="34" charset="0"/>
                <a:ea typeface="Tahoma" panose="020B0604030504040204" pitchFamily="34" charset="0"/>
                <a:cs typeface="Tahoma" panose="020B0604030504040204" pitchFamily="34" charset="0"/>
              </a:rPr>
              <a:t>)</a:t>
            </a:r>
            <a:endParaRPr lang="en-US" sz="1350" dirty="0">
              <a:latin typeface="Tahoma" panose="020B0604030504040204" pitchFamily="34" charset="0"/>
              <a:ea typeface="Tahoma" panose="020B0604030504040204" pitchFamily="34" charset="0"/>
              <a:cs typeface="Tahoma" panose="020B0604030504040204" pitchFamily="34" charset="0"/>
            </a:endParaRPr>
          </a:p>
          <a:p>
            <a:pPr marL="214313" indent="-214313">
              <a:buFont typeface="Arial" panose="020B0604020202020204" pitchFamily="34" charset="0"/>
              <a:buChar char="•"/>
            </a:pPr>
            <a:r>
              <a:rPr lang="en-US" sz="1350" dirty="0">
                <a:latin typeface="Tahoma" panose="020B0604030504040204" pitchFamily="34" charset="0"/>
                <a:ea typeface="Tahoma" panose="020B0604030504040204" pitchFamily="34" charset="0"/>
                <a:cs typeface="Tahoma" panose="020B0604030504040204" pitchFamily="34" charset="0"/>
              </a:rPr>
              <a:t>Beam Us Up SEO Spider SEO</a:t>
            </a:r>
            <a:r>
              <a:rPr lang="vi-VN" sz="1350" dirty="0">
                <a:latin typeface="Tahoma" panose="020B0604030504040204" pitchFamily="34" charset="0"/>
                <a:ea typeface="Tahoma" panose="020B0604030504040204" pitchFamily="34" charset="0"/>
                <a:cs typeface="Tahoma" panose="020B0604030504040204" pitchFamily="34" charset="0"/>
              </a:rPr>
              <a:t>(</a:t>
            </a:r>
            <a:r>
              <a:rPr lang="vi-VN" sz="1350" dirty="0">
                <a:latin typeface="Tahoma" panose="020B0604030504040204" pitchFamily="34" charset="0"/>
                <a:ea typeface="Tahoma" panose="020B0604030504040204" pitchFamily="34" charset="0"/>
                <a:cs typeface="Tahoma" panose="020B0604030504040204" pitchFamily="34" charset="0"/>
                <a:hlinkClick r:id="rId3"/>
              </a:rPr>
              <a:t>http://</a:t>
            </a:r>
            <a:r>
              <a:rPr lang="en-US" sz="1350" dirty="0" err="1">
                <a:latin typeface="Tahoma" panose="020B0604030504040204" pitchFamily="34" charset="0"/>
                <a:ea typeface="Tahoma" panose="020B0604030504040204" pitchFamily="34" charset="0"/>
                <a:cs typeface="Tahoma" panose="020B0604030504040204" pitchFamily="34" charset="0"/>
                <a:hlinkClick r:id="rId3"/>
              </a:rPr>
              <a:t>beamusup</a:t>
            </a:r>
            <a:r>
              <a:rPr lang="vi-VN" sz="1350" dirty="0">
                <a:latin typeface="Tahoma" panose="020B0604030504040204" pitchFamily="34" charset="0"/>
                <a:ea typeface="Tahoma" panose="020B0604030504040204" pitchFamily="34" charset="0"/>
                <a:cs typeface="Tahoma" panose="020B0604030504040204" pitchFamily="34" charset="0"/>
                <a:hlinkClick r:id="rId3"/>
              </a:rPr>
              <a:t>.com</a:t>
            </a:r>
            <a:r>
              <a:rPr lang="vi-VN" sz="1350" dirty="0">
                <a:latin typeface="Tahoma" panose="020B0604030504040204" pitchFamily="34" charset="0"/>
                <a:ea typeface="Tahoma" panose="020B0604030504040204" pitchFamily="34" charset="0"/>
                <a:cs typeface="Tahoma" panose="020B0604030504040204" pitchFamily="34" charset="0"/>
              </a:rPr>
              <a:t>)</a:t>
            </a:r>
            <a:endParaRPr lang="en-US" sz="1350"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06B53219-9CD8-4EEC-832C-0344BBFACFAE}"/>
              </a:ext>
            </a:extLst>
          </p:cNvPr>
          <p:cNvPicPr>
            <a:picLocks noChangeAspect="1"/>
          </p:cNvPicPr>
          <p:nvPr/>
        </p:nvPicPr>
        <p:blipFill>
          <a:blip r:embed="rId4"/>
          <a:stretch>
            <a:fillRect/>
          </a:stretch>
        </p:blipFill>
        <p:spPr>
          <a:xfrm>
            <a:off x="4908903" y="2586516"/>
            <a:ext cx="4028822" cy="2852308"/>
          </a:xfrm>
          <a:prstGeom prst="rect">
            <a:avLst/>
          </a:prstGeom>
        </p:spPr>
      </p:pic>
    </p:spTree>
    <p:extLst>
      <p:ext uri="{BB962C8B-B14F-4D97-AF65-F5344CB8AC3E}">
        <p14:creationId xmlns:p14="http://schemas.microsoft.com/office/powerpoint/2010/main" val="38860246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051A33-4ADB-437D-B834-A2BAA6E3ED9A}"/>
              </a:ext>
            </a:extLst>
          </p:cNvPr>
          <p:cNvSpPr>
            <a:spLocks noGrp="1"/>
          </p:cNvSpPr>
          <p:nvPr>
            <p:ph sz="quarter" idx="13"/>
          </p:nvPr>
        </p:nvSpPr>
        <p:spPr>
          <a:xfrm>
            <a:off x="4588328" y="1485900"/>
            <a:ext cx="4457700" cy="463116"/>
          </a:xfrm>
          <a:ln>
            <a:solidFill>
              <a:schemeClr val="bg1"/>
            </a:solidFill>
          </a:ln>
        </p:spPr>
        <p:style>
          <a:lnRef idx="2">
            <a:schemeClr val="dk1"/>
          </a:lnRef>
          <a:fillRef idx="1">
            <a:schemeClr val="lt1"/>
          </a:fillRef>
          <a:effectRef idx="0">
            <a:schemeClr val="dk1"/>
          </a:effectRef>
          <a:fontRef idx="minor">
            <a:schemeClr val="dk1"/>
          </a:fontRef>
        </p:style>
        <p:txBody>
          <a:bodyPr>
            <a:normAutofit/>
          </a:bodyPr>
          <a:lstStyle/>
          <a:p>
            <a:pPr marL="0" indent="0" algn="ctr">
              <a:buNone/>
            </a:pPr>
            <a:r>
              <a:rPr lang="en-US" sz="1875" b="1" dirty="0" err="1">
                <a:solidFill>
                  <a:schemeClr val="tx2"/>
                </a:solidFill>
              </a:rPr>
              <a:t>HTTrackWeb</a:t>
            </a:r>
            <a:r>
              <a:rPr lang="en-US" sz="1875" b="1" dirty="0">
                <a:solidFill>
                  <a:schemeClr val="tx2"/>
                </a:solidFill>
              </a:rPr>
              <a:t> Site Copier</a:t>
            </a:r>
          </a:p>
        </p:txBody>
      </p:sp>
      <p:sp>
        <p:nvSpPr>
          <p:cNvPr id="3" name="Title 2">
            <a:extLst>
              <a:ext uri="{FF2B5EF4-FFF2-40B4-BE49-F238E27FC236}">
                <a16:creationId xmlns:a16="http://schemas.microsoft.com/office/drawing/2014/main" id="{06308908-48F6-4456-8A83-B772578AF674}"/>
              </a:ext>
            </a:extLst>
          </p:cNvPr>
          <p:cNvSpPr>
            <a:spLocks noGrp="1"/>
          </p:cNvSpPr>
          <p:nvPr>
            <p:ph type="title"/>
          </p:nvPr>
        </p:nvSpPr>
        <p:spPr>
          <a:xfrm>
            <a:off x="0" y="135526"/>
            <a:ext cx="9144000" cy="534888"/>
          </a:xfrm>
        </p:spPr>
        <p:txBody>
          <a:bodyPr/>
          <a:lstStyle/>
          <a:p>
            <a:r>
              <a:rPr lang="en-US" dirty="0"/>
              <a:t>Mirroring Entire Website</a:t>
            </a:r>
            <a:endParaRPr lang="en-GB" dirty="0"/>
          </a:p>
        </p:txBody>
      </p:sp>
      <p:sp>
        <p:nvSpPr>
          <p:cNvPr id="4" name="Slide Number Placeholder 3">
            <a:extLst>
              <a:ext uri="{FF2B5EF4-FFF2-40B4-BE49-F238E27FC236}">
                <a16:creationId xmlns:a16="http://schemas.microsoft.com/office/drawing/2014/main" id="{75016255-3AF9-419A-B71B-EC975FB9C196}"/>
              </a:ext>
            </a:extLst>
          </p:cNvPr>
          <p:cNvSpPr>
            <a:spLocks noGrp="1"/>
          </p:cNvSpPr>
          <p:nvPr>
            <p:ph type="sldNum" sz="quarter" idx="12"/>
          </p:nvPr>
        </p:nvSpPr>
        <p:spPr/>
        <p:txBody>
          <a:bodyPr/>
          <a:lstStyle/>
          <a:p>
            <a:fld id="{3E15BD7C-E074-4D4A-84C3-500EE5B9C190}" type="slidenum">
              <a:rPr lang="ru-RU" smtClean="0"/>
              <a:pPr/>
              <a:t>35</a:t>
            </a:fld>
            <a:endParaRPr lang="ru-RU" dirty="0"/>
          </a:p>
        </p:txBody>
      </p:sp>
      <p:sp>
        <p:nvSpPr>
          <p:cNvPr id="6" name="TextBox 5">
            <a:extLst>
              <a:ext uri="{FF2B5EF4-FFF2-40B4-BE49-F238E27FC236}">
                <a16:creationId xmlns:a16="http://schemas.microsoft.com/office/drawing/2014/main" id="{ADDBBD8E-53EF-4F64-80E9-60C43AF9A953}"/>
              </a:ext>
            </a:extLst>
          </p:cNvPr>
          <p:cNvSpPr txBox="1"/>
          <p:nvPr/>
        </p:nvSpPr>
        <p:spPr>
          <a:xfrm rot="10800000" flipV="1">
            <a:off x="130629" y="1474359"/>
            <a:ext cx="4555672" cy="2169825"/>
          </a:xfrm>
          <a:prstGeom prst="rect">
            <a:avLst/>
          </a:prstGeom>
          <a:ln>
            <a:solidFill>
              <a:schemeClr val="bg1"/>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just">
              <a:buFont typeface="Wingdings" panose="05000000000000000000" pitchFamily="2" charset="2"/>
              <a:buChar char="q"/>
            </a:pPr>
            <a:r>
              <a:rPr lang="en-US" sz="1500" dirty="0"/>
              <a:t>Sao </a:t>
            </a:r>
            <a:r>
              <a:rPr lang="en-US" sz="1500" dirty="0" err="1"/>
              <a:t>chép</a:t>
            </a:r>
            <a:r>
              <a:rPr lang="en-US" sz="1500" dirty="0"/>
              <a:t>, </a:t>
            </a:r>
            <a:r>
              <a:rPr lang="en-US" sz="1500" dirty="0" err="1"/>
              <a:t>tạo</a:t>
            </a:r>
            <a:r>
              <a:rPr lang="en-US" sz="1500" dirty="0"/>
              <a:t> 1 </a:t>
            </a:r>
            <a:r>
              <a:rPr lang="en-US" sz="1500" dirty="0" err="1"/>
              <a:t>bản</a:t>
            </a:r>
            <a:r>
              <a:rPr lang="en-US" sz="1500" dirty="0"/>
              <a:t> </a:t>
            </a:r>
            <a:r>
              <a:rPr lang="en-US" sz="1500" dirty="0" err="1"/>
              <a:t>sao</a:t>
            </a:r>
            <a:r>
              <a:rPr lang="en-US" sz="1500" dirty="0"/>
              <a:t> website </a:t>
            </a:r>
            <a:r>
              <a:rPr lang="en-US" sz="1500" dirty="0" err="1"/>
              <a:t>vào</a:t>
            </a:r>
            <a:r>
              <a:rPr lang="en-US" sz="1500" dirty="0"/>
              <a:t> </a:t>
            </a:r>
            <a:r>
              <a:rPr lang="en-US" sz="1500" dirty="0" err="1"/>
              <a:t>hệ</a:t>
            </a:r>
            <a:r>
              <a:rPr lang="en-US" sz="1500" dirty="0"/>
              <a:t> </a:t>
            </a:r>
            <a:r>
              <a:rPr lang="en-US" sz="1500" dirty="0" err="1"/>
              <a:t>thống</a:t>
            </a:r>
            <a:r>
              <a:rPr lang="en-US" sz="1500" dirty="0"/>
              <a:t> </a:t>
            </a:r>
            <a:r>
              <a:rPr lang="en-US" sz="1500" dirty="0" err="1"/>
              <a:t>cục</a:t>
            </a:r>
            <a:r>
              <a:rPr lang="en-US" sz="1500" dirty="0"/>
              <a:t> </a:t>
            </a:r>
            <a:r>
              <a:rPr lang="en-US" sz="1500" dirty="0" err="1"/>
              <a:t>bộ</a:t>
            </a:r>
            <a:r>
              <a:rPr lang="en-US" sz="1500" dirty="0"/>
              <a:t> </a:t>
            </a:r>
            <a:r>
              <a:rPr lang="en-US" sz="1500" dirty="0" err="1"/>
              <a:t>cho</a:t>
            </a:r>
            <a:r>
              <a:rPr lang="en-US" sz="1500" dirty="0"/>
              <a:t> </a:t>
            </a:r>
            <a:r>
              <a:rPr lang="en-US" sz="1500" dirty="0" err="1"/>
              <a:t>phép</a:t>
            </a:r>
            <a:r>
              <a:rPr lang="en-US" sz="1500" dirty="0"/>
              <a:t> attacker </a:t>
            </a:r>
            <a:r>
              <a:rPr lang="en-US" sz="1500" dirty="0" err="1"/>
              <a:t>truy</a:t>
            </a:r>
            <a:r>
              <a:rPr lang="en-US" sz="1500" dirty="0"/>
              <a:t> </a:t>
            </a:r>
            <a:r>
              <a:rPr lang="en-US" sz="1500" dirty="0" err="1"/>
              <a:t>cập</a:t>
            </a:r>
            <a:r>
              <a:rPr lang="en-US" sz="1500" dirty="0"/>
              <a:t> </a:t>
            </a:r>
            <a:r>
              <a:rPr lang="en-US" sz="1500" dirty="0" err="1"/>
              <a:t>bằng</a:t>
            </a:r>
            <a:r>
              <a:rPr lang="en-US" sz="1500" dirty="0"/>
              <a:t> </a:t>
            </a:r>
            <a:r>
              <a:rPr lang="en-US" sz="1500" dirty="0" err="1"/>
              <a:t>trình</a:t>
            </a:r>
            <a:r>
              <a:rPr lang="en-US" sz="1500" dirty="0"/>
              <a:t> </a:t>
            </a:r>
            <a:r>
              <a:rPr lang="en-US" sz="1500" dirty="0" err="1"/>
              <a:t>duyệt</a:t>
            </a:r>
            <a:r>
              <a:rPr lang="en-US" sz="1500" dirty="0"/>
              <a:t> offline, </a:t>
            </a:r>
            <a:r>
              <a:rPr lang="en-US" sz="1500" dirty="0" err="1"/>
              <a:t>nó</a:t>
            </a:r>
            <a:r>
              <a:rPr lang="en-US" sz="1500" dirty="0"/>
              <a:t> </a:t>
            </a:r>
            <a:r>
              <a:rPr lang="en-US" sz="1500" dirty="0" err="1"/>
              <a:t>cũng</a:t>
            </a:r>
            <a:r>
              <a:rPr lang="en-US" sz="1500" dirty="0"/>
              <a:t> </a:t>
            </a:r>
            <a:r>
              <a:rPr lang="en-US" sz="1500" dirty="0" err="1"/>
              <a:t>hỗ</a:t>
            </a:r>
            <a:r>
              <a:rPr lang="en-US" sz="1500" dirty="0"/>
              <a:t> </a:t>
            </a:r>
            <a:r>
              <a:rPr lang="en-US" sz="1500" dirty="0" err="1"/>
              <a:t>trợ</a:t>
            </a:r>
            <a:r>
              <a:rPr lang="en-US" sz="1500" dirty="0"/>
              <a:t> </a:t>
            </a:r>
            <a:r>
              <a:rPr lang="en-US" sz="1500" dirty="0" err="1"/>
              <a:t>tìm</a:t>
            </a:r>
            <a:r>
              <a:rPr lang="en-US" sz="1500" dirty="0"/>
              <a:t> </a:t>
            </a:r>
            <a:r>
              <a:rPr lang="en-US" sz="1500" dirty="0" err="1"/>
              <a:t>kiếm</a:t>
            </a:r>
            <a:r>
              <a:rPr lang="en-US" sz="1500" dirty="0"/>
              <a:t> </a:t>
            </a:r>
            <a:r>
              <a:rPr lang="en-US" sz="1500" dirty="0" err="1">
                <a:solidFill>
                  <a:srgbClr val="FF0000"/>
                </a:solidFill>
              </a:rPr>
              <a:t>cấu</a:t>
            </a:r>
            <a:r>
              <a:rPr lang="en-US" sz="1500" dirty="0">
                <a:solidFill>
                  <a:srgbClr val="FF0000"/>
                </a:solidFill>
              </a:rPr>
              <a:t> </a:t>
            </a:r>
            <a:r>
              <a:rPr lang="en-US" sz="1500" dirty="0" err="1">
                <a:solidFill>
                  <a:srgbClr val="FF0000"/>
                </a:solidFill>
              </a:rPr>
              <a:t>trúc</a:t>
            </a:r>
            <a:r>
              <a:rPr lang="en-US" sz="1500" dirty="0">
                <a:solidFill>
                  <a:srgbClr val="FF0000"/>
                </a:solidFill>
              </a:rPr>
              <a:t> </a:t>
            </a:r>
            <a:r>
              <a:rPr lang="en-US" sz="1500" dirty="0" err="1">
                <a:solidFill>
                  <a:srgbClr val="FF0000"/>
                </a:solidFill>
              </a:rPr>
              <a:t>danh</a:t>
            </a:r>
            <a:r>
              <a:rPr lang="en-US" sz="1500" dirty="0">
                <a:solidFill>
                  <a:srgbClr val="FF0000"/>
                </a:solidFill>
              </a:rPr>
              <a:t> </a:t>
            </a:r>
            <a:r>
              <a:rPr lang="en-US" sz="1500" dirty="0" err="1">
                <a:solidFill>
                  <a:srgbClr val="FF0000"/>
                </a:solidFill>
              </a:rPr>
              <a:t>mục</a:t>
            </a:r>
            <a:r>
              <a:rPr lang="en-US" sz="1500" dirty="0">
                <a:solidFill>
                  <a:srgbClr val="FF0000"/>
                </a:solidFill>
              </a:rPr>
              <a:t> </a:t>
            </a:r>
            <a:r>
              <a:rPr lang="en-US" sz="1500" dirty="0" err="1"/>
              <a:t>và</a:t>
            </a:r>
            <a:r>
              <a:rPr lang="en-US" sz="1500" dirty="0"/>
              <a:t> </a:t>
            </a:r>
            <a:r>
              <a:rPr lang="en-US" sz="1500" dirty="0" err="1"/>
              <a:t>những</a:t>
            </a:r>
            <a:r>
              <a:rPr lang="en-US" sz="1500" dirty="0"/>
              <a:t> </a:t>
            </a:r>
            <a:r>
              <a:rPr lang="en-US" sz="1500" dirty="0" err="1"/>
              <a:t>thông</a:t>
            </a:r>
            <a:r>
              <a:rPr lang="en-US" sz="1500" dirty="0"/>
              <a:t> tin </a:t>
            </a:r>
            <a:r>
              <a:rPr lang="en-US" sz="1500" dirty="0" err="1"/>
              <a:t>giá</a:t>
            </a:r>
            <a:r>
              <a:rPr lang="en-US" sz="1500" dirty="0"/>
              <a:t> </a:t>
            </a:r>
            <a:r>
              <a:rPr lang="en-US" sz="1500" dirty="0" err="1"/>
              <a:t>trị</a:t>
            </a:r>
            <a:r>
              <a:rPr lang="en-US" sz="1500" dirty="0"/>
              <a:t> </a:t>
            </a:r>
            <a:r>
              <a:rPr lang="en-US" sz="1500" dirty="0" err="1"/>
              <a:t>khác</a:t>
            </a:r>
            <a:r>
              <a:rPr lang="en-US" sz="1500" dirty="0"/>
              <a:t> </a:t>
            </a:r>
            <a:r>
              <a:rPr lang="en-US" sz="1500" dirty="0" err="1"/>
              <a:t>từ</a:t>
            </a:r>
            <a:r>
              <a:rPr lang="en-US" sz="1500" dirty="0"/>
              <a:t> </a:t>
            </a:r>
            <a:r>
              <a:rPr lang="en-US" sz="1500" dirty="0" err="1"/>
              <a:t>bản</a:t>
            </a:r>
            <a:r>
              <a:rPr lang="en-US" sz="1500" dirty="0"/>
              <a:t> </a:t>
            </a:r>
            <a:r>
              <a:rPr lang="en-US" sz="1500" dirty="0" err="1"/>
              <a:t>sao</a:t>
            </a:r>
            <a:r>
              <a:rPr lang="en-US" sz="1500" dirty="0"/>
              <a:t> mà </a:t>
            </a:r>
            <a:r>
              <a:rPr lang="en-US" sz="1500" dirty="0" err="1"/>
              <a:t>không</a:t>
            </a:r>
            <a:r>
              <a:rPr lang="en-US" sz="1500" dirty="0"/>
              <a:t> </a:t>
            </a:r>
            <a:r>
              <a:rPr lang="en-US" sz="1500" dirty="0" err="1"/>
              <a:t>cần</a:t>
            </a:r>
            <a:r>
              <a:rPr lang="en-US" sz="1500" dirty="0"/>
              <a:t> </a:t>
            </a:r>
            <a:r>
              <a:rPr lang="en-US" sz="1500" dirty="0" err="1"/>
              <a:t>gọi</a:t>
            </a:r>
            <a:r>
              <a:rPr lang="en-US" sz="1500" dirty="0"/>
              <a:t> request </a:t>
            </a:r>
            <a:r>
              <a:rPr lang="en-US" sz="1500" dirty="0" err="1"/>
              <a:t>tới</a:t>
            </a:r>
            <a:r>
              <a:rPr lang="en-US" sz="1500" dirty="0"/>
              <a:t> web server</a:t>
            </a:r>
          </a:p>
          <a:p>
            <a:pPr algn="just">
              <a:buFont typeface="Wingdings" panose="05000000000000000000" pitchFamily="2" charset="2"/>
              <a:buChar char="q"/>
            </a:pPr>
            <a:r>
              <a:rPr lang="en-US" sz="1500" dirty="0"/>
              <a:t>Web Mirroring Tools </a:t>
            </a:r>
            <a:r>
              <a:rPr lang="en-US" sz="1500" dirty="0" err="1"/>
              <a:t>cho</a:t>
            </a:r>
            <a:r>
              <a:rPr lang="en-US" sz="1500" dirty="0"/>
              <a:t> </a:t>
            </a:r>
            <a:r>
              <a:rPr lang="en-US" sz="1500" dirty="0" err="1"/>
              <a:t>phép</a:t>
            </a:r>
            <a:r>
              <a:rPr lang="en-US" sz="1500" dirty="0"/>
              <a:t> </a:t>
            </a:r>
            <a:r>
              <a:rPr lang="en-US" sz="1500" dirty="0" err="1">
                <a:solidFill>
                  <a:srgbClr val="FF0000"/>
                </a:solidFill>
              </a:rPr>
              <a:t>bạn</a:t>
            </a:r>
            <a:r>
              <a:rPr lang="en-US" sz="1500" dirty="0">
                <a:solidFill>
                  <a:srgbClr val="FF0000"/>
                </a:solidFill>
              </a:rPr>
              <a:t> </a:t>
            </a:r>
            <a:r>
              <a:rPr lang="en-US" sz="1500" dirty="0" err="1">
                <a:solidFill>
                  <a:srgbClr val="FF0000"/>
                </a:solidFill>
              </a:rPr>
              <a:t>tải</a:t>
            </a:r>
            <a:r>
              <a:rPr lang="en-US" sz="1500" dirty="0">
                <a:solidFill>
                  <a:srgbClr val="FF0000"/>
                </a:solidFill>
              </a:rPr>
              <a:t> 1 website </a:t>
            </a:r>
            <a:r>
              <a:rPr lang="en-US" sz="1500" dirty="0" err="1">
                <a:solidFill>
                  <a:srgbClr val="FF0000"/>
                </a:solidFill>
              </a:rPr>
              <a:t>vào</a:t>
            </a:r>
            <a:r>
              <a:rPr lang="en-US" sz="1500" dirty="0">
                <a:solidFill>
                  <a:srgbClr val="FF0000"/>
                </a:solidFill>
              </a:rPr>
              <a:t> 1 </a:t>
            </a:r>
            <a:r>
              <a:rPr lang="en-US" sz="1500" dirty="0" err="1">
                <a:solidFill>
                  <a:srgbClr val="FF0000"/>
                </a:solidFill>
              </a:rPr>
              <a:t>thư</a:t>
            </a:r>
            <a:r>
              <a:rPr lang="en-US" sz="1500" dirty="0">
                <a:solidFill>
                  <a:srgbClr val="FF0000"/>
                </a:solidFill>
              </a:rPr>
              <a:t> </a:t>
            </a:r>
            <a:r>
              <a:rPr lang="en-US" sz="1500" dirty="0" err="1">
                <a:solidFill>
                  <a:srgbClr val="FF0000"/>
                </a:solidFill>
              </a:rPr>
              <a:t>mục</a:t>
            </a:r>
            <a:r>
              <a:rPr lang="en-US" sz="1500" dirty="0">
                <a:solidFill>
                  <a:srgbClr val="FF0000"/>
                </a:solidFill>
              </a:rPr>
              <a:t> </a:t>
            </a:r>
            <a:r>
              <a:rPr lang="en-US" sz="1500" dirty="0" err="1">
                <a:solidFill>
                  <a:srgbClr val="FF0000"/>
                </a:solidFill>
              </a:rPr>
              <a:t>nội</a:t>
            </a:r>
            <a:r>
              <a:rPr lang="en-US" sz="1500" dirty="0">
                <a:solidFill>
                  <a:srgbClr val="FF0000"/>
                </a:solidFill>
              </a:rPr>
              <a:t> </a:t>
            </a:r>
            <a:r>
              <a:rPr lang="en-US" sz="1500" dirty="0" err="1">
                <a:solidFill>
                  <a:srgbClr val="FF0000"/>
                </a:solidFill>
              </a:rPr>
              <a:t>bộ</a:t>
            </a:r>
            <a:r>
              <a:rPr lang="en-US" sz="1500" dirty="0"/>
              <a:t>,  </a:t>
            </a:r>
            <a:r>
              <a:rPr lang="en-US" sz="1500" dirty="0" err="1"/>
              <a:t>xây</a:t>
            </a:r>
            <a:r>
              <a:rPr lang="en-US" sz="1500" dirty="0"/>
              <a:t> </a:t>
            </a:r>
            <a:r>
              <a:rPr lang="en-US" sz="1500" dirty="0" err="1"/>
              <a:t>dựng</a:t>
            </a:r>
            <a:r>
              <a:rPr lang="en-US" sz="1500" dirty="0"/>
              <a:t> </a:t>
            </a:r>
            <a:r>
              <a:rPr lang="en-US" sz="1500" dirty="0" err="1"/>
              <a:t>đệ</a:t>
            </a:r>
            <a:r>
              <a:rPr lang="en-US" sz="1500" dirty="0"/>
              <a:t> </a:t>
            </a:r>
            <a:r>
              <a:rPr lang="en-US" sz="1500" dirty="0" err="1"/>
              <a:t>quy</a:t>
            </a:r>
            <a:r>
              <a:rPr lang="en-US" sz="1500" dirty="0"/>
              <a:t> </a:t>
            </a:r>
            <a:r>
              <a:rPr lang="en-US" sz="1500" dirty="0" err="1"/>
              <a:t>tất</a:t>
            </a:r>
            <a:r>
              <a:rPr lang="en-US" sz="1500" dirty="0"/>
              <a:t> </a:t>
            </a:r>
            <a:r>
              <a:rPr lang="en-US" sz="1500" dirty="0" err="1"/>
              <a:t>cả</a:t>
            </a:r>
            <a:r>
              <a:rPr lang="en-US" sz="1500" dirty="0"/>
              <a:t> </a:t>
            </a:r>
            <a:r>
              <a:rPr lang="en-US" sz="1500" dirty="0" err="1"/>
              <a:t>thư</a:t>
            </a:r>
            <a:r>
              <a:rPr lang="en-US" sz="1500" dirty="0"/>
              <a:t> </a:t>
            </a:r>
            <a:r>
              <a:rPr lang="en-US" sz="1500" dirty="0" err="1"/>
              <a:t>mục</a:t>
            </a:r>
            <a:r>
              <a:rPr lang="en-US" sz="1500" dirty="0"/>
              <a:t>, HTML, </a:t>
            </a:r>
            <a:r>
              <a:rPr lang="en-US" sz="1500" dirty="0" err="1"/>
              <a:t>ảnh</a:t>
            </a:r>
            <a:r>
              <a:rPr lang="en-US" sz="1500" dirty="0"/>
              <a:t>, flash, videos </a:t>
            </a:r>
            <a:r>
              <a:rPr lang="en-US" sz="1500" dirty="0" err="1"/>
              <a:t>và</a:t>
            </a:r>
            <a:r>
              <a:rPr lang="en-US" sz="1500" dirty="0"/>
              <a:t> </a:t>
            </a:r>
            <a:r>
              <a:rPr lang="en-US" sz="1500" dirty="0" err="1"/>
              <a:t>các</a:t>
            </a:r>
            <a:r>
              <a:rPr lang="en-US" sz="1500" dirty="0"/>
              <a:t> </a:t>
            </a:r>
            <a:r>
              <a:rPr lang="en-US" sz="1500" dirty="0" err="1"/>
              <a:t>thư</a:t>
            </a:r>
            <a:r>
              <a:rPr lang="en-US" sz="1500" dirty="0"/>
              <a:t> </a:t>
            </a:r>
            <a:r>
              <a:rPr lang="en-US" sz="1500" dirty="0" err="1"/>
              <a:t>mục</a:t>
            </a:r>
            <a:r>
              <a:rPr lang="en-US" sz="1500" dirty="0"/>
              <a:t> </a:t>
            </a:r>
            <a:r>
              <a:rPr lang="en-US" sz="1500" dirty="0" err="1"/>
              <a:t>khác</a:t>
            </a:r>
            <a:r>
              <a:rPr lang="en-US" sz="1500" dirty="0"/>
              <a:t> </a:t>
            </a:r>
            <a:r>
              <a:rPr lang="en-US" sz="1500" dirty="0" err="1"/>
              <a:t>từ</a:t>
            </a:r>
            <a:r>
              <a:rPr lang="en-US" sz="1500" dirty="0"/>
              <a:t> server </a:t>
            </a:r>
            <a:r>
              <a:rPr lang="en-US" sz="1500" dirty="0" err="1"/>
              <a:t>về</a:t>
            </a:r>
            <a:r>
              <a:rPr lang="en-US" sz="1500" dirty="0"/>
              <a:t> </a:t>
            </a:r>
            <a:r>
              <a:rPr lang="en-US" sz="1500" dirty="0" err="1"/>
              <a:t>máy</a:t>
            </a:r>
            <a:r>
              <a:rPr lang="en-US" sz="1500" dirty="0"/>
              <a:t> </a:t>
            </a:r>
            <a:r>
              <a:rPr lang="en-US" sz="1500" dirty="0" err="1"/>
              <a:t>tính</a:t>
            </a:r>
            <a:r>
              <a:rPr lang="en-US" sz="1500" dirty="0"/>
              <a:t> </a:t>
            </a:r>
            <a:r>
              <a:rPr lang="en-US" sz="1500" dirty="0" err="1"/>
              <a:t>của</a:t>
            </a:r>
            <a:r>
              <a:rPr lang="en-US" sz="1500" dirty="0"/>
              <a:t> </a:t>
            </a:r>
            <a:r>
              <a:rPr lang="en-US" sz="1500" dirty="0" err="1"/>
              <a:t>bạn</a:t>
            </a:r>
            <a:endParaRPr lang="en-US" sz="1500" dirty="0">
              <a:solidFill>
                <a:srgbClr val="FF0000"/>
              </a:solidFill>
            </a:endParaRPr>
          </a:p>
        </p:txBody>
      </p:sp>
      <p:sp>
        <p:nvSpPr>
          <p:cNvPr id="5" name="TextBox 4">
            <a:extLst>
              <a:ext uri="{FF2B5EF4-FFF2-40B4-BE49-F238E27FC236}">
                <a16:creationId xmlns:a16="http://schemas.microsoft.com/office/drawing/2014/main" id="{035F3716-44D3-4FE7-8748-7F84FD86DAAA}"/>
              </a:ext>
            </a:extLst>
          </p:cNvPr>
          <p:cNvSpPr txBox="1"/>
          <p:nvPr/>
        </p:nvSpPr>
        <p:spPr>
          <a:xfrm>
            <a:off x="138792" y="3803991"/>
            <a:ext cx="4457700" cy="1546577"/>
          </a:xfrm>
          <a:prstGeom prst="rect">
            <a:avLst/>
          </a:prstGeom>
          <a:solidFill>
            <a:schemeClr val="bg1">
              <a:lumMod val="85000"/>
            </a:schemeClr>
          </a:solidFill>
        </p:spPr>
        <p:txBody>
          <a:bodyPr wrap="square" rtlCol="0">
            <a:spAutoFit/>
          </a:bodyPr>
          <a:lstStyle/>
          <a:p>
            <a:pPr algn="ctr"/>
            <a:r>
              <a:rPr lang="en-US" sz="1350" b="1" dirty="0">
                <a:solidFill>
                  <a:schemeClr val="tx2"/>
                </a:solidFill>
                <a:latin typeface="Tahoma" panose="020B0604030504040204" pitchFamily="34" charset="0"/>
                <a:ea typeface="Tahoma" panose="020B0604030504040204" pitchFamily="34" charset="0"/>
                <a:cs typeface="Tahoma" panose="020B0604030504040204" pitchFamily="34" charset="0"/>
              </a:rPr>
              <a:t>Web Mirroring Tools</a:t>
            </a:r>
          </a:p>
          <a:p>
            <a:pPr marL="214313" indent="-214313">
              <a:buFont typeface="Arial" panose="020B0604020202020204" pitchFamily="34" charset="0"/>
              <a:buChar char="•"/>
            </a:pPr>
            <a:r>
              <a:rPr lang="vi-VN" sz="1350" dirty="0"/>
              <a:t>Ncollector  Studio (http//www.calluna-software.com)</a:t>
            </a:r>
            <a:endParaRPr lang="en-US" sz="1350" dirty="0"/>
          </a:p>
          <a:p>
            <a:pPr marL="214313" indent="-214313">
              <a:buFont typeface="Arial" panose="020B0604020202020204" pitchFamily="34" charset="0"/>
              <a:buChar char="•"/>
            </a:pPr>
            <a:r>
              <a:rPr lang="vi-VN" sz="1350" dirty="0"/>
              <a:t>Teleport Pro (</a:t>
            </a:r>
            <a:r>
              <a:rPr lang="vi-VN" sz="1350" u="sng" dirty="0">
                <a:solidFill>
                  <a:srgbClr val="0563C1"/>
                </a:solidFill>
                <a:hlinkClick r:id="rId2"/>
              </a:rPr>
              <a:t>http://www.tenmax.com</a:t>
            </a:r>
            <a:r>
              <a:rPr lang="vi-VN" sz="1350" dirty="0"/>
              <a:t>)</a:t>
            </a:r>
            <a:endParaRPr lang="en-GB" sz="1350" dirty="0"/>
          </a:p>
          <a:p>
            <a:pPr marL="214313" indent="-214313">
              <a:buFont typeface="Arial" panose="020B0604020202020204" pitchFamily="34" charset="0"/>
              <a:buChar char="•"/>
            </a:pPr>
            <a:r>
              <a:rPr lang="en-GB" sz="1350" dirty="0"/>
              <a:t>Portable Offline Browser </a:t>
            </a:r>
            <a:r>
              <a:rPr lang="vi-VN" sz="1350" dirty="0"/>
              <a:t>(http://www</a:t>
            </a:r>
            <a:r>
              <a:rPr lang="en-US" sz="1350" dirty="0"/>
              <a:t>.</a:t>
            </a:r>
            <a:r>
              <a:rPr lang="vi-VN" sz="1350" dirty="0"/>
              <a:t>metaproducts.com)</a:t>
            </a:r>
            <a:endParaRPr lang="en-US" sz="1350" dirty="0"/>
          </a:p>
          <a:p>
            <a:pPr marL="214313" indent="-214313">
              <a:buFont typeface="Arial" panose="020B0604020202020204" pitchFamily="34" charset="0"/>
              <a:buChar char="•"/>
            </a:pPr>
            <a:r>
              <a:rPr lang="vi-VN" sz="1350" dirty="0"/>
              <a:t>Website Ripper Copier (</a:t>
            </a:r>
            <a:r>
              <a:rPr lang="vi-VN" sz="1350" dirty="0">
                <a:hlinkClick r:id="rId3"/>
              </a:rPr>
              <a:t>http://www.tensons.com</a:t>
            </a:r>
            <a:r>
              <a:rPr lang="vi-VN" sz="1350" dirty="0"/>
              <a:t>)</a:t>
            </a:r>
            <a:endParaRPr lang="en-US" sz="1350" dirty="0"/>
          </a:p>
          <a:p>
            <a:pPr marL="214313" indent="-214313">
              <a:buFont typeface="Arial" panose="020B0604020202020204" pitchFamily="34" charset="0"/>
              <a:buChar char="•"/>
            </a:pPr>
            <a:r>
              <a:rPr lang="vi-VN" sz="1350" dirty="0"/>
              <a:t>Gnu Weet (hep://nww.gnu.org)</a:t>
            </a:r>
            <a:endParaRPr lang="en-US" sz="1350" dirty="0"/>
          </a:p>
        </p:txBody>
      </p:sp>
      <p:pic>
        <p:nvPicPr>
          <p:cNvPr id="14" name="Picture 13">
            <a:extLst>
              <a:ext uri="{FF2B5EF4-FFF2-40B4-BE49-F238E27FC236}">
                <a16:creationId xmlns:a16="http://schemas.microsoft.com/office/drawing/2014/main" id="{FE9080D9-4AEC-4698-94D0-41E6E6A848D3}"/>
              </a:ext>
            </a:extLst>
          </p:cNvPr>
          <p:cNvPicPr>
            <a:picLocks noChangeAspect="1"/>
          </p:cNvPicPr>
          <p:nvPr/>
        </p:nvPicPr>
        <p:blipFill>
          <a:blip r:embed="rId4"/>
          <a:stretch>
            <a:fillRect/>
          </a:stretch>
        </p:blipFill>
        <p:spPr>
          <a:xfrm>
            <a:off x="4800600" y="2085389"/>
            <a:ext cx="4286250" cy="3313472"/>
          </a:xfrm>
          <a:prstGeom prst="rect">
            <a:avLst/>
          </a:prstGeom>
        </p:spPr>
      </p:pic>
    </p:spTree>
    <p:extLst>
      <p:ext uri="{BB962C8B-B14F-4D97-AF65-F5344CB8AC3E}">
        <p14:creationId xmlns:p14="http://schemas.microsoft.com/office/powerpoint/2010/main" val="19939730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08908-48F6-4456-8A83-B772578AF674}"/>
              </a:ext>
            </a:extLst>
          </p:cNvPr>
          <p:cNvSpPr>
            <a:spLocks noGrp="1"/>
          </p:cNvSpPr>
          <p:nvPr>
            <p:ph type="title"/>
          </p:nvPr>
        </p:nvSpPr>
        <p:spPr>
          <a:xfrm>
            <a:off x="87342" y="186655"/>
            <a:ext cx="9144000" cy="534888"/>
          </a:xfrm>
        </p:spPr>
        <p:txBody>
          <a:bodyPr/>
          <a:lstStyle/>
          <a:p>
            <a:r>
              <a:rPr lang="en-US" sz="3200" dirty="0"/>
              <a:t>Extracting Website Information from https://archive.org</a:t>
            </a:r>
            <a:endParaRPr lang="en-GB" sz="3200" dirty="0"/>
          </a:p>
        </p:txBody>
      </p:sp>
      <p:sp>
        <p:nvSpPr>
          <p:cNvPr id="4" name="Slide Number Placeholder 3">
            <a:extLst>
              <a:ext uri="{FF2B5EF4-FFF2-40B4-BE49-F238E27FC236}">
                <a16:creationId xmlns:a16="http://schemas.microsoft.com/office/drawing/2014/main" id="{75016255-3AF9-419A-B71B-EC975FB9C196}"/>
              </a:ext>
            </a:extLst>
          </p:cNvPr>
          <p:cNvSpPr>
            <a:spLocks noGrp="1"/>
          </p:cNvSpPr>
          <p:nvPr>
            <p:ph type="sldNum" sz="quarter" idx="12"/>
          </p:nvPr>
        </p:nvSpPr>
        <p:spPr/>
        <p:txBody>
          <a:bodyPr/>
          <a:lstStyle/>
          <a:p>
            <a:fld id="{3E15BD7C-E074-4D4A-84C3-500EE5B9C190}" type="slidenum">
              <a:rPr lang="ru-RU" smtClean="0"/>
              <a:pPr/>
              <a:t>36</a:t>
            </a:fld>
            <a:endParaRPr lang="ru-RU" dirty="0"/>
          </a:p>
        </p:txBody>
      </p:sp>
      <p:sp>
        <p:nvSpPr>
          <p:cNvPr id="5" name="TextBox 4">
            <a:extLst>
              <a:ext uri="{FF2B5EF4-FFF2-40B4-BE49-F238E27FC236}">
                <a16:creationId xmlns:a16="http://schemas.microsoft.com/office/drawing/2014/main" id="{035F3716-44D3-4FE7-8748-7F84FD86DAAA}"/>
              </a:ext>
            </a:extLst>
          </p:cNvPr>
          <p:cNvSpPr txBox="1"/>
          <p:nvPr/>
        </p:nvSpPr>
        <p:spPr>
          <a:xfrm>
            <a:off x="114300" y="1485901"/>
            <a:ext cx="8915400" cy="300082"/>
          </a:xfrm>
          <a:prstGeom prst="rect">
            <a:avLst/>
          </a:prstGeom>
          <a:solidFill>
            <a:schemeClr val="bg1">
              <a:lumMod val="85000"/>
            </a:schemeClr>
          </a:solidFill>
        </p:spPr>
        <p:txBody>
          <a:bodyPr wrap="square" rtlCol="0">
            <a:spAutoFit/>
          </a:bodyPr>
          <a:lstStyle/>
          <a:p>
            <a:r>
              <a:rPr lang="en-US" sz="1350" dirty="0" err="1">
                <a:latin typeface="Tahoma" panose="020B0604030504040204" pitchFamily="34" charset="0"/>
                <a:ea typeface="Tahoma" panose="020B0604030504040204" pitchFamily="34" charset="0"/>
                <a:cs typeface="Tahoma" panose="020B0604030504040204" pitchFamily="34" charset="0"/>
              </a:rPr>
              <a:t>Máy</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lưu</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trữ</a:t>
            </a:r>
            <a:r>
              <a:rPr lang="en-US" sz="1350" dirty="0">
                <a:latin typeface="Tahoma" panose="020B0604030504040204" pitchFamily="34" charset="0"/>
                <a:ea typeface="Tahoma" panose="020B0604030504040204" pitchFamily="34" charset="0"/>
                <a:cs typeface="Tahoma" panose="020B0604030504040204" pitchFamily="34" charset="0"/>
              </a:rPr>
              <a:t> Internet </a:t>
            </a:r>
            <a:r>
              <a:rPr lang="en-US" sz="1350" dirty="0" err="1">
                <a:latin typeface="Tahoma" panose="020B0604030504040204" pitchFamily="34" charset="0"/>
                <a:ea typeface="Tahoma" panose="020B0604030504040204" pitchFamily="34" charset="0"/>
                <a:cs typeface="Tahoma" panose="020B0604030504040204" pitchFamily="34" charset="0"/>
              </a:rPr>
              <a:t>cho</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phép</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bạn</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truy</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cập</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những</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phiên</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bản</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lưu</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trữ</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của</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những</a:t>
            </a:r>
            <a:r>
              <a:rPr lang="en-US" sz="1350" dirty="0">
                <a:latin typeface="Tahoma" panose="020B0604030504040204" pitchFamily="34" charset="0"/>
                <a:ea typeface="Tahoma" panose="020B0604030504040204" pitchFamily="34" charset="0"/>
                <a:cs typeface="Tahoma" panose="020B0604030504040204" pitchFamily="34" charset="0"/>
              </a:rPr>
              <a:t> website</a:t>
            </a:r>
          </a:p>
        </p:txBody>
      </p:sp>
      <p:pic>
        <p:nvPicPr>
          <p:cNvPr id="12" name="Picture 11">
            <a:extLst>
              <a:ext uri="{FF2B5EF4-FFF2-40B4-BE49-F238E27FC236}">
                <a16:creationId xmlns:a16="http://schemas.microsoft.com/office/drawing/2014/main" id="{7398B7C9-4C47-4BD1-ADAF-E987288FA05C}"/>
              </a:ext>
            </a:extLst>
          </p:cNvPr>
          <p:cNvPicPr>
            <a:picLocks noChangeAspect="1"/>
          </p:cNvPicPr>
          <p:nvPr/>
        </p:nvPicPr>
        <p:blipFill>
          <a:blip r:embed="rId3"/>
          <a:stretch>
            <a:fillRect/>
          </a:stretch>
        </p:blipFill>
        <p:spPr>
          <a:xfrm>
            <a:off x="114300" y="2220100"/>
            <a:ext cx="4629150" cy="3066629"/>
          </a:xfrm>
          <a:prstGeom prst="rect">
            <a:avLst/>
          </a:prstGeom>
        </p:spPr>
      </p:pic>
      <p:pic>
        <p:nvPicPr>
          <p:cNvPr id="15" name="Picture 14">
            <a:extLst>
              <a:ext uri="{FF2B5EF4-FFF2-40B4-BE49-F238E27FC236}">
                <a16:creationId xmlns:a16="http://schemas.microsoft.com/office/drawing/2014/main" id="{A5982B84-EFAF-407C-85F3-F132C1D9D262}"/>
              </a:ext>
            </a:extLst>
          </p:cNvPr>
          <p:cNvPicPr>
            <a:picLocks noChangeAspect="1"/>
          </p:cNvPicPr>
          <p:nvPr/>
        </p:nvPicPr>
        <p:blipFill>
          <a:blip r:embed="rId4"/>
          <a:stretch>
            <a:fillRect/>
          </a:stretch>
        </p:blipFill>
        <p:spPr>
          <a:xfrm>
            <a:off x="4843692" y="2239239"/>
            <a:ext cx="4243159" cy="3047489"/>
          </a:xfrm>
          <a:prstGeom prst="rect">
            <a:avLst/>
          </a:prstGeom>
        </p:spPr>
      </p:pic>
      <p:cxnSp>
        <p:nvCxnSpPr>
          <p:cNvPr id="19" name="Straight Arrow Connector 18">
            <a:extLst>
              <a:ext uri="{FF2B5EF4-FFF2-40B4-BE49-F238E27FC236}">
                <a16:creationId xmlns:a16="http://schemas.microsoft.com/office/drawing/2014/main" id="{7277A702-0940-4990-8984-7E0708716658}"/>
              </a:ext>
            </a:extLst>
          </p:cNvPr>
          <p:cNvCxnSpPr/>
          <p:nvPr/>
        </p:nvCxnSpPr>
        <p:spPr>
          <a:xfrm flipV="1">
            <a:off x="3429000" y="3314700"/>
            <a:ext cx="1771650" cy="74295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0199206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08908-48F6-4456-8A83-B772578AF674}"/>
              </a:ext>
            </a:extLst>
          </p:cNvPr>
          <p:cNvSpPr>
            <a:spLocks noGrp="1"/>
          </p:cNvSpPr>
          <p:nvPr>
            <p:ph type="title"/>
          </p:nvPr>
        </p:nvSpPr>
        <p:spPr>
          <a:xfrm>
            <a:off x="0" y="34506"/>
            <a:ext cx="9144000" cy="534888"/>
          </a:xfrm>
        </p:spPr>
        <p:txBody>
          <a:bodyPr/>
          <a:lstStyle/>
          <a:p>
            <a:r>
              <a:rPr lang="en-US" dirty="0"/>
              <a:t>Extracting Metadata of Public Documents</a:t>
            </a:r>
            <a:endParaRPr lang="en-GB" dirty="0"/>
          </a:p>
        </p:txBody>
      </p:sp>
      <p:sp>
        <p:nvSpPr>
          <p:cNvPr id="4" name="Slide Number Placeholder 3">
            <a:extLst>
              <a:ext uri="{FF2B5EF4-FFF2-40B4-BE49-F238E27FC236}">
                <a16:creationId xmlns:a16="http://schemas.microsoft.com/office/drawing/2014/main" id="{75016255-3AF9-419A-B71B-EC975FB9C196}"/>
              </a:ext>
            </a:extLst>
          </p:cNvPr>
          <p:cNvSpPr>
            <a:spLocks noGrp="1"/>
          </p:cNvSpPr>
          <p:nvPr>
            <p:ph type="sldNum" sz="quarter" idx="12"/>
          </p:nvPr>
        </p:nvSpPr>
        <p:spPr/>
        <p:txBody>
          <a:bodyPr/>
          <a:lstStyle/>
          <a:p>
            <a:fld id="{3E15BD7C-E074-4D4A-84C3-500EE5B9C190}" type="slidenum">
              <a:rPr lang="ru-RU" smtClean="0"/>
              <a:pPr/>
              <a:t>37</a:t>
            </a:fld>
            <a:endParaRPr lang="ru-RU" dirty="0"/>
          </a:p>
        </p:txBody>
      </p:sp>
      <p:sp>
        <p:nvSpPr>
          <p:cNvPr id="5" name="TextBox 4">
            <a:extLst>
              <a:ext uri="{FF2B5EF4-FFF2-40B4-BE49-F238E27FC236}">
                <a16:creationId xmlns:a16="http://schemas.microsoft.com/office/drawing/2014/main" id="{035F3716-44D3-4FE7-8748-7F84FD86DAAA}"/>
              </a:ext>
            </a:extLst>
          </p:cNvPr>
          <p:cNvSpPr txBox="1"/>
          <p:nvPr/>
        </p:nvSpPr>
        <p:spPr>
          <a:xfrm>
            <a:off x="114300" y="1485901"/>
            <a:ext cx="8915400" cy="923330"/>
          </a:xfrm>
          <a:prstGeom prst="rect">
            <a:avLst/>
          </a:prstGeom>
          <a:solidFill>
            <a:schemeClr val="bg1"/>
          </a:solidFill>
        </p:spPr>
        <p:txBody>
          <a:bodyPr wrap="square" rtlCol="0">
            <a:spAutoFit/>
          </a:bodyPr>
          <a:lstStyle/>
          <a:p>
            <a:pPr algn="just">
              <a:buFont typeface="Wingdings" panose="05000000000000000000" pitchFamily="2" charset="2"/>
              <a:buChar char="q"/>
            </a:pPr>
            <a:r>
              <a:rPr lang="en-US" sz="1350" dirty="0" err="1">
                <a:latin typeface="Tahoma" panose="020B0604030504040204" pitchFamily="34" charset="0"/>
                <a:ea typeface="Tahoma" panose="020B0604030504040204" pitchFamily="34" charset="0"/>
                <a:cs typeface="Tahoma" panose="020B0604030504040204" pitchFamily="34" charset="0"/>
              </a:rPr>
              <a:t>Những</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thông</a:t>
            </a:r>
            <a:r>
              <a:rPr lang="en-US" sz="1350" dirty="0">
                <a:latin typeface="Tahoma" panose="020B0604030504040204" pitchFamily="34" charset="0"/>
                <a:ea typeface="Tahoma" panose="020B0604030504040204" pitchFamily="34" charset="0"/>
                <a:cs typeface="Tahoma" panose="020B0604030504040204" pitchFamily="34" charset="0"/>
              </a:rPr>
              <a:t> tin </a:t>
            </a:r>
            <a:r>
              <a:rPr lang="en-US" sz="1350" dirty="0" err="1">
                <a:latin typeface="Tahoma" panose="020B0604030504040204" pitchFamily="34" charset="0"/>
                <a:ea typeface="Tahoma" panose="020B0604030504040204" pitchFamily="34" charset="0"/>
                <a:cs typeface="Tahoma" panose="020B0604030504040204" pitchFamily="34" charset="0"/>
              </a:rPr>
              <a:t>hữu</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dụng</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thường</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lưu</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trữ</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trên</a:t>
            </a:r>
            <a:r>
              <a:rPr lang="en-US" sz="1350" dirty="0">
                <a:latin typeface="Tahoma" panose="020B0604030504040204" pitchFamily="34" charset="0"/>
                <a:ea typeface="Tahoma" panose="020B0604030504040204" pitchFamily="34" charset="0"/>
                <a:cs typeface="Tahoma" panose="020B0604030504040204" pitchFamily="34" charset="0"/>
              </a:rPr>
              <a:t> website </a:t>
            </a:r>
            <a:r>
              <a:rPr lang="en-US" sz="1350" dirty="0" err="1">
                <a:latin typeface="Tahoma" panose="020B0604030504040204" pitchFamily="34" charset="0"/>
                <a:ea typeface="Tahoma" panose="020B0604030504040204" pitchFamily="34" charset="0"/>
                <a:cs typeface="Tahoma" panose="020B0604030504040204" pitchFamily="34" charset="0"/>
              </a:rPr>
              <a:t>của</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tổ</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chức</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mục</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tiêu</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trên</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những</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định</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dạng</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như</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solidFill>
                  <a:srgbClr val="FF0000"/>
                </a:solidFill>
                <a:latin typeface="Tahoma" panose="020B0604030504040204" pitchFamily="34" charset="0"/>
                <a:ea typeface="Tahoma" panose="020B0604030504040204" pitchFamily="34" charset="0"/>
                <a:cs typeface="Tahoma" panose="020B0604030504040204" pitchFamily="34" charset="0"/>
              </a:rPr>
              <a:t>tài</a:t>
            </a:r>
            <a:r>
              <a:rPr lang="en-US" sz="135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rgbClr val="FF0000"/>
                </a:solidFill>
                <a:latin typeface="Tahoma" panose="020B0604030504040204" pitchFamily="34" charset="0"/>
                <a:ea typeface="Tahoma" panose="020B0604030504040204" pitchFamily="34" charset="0"/>
                <a:cs typeface="Tahoma" panose="020B0604030504040204" pitchFamily="34" charset="0"/>
              </a:rPr>
              <a:t>liệu</a:t>
            </a:r>
            <a:r>
              <a:rPr lang="en-US" sz="1350" dirty="0">
                <a:solidFill>
                  <a:srgbClr val="FF0000"/>
                </a:solidFill>
                <a:latin typeface="Tahoma" panose="020B0604030504040204" pitchFamily="34" charset="0"/>
                <a:ea typeface="Tahoma" panose="020B0604030504040204" pitchFamily="34" charset="0"/>
                <a:cs typeface="Tahoma" panose="020B0604030504040204" pitchFamily="34" charset="0"/>
              </a:rPr>
              <a:t> pdf, doc, docx, etc.</a:t>
            </a:r>
          </a:p>
          <a:p>
            <a:pPr algn="just">
              <a:buFont typeface="Wingdings" panose="05000000000000000000" pitchFamily="2" charset="2"/>
              <a:buChar char="q"/>
            </a:pPr>
            <a:r>
              <a:rPr lang="en-US" sz="1350" dirty="0">
                <a:latin typeface="Tahoma" panose="020B0604030504040204" pitchFamily="34" charset="0"/>
                <a:ea typeface="Tahoma" panose="020B0604030504040204" pitchFamily="34" charset="0"/>
                <a:cs typeface="Tahoma" panose="020B0604030504040204" pitchFamily="34" charset="0"/>
              </a:rPr>
              <a:t>Attackers </a:t>
            </a:r>
            <a:r>
              <a:rPr lang="en-US" sz="1350" dirty="0" err="1">
                <a:latin typeface="Tahoma" panose="020B0604030504040204" pitchFamily="34" charset="0"/>
                <a:ea typeface="Tahoma" panose="020B0604030504040204" pitchFamily="34" charset="0"/>
                <a:cs typeface="Tahoma" panose="020B0604030504040204" pitchFamily="34" charset="0"/>
              </a:rPr>
              <a:t>sẽ</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sử</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dụng</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những</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siêu</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thông</a:t>
            </a:r>
            <a:r>
              <a:rPr lang="en-US" sz="1350" dirty="0">
                <a:latin typeface="Tahoma" panose="020B0604030504040204" pitchFamily="34" charset="0"/>
                <a:ea typeface="Tahoma" panose="020B0604030504040204" pitchFamily="34" charset="0"/>
                <a:cs typeface="Tahoma" panose="020B0604030504040204" pitchFamily="34" charset="0"/>
              </a:rPr>
              <a:t> tin </a:t>
            </a:r>
            <a:r>
              <a:rPr lang="en-US" sz="1350" dirty="0" err="1">
                <a:latin typeface="Tahoma" panose="020B0604030504040204" pitchFamily="34" charset="0"/>
                <a:ea typeface="Tahoma" panose="020B0604030504040204" pitchFamily="34" charset="0"/>
                <a:cs typeface="Tahoma" panose="020B0604030504040204" pitchFamily="34" charset="0"/>
              </a:rPr>
              <a:t>này</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và</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thông</a:t>
            </a:r>
            <a:r>
              <a:rPr lang="en-US" sz="1350" dirty="0">
                <a:latin typeface="Tahoma" panose="020B0604030504040204" pitchFamily="34" charset="0"/>
                <a:ea typeface="Tahoma" panose="020B0604030504040204" pitchFamily="34" charset="0"/>
                <a:cs typeface="Tahoma" panose="020B0604030504040204" pitchFamily="34" charset="0"/>
              </a:rPr>
              <a:t> tin </a:t>
            </a:r>
            <a:r>
              <a:rPr lang="en-US" sz="1350" dirty="0" err="1">
                <a:latin typeface="Tahoma" panose="020B0604030504040204" pitchFamily="34" charset="0"/>
                <a:ea typeface="Tahoma" panose="020B0604030504040204" pitchFamily="34" charset="0"/>
                <a:cs typeface="Tahoma" panose="020B0604030504040204" pitchFamily="34" charset="0"/>
              </a:rPr>
              <a:t>được</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giấu</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để</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thực</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hiện</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solidFill>
                  <a:srgbClr val="FF0000"/>
                </a:solidFill>
                <a:latin typeface="Tahoma" panose="020B0604030504040204" pitchFamily="34" charset="0"/>
                <a:ea typeface="Tahoma" panose="020B0604030504040204" pitchFamily="34" charset="0"/>
                <a:cs typeface="Tahoma" panose="020B0604030504040204" pitchFamily="34" charset="0"/>
              </a:rPr>
              <a:t>cuộc</a:t>
            </a:r>
            <a:r>
              <a:rPr lang="en-US" sz="135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rgbClr val="FF0000"/>
                </a:solidFill>
                <a:latin typeface="Tahoma" panose="020B0604030504040204" pitchFamily="34" charset="0"/>
                <a:ea typeface="Tahoma" panose="020B0604030504040204" pitchFamily="34" charset="0"/>
                <a:cs typeface="Tahoma" panose="020B0604030504040204" pitchFamily="34" charset="0"/>
              </a:rPr>
              <a:t>tấn</a:t>
            </a:r>
            <a:r>
              <a:rPr lang="en-US" sz="135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rgbClr val="FF0000"/>
                </a:solidFill>
                <a:latin typeface="Tahoma" panose="020B0604030504040204" pitchFamily="34" charset="0"/>
                <a:ea typeface="Tahoma" panose="020B0604030504040204" pitchFamily="34" charset="0"/>
                <a:cs typeface="Tahoma" panose="020B0604030504040204" pitchFamily="34" charset="0"/>
              </a:rPr>
              <a:t>công</a:t>
            </a:r>
            <a:r>
              <a:rPr lang="en-US" sz="1350" dirty="0">
                <a:solidFill>
                  <a:srgbClr val="FF0000"/>
                </a:solidFill>
                <a:latin typeface="Tahoma" panose="020B0604030504040204" pitchFamily="34" charset="0"/>
                <a:ea typeface="Tahoma" panose="020B0604030504040204" pitchFamily="34" charset="0"/>
                <a:cs typeface="Tahoma" panose="020B0604030504040204" pitchFamily="34" charset="0"/>
              </a:rPr>
              <a:t> phi </a:t>
            </a:r>
            <a:r>
              <a:rPr lang="en-US" sz="1350" dirty="0" err="1">
                <a:solidFill>
                  <a:srgbClr val="FF0000"/>
                </a:solidFill>
                <a:latin typeface="Tahoma" panose="020B0604030504040204" pitchFamily="34" charset="0"/>
                <a:ea typeface="Tahoma" panose="020B0604030504040204" pitchFamily="34" charset="0"/>
                <a:cs typeface="Tahoma" panose="020B0604030504040204" pitchFamily="34" charset="0"/>
              </a:rPr>
              <a:t>kỹ</a:t>
            </a:r>
            <a:r>
              <a:rPr lang="en-US" sz="135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rgbClr val="FF0000"/>
                </a:solidFill>
                <a:latin typeface="Tahoma" panose="020B0604030504040204" pitchFamily="34" charset="0"/>
                <a:ea typeface="Tahoma" panose="020B0604030504040204" pitchFamily="34" charset="0"/>
                <a:cs typeface="Tahoma" panose="020B0604030504040204" pitchFamily="34" charset="0"/>
              </a:rPr>
              <a:t>thuật</a:t>
            </a:r>
            <a:r>
              <a:rPr lang="en-US" sz="135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và</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những</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cuộc</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tấn</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công</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khác</a:t>
            </a:r>
            <a:r>
              <a:rPr lang="en-US" sz="1350" dirty="0">
                <a:latin typeface="Tahoma" panose="020B0604030504040204" pitchFamily="34" charset="0"/>
                <a:ea typeface="Tahoma" panose="020B0604030504040204" pitchFamily="34" charset="0"/>
                <a:cs typeface="Tahoma" panose="020B0604030504040204" pitchFamily="34" charset="0"/>
              </a:rPr>
              <a:t>.</a:t>
            </a:r>
          </a:p>
        </p:txBody>
      </p:sp>
      <p:sp>
        <p:nvSpPr>
          <p:cNvPr id="11" name="TextBox 10">
            <a:extLst>
              <a:ext uri="{FF2B5EF4-FFF2-40B4-BE49-F238E27FC236}">
                <a16:creationId xmlns:a16="http://schemas.microsoft.com/office/drawing/2014/main" id="{048E3D53-EFE9-4B7D-B220-58A20B7DB7C9}"/>
              </a:ext>
            </a:extLst>
          </p:cNvPr>
          <p:cNvSpPr txBox="1"/>
          <p:nvPr/>
        </p:nvSpPr>
        <p:spPr>
          <a:xfrm>
            <a:off x="114300" y="2644947"/>
            <a:ext cx="1771650" cy="2042867"/>
          </a:xfrm>
          <a:prstGeom prst="rect">
            <a:avLst/>
          </a:prstGeom>
          <a:noFill/>
        </p:spPr>
        <p:txBody>
          <a:bodyPr wrap="square">
            <a:spAutoFit/>
          </a:bodyPr>
          <a:lstStyle/>
          <a:p>
            <a:pPr algn="ctr"/>
            <a:r>
              <a:rPr lang="en-US" sz="1875" b="1" dirty="0" err="1">
                <a:solidFill>
                  <a:schemeClr val="accent1"/>
                </a:solidFill>
                <a:latin typeface="Tahoma" panose="020B0604030504040204" pitchFamily="34" charset="0"/>
                <a:ea typeface="Tahoma" panose="020B0604030504040204" pitchFamily="34" charset="0"/>
                <a:cs typeface="Tahoma" panose="020B0604030504040204" pitchFamily="34" charset="0"/>
              </a:rPr>
              <a:t>Metagoofil</a:t>
            </a:r>
            <a:endParaRPr lang="en-US" sz="1875" b="1"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algn="ctr"/>
            <a:endParaRPr lang="en-US" sz="1350" dirty="0">
              <a:latin typeface="Tahoma" panose="020B0604030504040204" pitchFamily="34" charset="0"/>
              <a:ea typeface="Tahoma" panose="020B0604030504040204" pitchFamily="34" charset="0"/>
              <a:cs typeface="Tahoma" panose="020B0604030504040204" pitchFamily="34" charset="0"/>
            </a:endParaRPr>
          </a:p>
          <a:p>
            <a:pPr algn="just">
              <a:buFont typeface="Wingdings" panose="05000000000000000000" pitchFamily="2" charset="2"/>
              <a:buChar char="q"/>
            </a:pPr>
            <a:r>
              <a:rPr lang="en-US" sz="1350" dirty="0" err="1">
                <a:latin typeface="Tahoma" panose="020B0604030504040204" pitchFamily="34" charset="0"/>
                <a:ea typeface="Tahoma" panose="020B0604030504040204" pitchFamily="34" charset="0"/>
                <a:cs typeface="Tahoma" panose="020B0604030504040204" pitchFamily="34" charset="0"/>
              </a:rPr>
              <a:t>Metagoofil</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trích</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xuất</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siêu</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dữ</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liệu</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của</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những</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tài</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liệu</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công</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khai</a:t>
            </a:r>
            <a:r>
              <a:rPr lang="en-US" sz="1350" dirty="0">
                <a:latin typeface="Tahoma" panose="020B0604030504040204" pitchFamily="34" charset="0"/>
                <a:ea typeface="Tahoma" panose="020B0604030504040204" pitchFamily="34" charset="0"/>
                <a:cs typeface="Tahoma" panose="020B0604030504040204" pitchFamily="34" charset="0"/>
              </a:rPr>
              <a:t>(pdf, </a:t>
            </a:r>
            <a:r>
              <a:rPr lang="en-US" sz="1350" dirty="0" err="1">
                <a:latin typeface="Tahoma" panose="020B0604030504040204" pitchFamily="34" charset="0"/>
                <a:ea typeface="Tahoma" panose="020B0604030504040204" pitchFamily="34" charset="0"/>
                <a:cs typeface="Tahoma" panose="020B0604030504040204" pitchFamily="34" charset="0"/>
              </a:rPr>
              <a:t>xls</a:t>
            </a:r>
            <a:r>
              <a:rPr lang="en-US" sz="1350" dirty="0">
                <a:latin typeface="Tahoma" panose="020B0604030504040204" pitchFamily="34" charset="0"/>
                <a:ea typeface="Tahoma" panose="020B0604030504040204" pitchFamily="34" charset="0"/>
                <a:cs typeface="Tahoma" panose="020B0604030504040204" pitchFamily="34" charset="0"/>
              </a:rPr>
              <a:t>, ppt, docx, pptx, xlsx, etc.) </a:t>
            </a:r>
            <a:r>
              <a:rPr lang="en-US" sz="1350" dirty="0" err="1">
                <a:latin typeface="Tahoma" panose="020B0604030504040204" pitchFamily="34" charset="0"/>
                <a:ea typeface="Tahoma" panose="020B0604030504040204" pitchFamily="34" charset="0"/>
                <a:cs typeface="Tahoma" panose="020B0604030504040204" pitchFamily="34" charset="0"/>
              </a:rPr>
              <a:t>thuộc</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về</a:t>
            </a:r>
            <a:r>
              <a:rPr lang="en-US" sz="1350" dirty="0">
                <a:latin typeface="Tahoma" panose="020B0604030504040204" pitchFamily="34" charset="0"/>
                <a:ea typeface="Tahoma" panose="020B0604030504040204" pitchFamily="34" charset="0"/>
                <a:cs typeface="Tahoma" panose="020B0604030504040204" pitchFamily="34" charset="0"/>
              </a:rPr>
              <a:t> 1 </a:t>
            </a:r>
            <a:r>
              <a:rPr lang="en-US" sz="1350" dirty="0" err="1">
                <a:latin typeface="Tahoma" panose="020B0604030504040204" pitchFamily="34" charset="0"/>
                <a:ea typeface="Tahoma" panose="020B0604030504040204" pitchFamily="34" charset="0"/>
                <a:cs typeface="Tahoma" panose="020B0604030504040204" pitchFamily="34" charset="0"/>
              </a:rPr>
              <a:t>tổ</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chức</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mục</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tiêu</a:t>
            </a:r>
            <a:endParaRPr lang="en-US" sz="135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12" descr="Text&#10;&#10;Description automatically generated">
            <a:extLst>
              <a:ext uri="{FF2B5EF4-FFF2-40B4-BE49-F238E27FC236}">
                <a16:creationId xmlns:a16="http://schemas.microsoft.com/office/drawing/2014/main" id="{382907B4-2CBB-4908-BE50-DC51D84220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0888" y="2479911"/>
            <a:ext cx="2737658" cy="3055351"/>
          </a:xfrm>
          <a:prstGeom prst="rect">
            <a:avLst/>
          </a:prstGeom>
        </p:spPr>
      </p:pic>
      <p:sp>
        <p:nvSpPr>
          <p:cNvPr id="14" name="TextBox 13">
            <a:extLst>
              <a:ext uri="{FF2B5EF4-FFF2-40B4-BE49-F238E27FC236}">
                <a16:creationId xmlns:a16="http://schemas.microsoft.com/office/drawing/2014/main" id="{55D77F0A-AA7A-41CA-BF45-64BEBC16D6E5}"/>
              </a:ext>
            </a:extLst>
          </p:cNvPr>
          <p:cNvSpPr txBox="1"/>
          <p:nvPr/>
        </p:nvSpPr>
        <p:spPr>
          <a:xfrm>
            <a:off x="4972050" y="2171700"/>
            <a:ext cx="4057650" cy="3785652"/>
          </a:xfrm>
          <a:prstGeom prst="rect">
            <a:avLst/>
          </a:prstGeom>
          <a:solidFill>
            <a:schemeClr val="bg1">
              <a:lumMod val="75000"/>
            </a:schemeClr>
          </a:solidFill>
        </p:spPr>
        <p:txBody>
          <a:bodyPr wrap="square" rtlCol="0">
            <a:spAutoFit/>
          </a:bodyPr>
          <a:lstStyle/>
          <a:p>
            <a:pPr algn="ctr"/>
            <a:r>
              <a:rPr lang="en-US" sz="1500" b="1" dirty="0">
                <a:solidFill>
                  <a:schemeClr val="accent1"/>
                </a:solidFill>
                <a:latin typeface="Tahoma" panose="020B0604030504040204" pitchFamily="34" charset="0"/>
                <a:ea typeface="Tahoma" panose="020B0604030504040204" pitchFamily="34" charset="0"/>
                <a:cs typeface="Tahoma" panose="020B0604030504040204" pitchFamily="34" charset="0"/>
              </a:rPr>
              <a:t>Metadata Extraction Tools</a:t>
            </a:r>
            <a:endParaRPr lang="en-GB" sz="1500" b="1"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marL="257175" indent="-257175">
              <a:buFont typeface="Arial" panose="020B0604020202020204" pitchFamily="34" charset="0"/>
              <a:buChar char="•"/>
            </a:pPr>
            <a:r>
              <a:rPr lang="en-US" sz="1500" dirty="0" err="1">
                <a:latin typeface="Tahoma" panose="020B0604030504040204" pitchFamily="34" charset="0"/>
                <a:ea typeface="Tahoma" panose="020B0604030504040204" pitchFamily="34" charset="0"/>
                <a:cs typeface="Tahoma" panose="020B0604030504040204" pitchFamily="34" charset="0"/>
              </a:rPr>
              <a:t>ExtractMetadata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a:latin typeface="Tahoma" panose="020B0604030504040204" pitchFamily="34" charset="0"/>
                <a:ea typeface="Tahoma" panose="020B0604030504040204" pitchFamily="34" charset="0"/>
                <a:cs typeface="Tahoma" panose="020B0604030504040204" pitchFamily="34" charset="0"/>
                <a:hlinkClick r:id="rId4"/>
              </a:rPr>
              <a:t>http://www.extractmetadata.com</a:t>
            </a:r>
            <a:r>
              <a:rPr lang="en-US" sz="1500" dirty="0">
                <a:latin typeface="Tahoma" panose="020B0604030504040204" pitchFamily="34" charset="0"/>
                <a:ea typeface="Tahoma" panose="020B0604030504040204" pitchFamily="34" charset="0"/>
                <a:cs typeface="Tahoma" panose="020B0604030504040204" pitchFamily="34" charset="0"/>
              </a:rPr>
              <a:t>)</a:t>
            </a:r>
          </a:p>
          <a:p>
            <a:endParaRPr lang="en-US" sz="1500" dirty="0">
              <a:latin typeface="Tahoma" panose="020B0604030504040204" pitchFamily="34" charset="0"/>
              <a:ea typeface="Tahoma" panose="020B0604030504040204" pitchFamily="34" charset="0"/>
              <a:cs typeface="Tahoma" panose="020B0604030504040204" pitchFamily="34" charset="0"/>
            </a:endParaRPr>
          </a:p>
          <a:p>
            <a:pPr marL="257175" indent="-257175">
              <a:buFont typeface="Arial" panose="020B0604020202020204" pitchFamily="34" charset="0"/>
              <a:buChar char="•"/>
            </a:pPr>
            <a:r>
              <a:rPr lang="en-US" sz="1500" dirty="0">
                <a:latin typeface="Tahoma" panose="020B0604030504040204" pitchFamily="34" charset="0"/>
                <a:ea typeface="Tahoma" panose="020B0604030504040204" pitchFamily="34" charset="0"/>
                <a:cs typeface="Tahoma" panose="020B0604030504040204" pitchFamily="34" charset="0"/>
              </a:rPr>
              <a:t>FOCA (</a:t>
            </a:r>
            <a:r>
              <a:rPr lang="en-US" sz="1500" dirty="0">
                <a:latin typeface="Tahoma" panose="020B0604030504040204" pitchFamily="34" charset="0"/>
                <a:ea typeface="Tahoma" panose="020B0604030504040204" pitchFamily="34" charset="0"/>
                <a:cs typeface="Tahoma" panose="020B0604030504040204" pitchFamily="34" charset="0"/>
                <a:hlinkClick r:id="rId5"/>
              </a:rPr>
              <a:t>https://www.elevenpaths.com</a:t>
            </a:r>
            <a:r>
              <a:rPr lang="en-US" sz="1500" dirty="0">
                <a:latin typeface="Tahoma" panose="020B0604030504040204" pitchFamily="34" charset="0"/>
                <a:ea typeface="Tahoma" panose="020B0604030504040204" pitchFamily="34" charset="0"/>
                <a:cs typeface="Tahoma" panose="020B0604030504040204" pitchFamily="34" charset="0"/>
              </a:rPr>
              <a:t>)</a:t>
            </a:r>
          </a:p>
          <a:p>
            <a:endParaRPr lang="en-US" sz="1500" dirty="0">
              <a:latin typeface="Tahoma" panose="020B0604030504040204" pitchFamily="34" charset="0"/>
              <a:ea typeface="Tahoma" panose="020B0604030504040204" pitchFamily="34" charset="0"/>
              <a:cs typeface="Tahoma" panose="020B0604030504040204" pitchFamily="34" charset="0"/>
            </a:endParaRPr>
          </a:p>
          <a:p>
            <a:pPr marL="257175" indent="-257175">
              <a:buFont typeface="Arial" panose="020B0604020202020204" pitchFamily="34" charset="0"/>
              <a:buChar char="•"/>
            </a:pPr>
            <a:r>
              <a:rPr lang="en-US" sz="1500" dirty="0">
                <a:latin typeface="Tahoma" panose="020B0604030504040204" pitchFamily="34" charset="0"/>
                <a:ea typeface="Tahoma" panose="020B0604030504040204" pitchFamily="34" charset="0"/>
                <a:cs typeface="Tahoma" panose="020B0604030504040204" pitchFamily="34" charset="0"/>
              </a:rPr>
              <a:t>Meta Tag Analyzer (</a:t>
            </a:r>
            <a:r>
              <a:rPr lang="en-US" sz="1500" dirty="0">
                <a:latin typeface="Tahoma" panose="020B0604030504040204" pitchFamily="34" charset="0"/>
                <a:ea typeface="Tahoma" panose="020B0604030504040204" pitchFamily="34" charset="0"/>
                <a:cs typeface="Tahoma" panose="020B0604030504040204" pitchFamily="34" charset="0"/>
                <a:hlinkClick r:id="rId6"/>
              </a:rPr>
              <a:t>https://smallseotools.com</a:t>
            </a:r>
            <a:r>
              <a:rPr lang="en-US" sz="1500" dirty="0">
                <a:latin typeface="Tahoma" panose="020B0604030504040204" pitchFamily="34" charset="0"/>
                <a:ea typeface="Tahoma" panose="020B0604030504040204" pitchFamily="34" charset="0"/>
                <a:cs typeface="Tahoma" panose="020B0604030504040204" pitchFamily="34" charset="0"/>
              </a:rPr>
              <a:t>)</a:t>
            </a:r>
          </a:p>
          <a:p>
            <a:endParaRPr lang="en-US" sz="1500" dirty="0">
              <a:latin typeface="Tahoma" panose="020B0604030504040204" pitchFamily="34" charset="0"/>
              <a:ea typeface="Tahoma" panose="020B0604030504040204" pitchFamily="34" charset="0"/>
              <a:cs typeface="Tahoma" panose="020B0604030504040204" pitchFamily="34" charset="0"/>
            </a:endParaRPr>
          </a:p>
          <a:p>
            <a:pPr marL="257175" indent="-257175">
              <a:buFont typeface="Arial" panose="020B0604020202020204" pitchFamily="34" charset="0"/>
              <a:buChar char="•"/>
            </a:pPr>
            <a:r>
              <a:rPr lang="en-US" sz="1500" dirty="0" err="1">
                <a:latin typeface="Tahoma" panose="020B0604030504040204" pitchFamily="34" charset="0"/>
                <a:ea typeface="Tahoma" panose="020B0604030504040204" pitchFamily="34" charset="0"/>
                <a:cs typeface="Tahoma" panose="020B0604030504040204" pitchFamily="34" charset="0"/>
              </a:rPr>
              <a:t>BuzzStream</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a:latin typeface="Tahoma" panose="020B0604030504040204" pitchFamily="34" charset="0"/>
                <a:ea typeface="Tahoma" panose="020B0604030504040204" pitchFamily="34" charset="0"/>
                <a:cs typeface="Tahoma" panose="020B0604030504040204" pitchFamily="34" charset="0"/>
                <a:hlinkClick r:id="rId7"/>
              </a:rPr>
              <a:t>https://www.buzzstream.com</a:t>
            </a:r>
            <a:r>
              <a:rPr lang="en-US" sz="1500" dirty="0">
                <a:latin typeface="Tahoma" panose="020B0604030504040204" pitchFamily="34" charset="0"/>
                <a:ea typeface="Tahoma" panose="020B0604030504040204" pitchFamily="34" charset="0"/>
                <a:cs typeface="Tahoma" panose="020B0604030504040204" pitchFamily="34" charset="0"/>
              </a:rPr>
              <a:t>)</a:t>
            </a:r>
          </a:p>
          <a:p>
            <a:endParaRPr lang="en-US" sz="1500" dirty="0">
              <a:latin typeface="Tahoma" panose="020B0604030504040204" pitchFamily="34" charset="0"/>
              <a:ea typeface="Tahoma" panose="020B0604030504040204" pitchFamily="34" charset="0"/>
              <a:cs typeface="Tahoma" panose="020B0604030504040204" pitchFamily="34" charset="0"/>
            </a:endParaRPr>
          </a:p>
          <a:p>
            <a:pPr marL="257175" indent="-257175">
              <a:buFont typeface="Arial" panose="020B0604020202020204" pitchFamily="34" charset="0"/>
              <a:buChar char="•"/>
            </a:pPr>
            <a:r>
              <a:rPr lang="en-US" sz="1500" dirty="0" err="1">
                <a:latin typeface="Tahoma" panose="020B0604030504040204" pitchFamily="34" charset="0"/>
                <a:ea typeface="Tahoma" panose="020B0604030504040204" pitchFamily="34" charset="0"/>
                <a:cs typeface="Tahoma" panose="020B0604030504040204" pitchFamily="34" charset="0"/>
              </a:rPr>
              <a:t>Analyse</a:t>
            </a:r>
            <a:r>
              <a:rPr lang="en-US" sz="1500" dirty="0">
                <a:latin typeface="Tahoma" panose="020B0604030504040204" pitchFamily="34" charset="0"/>
                <a:ea typeface="Tahoma" panose="020B0604030504040204" pitchFamily="34" charset="0"/>
                <a:cs typeface="Tahoma" panose="020B0604030504040204" pitchFamily="34" charset="0"/>
              </a:rPr>
              <a:t> Metadata (</a:t>
            </a:r>
            <a:r>
              <a:rPr lang="en-US" sz="1500" dirty="0">
                <a:latin typeface="Tahoma" panose="020B0604030504040204" pitchFamily="34" charset="0"/>
                <a:ea typeface="Tahoma" panose="020B0604030504040204" pitchFamily="34" charset="0"/>
                <a:cs typeface="Tahoma" panose="020B0604030504040204" pitchFamily="34" charset="0"/>
                <a:hlinkClick r:id="rId8"/>
              </a:rPr>
              <a:t>http://www.exadium.com</a:t>
            </a:r>
            <a:r>
              <a:rPr lang="en-US" sz="1500" dirty="0">
                <a:latin typeface="Tahoma" panose="020B0604030504040204" pitchFamily="34" charset="0"/>
                <a:ea typeface="Tahoma" panose="020B0604030504040204" pitchFamily="34" charset="0"/>
                <a:cs typeface="Tahoma" panose="020B0604030504040204" pitchFamily="34" charset="0"/>
              </a:rPr>
              <a:t>)</a:t>
            </a:r>
          </a:p>
          <a:p>
            <a:endParaRPr lang="en-US" sz="1500" dirty="0">
              <a:latin typeface="Tahoma" panose="020B0604030504040204" pitchFamily="34" charset="0"/>
              <a:ea typeface="Tahoma" panose="020B0604030504040204" pitchFamily="34" charset="0"/>
              <a:cs typeface="Tahoma" panose="020B0604030504040204" pitchFamily="34" charset="0"/>
            </a:endParaRPr>
          </a:p>
          <a:p>
            <a:pPr marL="257175" indent="-257175">
              <a:buFont typeface="Arial" panose="020B0604020202020204" pitchFamily="34" charset="0"/>
              <a:buChar char="•"/>
            </a:pPr>
            <a:r>
              <a:rPr lang="en-US" sz="1500" dirty="0" err="1">
                <a:latin typeface="Tahoma" panose="020B0604030504040204" pitchFamily="34" charset="0"/>
                <a:ea typeface="Tahoma" panose="020B0604030504040204" pitchFamily="34" charset="0"/>
                <a:cs typeface="Tahoma" panose="020B0604030504040204" pitchFamily="34" charset="0"/>
              </a:rPr>
              <a:t>Exiftool</a:t>
            </a:r>
            <a:r>
              <a:rPr lang="en-US" sz="1500" dirty="0">
                <a:latin typeface="Tahoma" panose="020B0604030504040204" pitchFamily="34" charset="0"/>
                <a:ea typeface="Tahoma" panose="020B0604030504040204" pitchFamily="34" charset="0"/>
                <a:cs typeface="Tahoma" panose="020B0604030504040204" pitchFamily="34" charset="0"/>
              </a:rPr>
              <a:t> (http://www.sno.phy.queensu.ca)</a:t>
            </a:r>
          </a:p>
        </p:txBody>
      </p:sp>
    </p:spTree>
    <p:extLst>
      <p:ext uri="{BB962C8B-B14F-4D97-AF65-F5344CB8AC3E}">
        <p14:creationId xmlns:p14="http://schemas.microsoft.com/office/powerpoint/2010/main" val="24372208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08908-48F6-4456-8A83-B772578AF674}"/>
              </a:ext>
            </a:extLst>
          </p:cNvPr>
          <p:cNvSpPr>
            <a:spLocks noGrp="1"/>
          </p:cNvSpPr>
          <p:nvPr>
            <p:ph type="title"/>
          </p:nvPr>
        </p:nvSpPr>
        <p:spPr>
          <a:xfrm>
            <a:off x="5751" y="28650"/>
            <a:ext cx="9144000" cy="534888"/>
          </a:xfrm>
        </p:spPr>
        <p:txBody>
          <a:bodyPr/>
          <a:lstStyle/>
          <a:p>
            <a:r>
              <a:rPr lang="en-US" sz="3600" dirty="0"/>
              <a:t>Monitoring Web Pages for Updates and Changes</a:t>
            </a:r>
            <a:endParaRPr lang="en-GB" sz="3600" dirty="0"/>
          </a:p>
        </p:txBody>
      </p:sp>
      <p:sp>
        <p:nvSpPr>
          <p:cNvPr id="4" name="Slide Number Placeholder 3">
            <a:extLst>
              <a:ext uri="{FF2B5EF4-FFF2-40B4-BE49-F238E27FC236}">
                <a16:creationId xmlns:a16="http://schemas.microsoft.com/office/drawing/2014/main" id="{75016255-3AF9-419A-B71B-EC975FB9C196}"/>
              </a:ext>
            </a:extLst>
          </p:cNvPr>
          <p:cNvSpPr>
            <a:spLocks noGrp="1"/>
          </p:cNvSpPr>
          <p:nvPr>
            <p:ph type="sldNum" sz="quarter" idx="12"/>
          </p:nvPr>
        </p:nvSpPr>
        <p:spPr/>
        <p:txBody>
          <a:bodyPr/>
          <a:lstStyle/>
          <a:p>
            <a:fld id="{3E15BD7C-E074-4D4A-84C3-500EE5B9C190}" type="slidenum">
              <a:rPr lang="ru-RU" smtClean="0"/>
              <a:pPr/>
              <a:t>38</a:t>
            </a:fld>
            <a:endParaRPr lang="ru-RU" dirty="0"/>
          </a:p>
        </p:txBody>
      </p:sp>
      <p:sp>
        <p:nvSpPr>
          <p:cNvPr id="2" name="Rectangle 1">
            <a:extLst>
              <a:ext uri="{FF2B5EF4-FFF2-40B4-BE49-F238E27FC236}">
                <a16:creationId xmlns:a16="http://schemas.microsoft.com/office/drawing/2014/main" id="{9CCCC160-204E-4F4B-B9E0-C6E6B4D85426}"/>
              </a:ext>
            </a:extLst>
          </p:cNvPr>
          <p:cNvSpPr/>
          <p:nvPr/>
        </p:nvSpPr>
        <p:spPr>
          <a:xfrm>
            <a:off x="171450" y="1600200"/>
            <a:ext cx="3771900" cy="36004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75" b="1" dirty="0" err="1">
                <a:solidFill>
                  <a:schemeClr val="accent1"/>
                </a:solidFill>
                <a:latin typeface="Tahoma" panose="020B0604030504040204" pitchFamily="34" charset="0"/>
                <a:ea typeface="Tahoma" panose="020B0604030504040204" pitchFamily="34" charset="0"/>
                <a:cs typeface="Tahoma" panose="020B0604030504040204" pitchFamily="34" charset="0"/>
              </a:rPr>
              <a:t>WebSite</a:t>
            </a:r>
            <a:r>
              <a:rPr lang="en-US" sz="1875" b="1" dirty="0">
                <a:solidFill>
                  <a:schemeClr val="accent1"/>
                </a:solidFill>
                <a:latin typeface="Tahoma" panose="020B0604030504040204" pitchFamily="34" charset="0"/>
                <a:ea typeface="Tahoma" panose="020B0604030504040204" pitchFamily="34" charset="0"/>
                <a:cs typeface="Tahoma" panose="020B0604030504040204" pitchFamily="34" charset="0"/>
              </a:rPr>
              <a:t>-Watcher</a:t>
            </a:r>
          </a:p>
          <a:p>
            <a:endParaRPr lang="en-US" sz="135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q"/>
            </a:pP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WebSite</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-Watcher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cho</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phép</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bạn</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tự</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động</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kiểm</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tra</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những</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trang</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web có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những</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cập</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nhật</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và</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những</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thay</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đổi</a:t>
            </a:r>
            <a:endParaRPr lang="en-US" sz="1350" dirty="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en-US" sz="135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sz="1500" b="1" dirty="0">
                <a:solidFill>
                  <a:schemeClr val="accent1"/>
                </a:solidFill>
                <a:latin typeface="Tahoma" panose="020B0604030504040204" pitchFamily="34" charset="0"/>
                <a:ea typeface="Tahoma" panose="020B0604030504040204" pitchFamily="34" charset="0"/>
                <a:cs typeface="Tahoma" panose="020B0604030504040204" pitchFamily="34" charset="0"/>
              </a:rPr>
              <a:t>Web Updates Monitoring Tools</a:t>
            </a:r>
          </a:p>
          <a:p>
            <a:pPr marL="257175" indent="-257175">
              <a:buFont typeface="Arial" panose="020B0604020202020204" pitchFamily="34" charset="0"/>
              <a:buChar char="•"/>
            </a:pPr>
            <a:r>
              <a:rPr lang="en-US" sz="1500" dirty="0" err="1">
                <a:solidFill>
                  <a:schemeClr val="tx1"/>
                </a:solidFill>
              </a:rPr>
              <a:t>VisualPing</a:t>
            </a:r>
            <a:r>
              <a:rPr lang="en-US" sz="1500" dirty="0">
                <a:solidFill>
                  <a:schemeClr val="tx1"/>
                </a:solidFill>
              </a:rPr>
              <a:t> (https://visualping.io)</a:t>
            </a:r>
          </a:p>
          <a:p>
            <a:pPr marL="257175" indent="-257175">
              <a:buFont typeface="Arial" panose="020B0604020202020204" pitchFamily="34" charset="0"/>
              <a:buChar char="•"/>
            </a:pPr>
            <a:r>
              <a:rPr lang="en-US" sz="1500" dirty="0">
                <a:solidFill>
                  <a:schemeClr val="tx1"/>
                </a:solidFill>
              </a:rPr>
              <a:t>Follow That Page (https://www.followthatpage.com)</a:t>
            </a:r>
          </a:p>
          <a:p>
            <a:pPr marL="257175" indent="-257175">
              <a:buFont typeface="Arial" panose="020B0604020202020204" pitchFamily="34" charset="0"/>
              <a:buChar char="•"/>
            </a:pPr>
            <a:r>
              <a:rPr lang="en-US" sz="1500" dirty="0" err="1">
                <a:solidFill>
                  <a:schemeClr val="tx1"/>
                </a:solidFill>
              </a:rPr>
              <a:t>Versionista</a:t>
            </a:r>
            <a:r>
              <a:rPr lang="en-US" sz="1500" dirty="0">
                <a:solidFill>
                  <a:schemeClr val="tx1"/>
                </a:solidFill>
              </a:rPr>
              <a:t> (</a:t>
            </a:r>
            <a:r>
              <a:rPr lang="en-US" sz="1500" dirty="0">
                <a:solidFill>
                  <a:schemeClr val="tx1"/>
                </a:solidFill>
                <a:hlinkClick r:id="rId3"/>
              </a:rPr>
              <a:t>https://versionista.com</a:t>
            </a:r>
            <a:r>
              <a:rPr lang="en-US" sz="1500" dirty="0">
                <a:solidFill>
                  <a:schemeClr val="tx1"/>
                </a:solidFill>
              </a:rPr>
              <a:t>)</a:t>
            </a:r>
          </a:p>
          <a:p>
            <a:pPr marL="257175" indent="-257175">
              <a:buFont typeface="Arial" panose="020B0604020202020204" pitchFamily="34" charset="0"/>
              <a:buChar char="•"/>
            </a:pPr>
            <a:r>
              <a:rPr lang="en-US" sz="1500" dirty="0">
                <a:solidFill>
                  <a:schemeClr val="tx1"/>
                </a:solidFill>
              </a:rPr>
              <a:t>Watch That Page (http://www.wathcthatpage.com)</a:t>
            </a:r>
          </a:p>
          <a:p>
            <a:pPr marL="257175" indent="-257175">
              <a:buFont typeface="Arial" panose="020B0604020202020204" pitchFamily="34" charset="0"/>
              <a:buChar char="•"/>
            </a:pPr>
            <a:r>
              <a:rPr lang="en-US" sz="1500" dirty="0" err="1">
                <a:solidFill>
                  <a:schemeClr val="tx1"/>
                </a:solidFill>
              </a:rPr>
              <a:t>OnWebChange</a:t>
            </a:r>
            <a:r>
              <a:rPr lang="en-US" sz="1500" dirty="0">
                <a:solidFill>
                  <a:schemeClr val="tx1"/>
                </a:solidFill>
              </a:rPr>
              <a:t> (https://onwebchange</a:t>
            </a:r>
            <a:r>
              <a:rPr lang="en-US" sz="1500" dirty="0"/>
              <a:t>.com)</a:t>
            </a:r>
          </a:p>
        </p:txBody>
      </p:sp>
      <p:pic>
        <p:nvPicPr>
          <p:cNvPr id="7" name="Picture 6">
            <a:extLst>
              <a:ext uri="{FF2B5EF4-FFF2-40B4-BE49-F238E27FC236}">
                <a16:creationId xmlns:a16="http://schemas.microsoft.com/office/drawing/2014/main" id="{3767970B-6448-4ADF-B941-D0F7B6D71E08}"/>
              </a:ext>
            </a:extLst>
          </p:cNvPr>
          <p:cNvPicPr>
            <a:picLocks noChangeAspect="1"/>
          </p:cNvPicPr>
          <p:nvPr/>
        </p:nvPicPr>
        <p:blipFill>
          <a:blip r:embed="rId4"/>
          <a:stretch>
            <a:fillRect/>
          </a:stretch>
        </p:blipFill>
        <p:spPr>
          <a:xfrm>
            <a:off x="4057650" y="1600200"/>
            <a:ext cx="4914900" cy="3600450"/>
          </a:xfrm>
          <a:prstGeom prst="rect">
            <a:avLst/>
          </a:prstGeom>
        </p:spPr>
      </p:pic>
    </p:spTree>
    <p:extLst>
      <p:ext uri="{BB962C8B-B14F-4D97-AF65-F5344CB8AC3E}">
        <p14:creationId xmlns:p14="http://schemas.microsoft.com/office/powerpoint/2010/main" val="40005371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công</a:t>
            </a:r>
            <a:r>
              <a:rPr lang="en-US" dirty="0" smtClean="0">
                <a:solidFill>
                  <a:schemeClr val="bg1">
                    <a:lumMod val="50000"/>
                  </a:schemeClr>
                </a:solidFill>
              </a:rPr>
              <a:t> </a:t>
            </a:r>
            <a:r>
              <a:rPr lang="en-US" dirty="0" err="1" smtClean="0">
                <a:solidFill>
                  <a:schemeClr val="bg1">
                    <a:lumMod val="50000"/>
                  </a:schemeClr>
                </a:solidFill>
              </a:rPr>
              <a:t>cụ</a:t>
            </a:r>
            <a:r>
              <a:rPr lang="en-US" dirty="0" smtClean="0">
                <a:solidFill>
                  <a:schemeClr val="bg1">
                    <a:lumMod val="50000"/>
                  </a:schemeClr>
                </a:solidFill>
              </a:rPr>
              <a:t> </a:t>
            </a:r>
            <a:r>
              <a:rPr lang="en-US" dirty="0" err="1" smtClean="0">
                <a:solidFill>
                  <a:schemeClr val="bg1">
                    <a:lumMod val="50000"/>
                  </a:schemeClr>
                </a:solidFill>
              </a:rPr>
              <a:t>tìm</a:t>
            </a:r>
            <a:r>
              <a:rPr lang="en-US" dirty="0" smtClean="0">
                <a:solidFill>
                  <a:schemeClr val="bg1">
                    <a:lumMod val="50000"/>
                  </a:schemeClr>
                </a:solidFill>
              </a:rPr>
              <a:t> </a:t>
            </a:r>
            <a:r>
              <a:rPr lang="en-US" dirty="0" err="1" smtClean="0">
                <a:solidFill>
                  <a:schemeClr val="bg1">
                    <a:lumMod val="50000"/>
                  </a:schemeClr>
                </a:solidFill>
              </a:rPr>
              <a:t>kiếm</a:t>
            </a:r>
            <a:r>
              <a:rPr lang="en-US" dirty="0" smtClean="0">
                <a:solidFill>
                  <a:schemeClr val="bg1">
                    <a:lumMod val="50000"/>
                  </a:schemeClr>
                </a:solidFill>
              </a:rPr>
              <a:t> </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dịch</a:t>
            </a:r>
            <a:r>
              <a:rPr lang="en-US" dirty="0" smtClean="0">
                <a:solidFill>
                  <a:schemeClr val="bg1">
                    <a:lumMod val="50000"/>
                  </a:schemeClr>
                </a:solidFill>
              </a:rPr>
              <a:t> </a:t>
            </a:r>
            <a:r>
              <a:rPr lang="en-US" dirty="0" err="1" smtClean="0">
                <a:solidFill>
                  <a:schemeClr val="bg1">
                    <a:lumMod val="50000"/>
                  </a:schemeClr>
                </a:solidFill>
              </a:rPr>
              <a:t>vụ</a:t>
            </a:r>
            <a:r>
              <a:rPr lang="en-US" dirty="0" smtClean="0">
                <a:solidFill>
                  <a:schemeClr val="bg1">
                    <a:lumMod val="50000"/>
                  </a:schemeClr>
                </a:solidFill>
              </a:rPr>
              <a:t> web</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mạng</a:t>
            </a:r>
            <a:r>
              <a:rPr lang="en-US" dirty="0" smtClean="0">
                <a:solidFill>
                  <a:schemeClr val="bg1">
                    <a:lumMod val="50000"/>
                  </a:schemeClr>
                </a:solidFill>
              </a:rPr>
              <a:t> </a:t>
            </a:r>
            <a:r>
              <a:rPr lang="en-US" dirty="0" err="1" smtClean="0">
                <a:solidFill>
                  <a:schemeClr val="bg1">
                    <a:lumMod val="50000"/>
                  </a:schemeClr>
                </a:solidFill>
              </a:rPr>
              <a:t>xã</a:t>
            </a:r>
            <a:r>
              <a:rPr lang="en-US" dirty="0" smtClean="0">
                <a:solidFill>
                  <a:schemeClr val="bg1">
                    <a:lumMod val="50000"/>
                  </a:schemeClr>
                </a:solidFill>
              </a:rPr>
              <a:t> </a:t>
            </a:r>
            <a:r>
              <a:rPr lang="en-US" dirty="0" err="1" smtClean="0">
                <a:solidFill>
                  <a:schemeClr val="bg1">
                    <a:lumMod val="50000"/>
                  </a:schemeClr>
                </a:solidFill>
              </a:rPr>
              <a:t>hội</a:t>
            </a:r>
            <a:endParaRPr lang="en-US" dirty="0" smtClean="0">
              <a:solidFill>
                <a:schemeClr val="bg1">
                  <a:lumMod val="50000"/>
                </a:schemeClr>
              </a:solidFill>
            </a:endParaRPr>
          </a:p>
          <a:p>
            <a:r>
              <a:rPr lang="en-US" dirty="0" err="1">
                <a:solidFill>
                  <a:schemeClr val="bg1">
                    <a:lumMod val="50000"/>
                  </a:schemeClr>
                </a:solidFill>
              </a:rPr>
              <a:t>Sử</a:t>
            </a:r>
            <a:r>
              <a:rPr lang="en-US" dirty="0">
                <a:solidFill>
                  <a:schemeClr val="bg1">
                    <a:lumMod val="50000"/>
                  </a:schemeClr>
                </a:solidFill>
              </a:rPr>
              <a:t> </a:t>
            </a:r>
            <a:r>
              <a:rPr lang="en-US" dirty="0" err="1">
                <a:solidFill>
                  <a:schemeClr val="bg1">
                    <a:lumMod val="50000"/>
                  </a:schemeClr>
                </a:solidFill>
              </a:rPr>
              <a:t>dụng</a:t>
            </a:r>
            <a:r>
              <a:rPr lang="en-US" dirty="0">
                <a:solidFill>
                  <a:schemeClr val="bg1">
                    <a:lumMod val="50000"/>
                  </a:schemeClr>
                </a:solidFill>
              </a:rPr>
              <a:t> </a:t>
            </a:r>
            <a:r>
              <a:rPr lang="en-US" dirty="0" err="1">
                <a:solidFill>
                  <a:schemeClr val="bg1">
                    <a:lumMod val="50000"/>
                  </a:schemeClr>
                </a:solidFill>
              </a:rPr>
              <a:t>thông</a:t>
            </a:r>
            <a:r>
              <a:rPr lang="en-US" dirty="0">
                <a:solidFill>
                  <a:schemeClr val="bg1">
                    <a:lumMod val="50000"/>
                  </a:schemeClr>
                </a:solidFill>
              </a:rPr>
              <a:t> tin </a:t>
            </a:r>
            <a:r>
              <a:rPr lang="en-US" dirty="0" err="1">
                <a:solidFill>
                  <a:schemeClr val="bg1">
                    <a:lumMod val="50000"/>
                  </a:schemeClr>
                </a:solidFill>
              </a:rPr>
              <a:t>trên</a:t>
            </a:r>
            <a:r>
              <a:rPr lang="en-US" dirty="0">
                <a:solidFill>
                  <a:schemeClr val="bg1">
                    <a:lumMod val="50000"/>
                  </a:schemeClr>
                </a:solidFill>
              </a:rPr>
              <a:t> website</a:t>
            </a:r>
          </a:p>
          <a:p>
            <a:r>
              <a:rPr lang="en-US" dirty="0" err="1">
                <a:solidFill>
                  <a:schemeClr val="tx1">
                    <a:lumMod val="95000"/>
                    <a:lumOff val="5000"/>
                  </a:schemeClr>
                </a:solidFill>
              </a:rPr>
              <a:t>Sử</a:t>
            </a:r>
            <a:r>
              <a:rPr lang="en-US" dirty="0">
                <a:solidFill>
                  <a:schemeClr val="tx1">
                    <a:lumMod val="95000"/>
                    <a:lumOff val="5000"/>
                  </a:schemeClr>
                </a:solidFill>
              </a:rPr>
              <a:t> </a:t>
            </a:r>
            <a:r>
              <a:rPr lang="en-US" dirty="0" err="1">
                <a:solidFill>
                  <a:schemeClr val="tx1">
                    <a:lumMod val="95000"/>
                    <a:lumOff val="5000"/>
                  </a:schemeClr>
                </a:solidFill>
              </a:rPr>
              <a:t>dụng</a:t>
            </a:r>
            <a:r>
              <a:rPr lang="en-US" dirty="0">
                <a:solidFill>
                  <a:schemeClr val="tx1">
                    <a:lumMod val="95000"/>
                    <a:lumOff val="5000"/>
                  </a:schemeClr>
                </a:solidFill>
              </a:rPr>
              <a:t> </a:t>
            </a:r>
            <a:r>
              <a:rPr lang="en-US" dirty="0" err="1">
                <a:solidFill>
                  <a:schemeClr val="tx1">
                    <a:lumMod val="95000"/>
                    <a:lumOff val="5000"/>
                  </a:schemeClr>
                </a:solidFill>
              </a:rPr>
              <a:t>thông</a:t>
            </a:r>
            <a:r>
              <a:rPr lang="en-US" dirty="0">
                <a:solidFill>
                  <a:schemeClr val="tx1">
                    <a:lumMod val="95000"/>
                    <a:lumOff val="5000"/>
                  </a:schemeClr>
                </a:solidFill>
              </a:rPr>
              <a:t> tin email</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thông</a:t>
            </a:r>
            <a:r>
              <a:rPr lang="en-US" dirty="0" smtClean="0">
                <a:solidFill>
                  <a:schemeClr val="bg1">
                    <a:lumMod val="50000"/>
                  </a:schemeClr>
                </a:solidFill>
              </a:rPr>
              <a:t> tin </a:t>
            </a:r>
            <a:r>
              <a:rPr lang="en-US" dirty="0" err="1" smtClean="0">
                <a:solidFill>
                  <a:schemeClr val="bg1">
                    <a:lumMod val="50000"/>
                  </a:schemeClr>
                </a:solidFill>
              </a:rPr>
              <a:t>cạnh</a:t>
            </a:r>
            <a:r>
              <a:rPr lang="en-US" dirty="0" smtClean="0">
                <a:solidFill>
                  <a:schemeClr val="bg1">
                    <a:lumMod val="50000"/>
                  </a:schemeClr>
                </a:solidFill>
              </a:rPr>
              <a:t> </a:t>
            </a:r>
            <a:r>
              <a:rPr lang="en-US" dirty="0" err="1" smtClean="0">
                <a:solidFill>
                  <a:schemeClr val="bg1">
                    <a:lumMod val="50000"/>
                  </a:schemeClr>
                </a:solidFill>
              </a:rPr>
              <a:t>tranh</a:t>
            </a:r>
            <a:endParaRPr lang="en-US" dirty="0" smtClean="0">
              <a:solidFill>
                <a:schemeClr val="bg1">
                  <a:lumMod val="50000"/>
                </a:schemeClr>
              </a:solidFill>
            </a:endParaRP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Whois</a:t>
            </a:r>
            <a:endParaRPr lang="en-US" dirty="0" smtClean="0">
              <a:solidFill>
                <a:schemeClr val="bg1">
                  <a:lumMod val="50000"/>
                </a:schemeClr>
              </a:solidFill>
            </a:endParaRP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DNS</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kỹ</a:t>
            </a:r>
            <a:r>
              <a:rPr lang="en-US" dirty="0" smtClean="0">
                <a:solidFill>
                  <a:schemeClr val="bg1">
                    <a:lumMod val="50000"/>
                  </a:schemeClr>
                </a:solidFill>
              </a:rPr>
              <a:t> </a:t>
            </a:r>
            <a:r>
              <a:rPr lang="en-US" dirty="0" err="1" smtClean="0">
                <a:solidFill>
                  <a:schemeClr val="bg1">
                    <a:lumMod val="50000"/>
                  </a:schemeClr>
                </a:solidFill>
              </a:rPr>
              <a:t>nghệ</a:t>
            </a:r>
            <a:r>
              <a:rPr lang="en-US" dirty="0" smtClean="0">
                <a:solidFill>
                  <a:schemeClr val="bg1">
                    <a:lumMod val="50000"/>
                  </a:schemeClr>
                </a:solidFill>
              </a:rPr>
              <a:t> </a:t>
            </a:r>
            <a:r>
              <a:rPr lang="en-US" dirty="0" err="1" smtClean="0">
                <a:solidFill>
                  <a:schemeClr val="bg1">
                    <a:lumMod val="50000"/>
                  </a:schemeClr>
                </a:solidFill>
              </a:rPr>
              <a:t>xã</a:t>
            </a:r>
            <a:r>
              <a:rPr lang="en-US" dirty="0" smtClean="0">
                <a:solidFill>
                  <a:schemeClr val="bg1">
                    <a:lumMod val="50000"/>
                  </a:schemeClr>
                </a:solidFill>
              </a:rPr>
              <a:t> </a:t>
            </a:r>
            <a:r>
              <a:rPr lang="en-US" dirty="0" err="1" smtClean="0">
                <a:solidFill>
                  <a:schemeClr val="bg1">
                    <a:lumMod val="50000"/>
                  </a:schemeClr>
                </a:solidFill>
              </a:rPr>
              <a:t>hội</a:t>
            </a:r>
            <a:endParaRPr lang="en-US" dirty="0" smtClean="0">
              <a:solidFill>
                <a:schemeClr val="bg1">
                  <a:lumMod val="50000"/>
                </a:schemeClr>
              </a:solidFill>
            </a:endParaRPr>
          </a:p>
          <a:p>
            <a:endParaRPr lang="en-US" dirty="0"/>
          </a:p>
        </p:txBody>
      </p:sp>
      <p:sp>
        <p:nvSpPr>
          <p:cNvPr id="3" name="Title 2"/>
          <p:cNvSpPr>
            <a:spLocks noGrp="1"/>
          </p:cNvSpPr>
          <p:nvPr>
            <p:ph type="title"/>
          </p:nvPr>
        </p:nvSpPr>
        <p:spPr/>
        <p:txBody>
          <a:bodyPr/>
          <a:lstStyle/>
          <a:p>
            <a:r>
              <a:rPr lang="en-US" dirty="0" err="1" smtClean="0"/>
              <a:t>Phương</a:t>
            </a:r>
            <a:r>
              <a:rPr lang="en-US" dirty="0" smtClean="0"/>
              <a:t> </a:t>
            </a:r>
            <a:r>
              <a:rPr lang="en-US" dirty="0" err="1" smtClean="0"/>
              <a:t>pháp</a:t>
            </a:r>
            <a:r>
              <a:rPr lang="en-US" dirty="0" smtClean="0"/>
              <a:t> </a:t>
            </a:r>
            <a:r>
              <a:rPr lang="en-US" dirty="0" err="1" smtClean="0"/>
              <a:t>thu</a:t>
            </a:r>
            <a:r>
              <a:rPr lang="en-US" dirty="0" smtClean="0"/>
              <a:t> </a:t>
            </a:r>
            <a:r>
              <a:rPr lang="en-US" dirty="0" err="1" smtClean="0"/>
              <a:t>thập</a:t>
            </a:r>
            <a:r>
              <a:rPr lang="en-US" dirty="0" smtClean="0"/>
              <a:t> </a:t>
            </a:r>
            <a:r>
              <a:rPr lang="en-US" dirty="0" err="1" smtClean="0"/>
              <a:t>thông</a:t>
            </a:r>
            <a:r>
              <a:rPr lang="en-US" dirty="0" smtClean="0"/>
              <a:t>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39</a:t>
            </a:fld>
            <a:endParaRPr lang="ru-RU" dirty="0"/>
          </a:p>
        </p:txBody>
      </p:sp>
    </p:spTree>
    <p:extLst>
      <p:ext uri="{BB962C8B-B14F-4D97-AF65-F5344CB8AC3E}">
        <p14:creationId xmlns:p14="http://schemas.microsoft.com/office/powerpoint/2010/main" val="34748863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3907091043"/>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184400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08908-48F6-4456-8A83-B772578AF674}"/>
              </a:ext>
            </a:extLst>
          </p:cNvPr>
          <p:cNvSpPr>
            <a:spLocks noGrp="1"/>
          </p:cNvSpPr>
          <p:nvPr>
            <p:ph type="title"/>
          </p:nvPr>
        </p:nvSpPr>
        <p:spPr>
          <a:xfrm>
            <a:off x="0" y="71054"/>
            <a:ext cx="9144000" cy="534888"/>
          </a:xfrm>
        </p:spPr>
        <p:txBody>
          <a:bodyPr/>
          <a:lstStyle/>
          <a:p>
            <a:r>
              <a:rPr lang="en-US" dirty="0"/>
              <a:t>Tracking Email </a:t>
            </a:r>
            <a:r>
              <a:rPr lang="en-US" dirty="0" err="1"/>
              <a:t>Conmunications</a:t>
            </a:r>
            <a:endParaRPr lang="en-GB" dirty="0"/>
          </a:p>
        </p:txBody>
      </p:sp>
      <p:sp>
        <p:nvSpPr>
          <p:cNvPr id="4" name="Slide Number Placeholder 3">
            <a:extLst>
              <a:ext uri="{FF2B5EF4-FFF2-40B4-BE49-F238E27FC236}">
                <a16:creationId xmlns:a16="http://schemas.microsoft.com/office/drawing/2014/main" id="{75016255-3AF9-419A-B71B-EC975FB9C196}"/>
              </a:ext>
            </a:extLst>
          </p:cNvPr>
          <p:cNvSpPr>
            <a:spLocks noGrp="1"/>
          </p:cNvSpPr>
          <p:nvPr>
            <p:ph type="sldNum" sz="quarter" idx="12"/>
          </p:nvPr>
        </p:nvSpPr>
        <p:spPr/>
        <p:txBody>
          <a:bodyPr/>
          <a:lstStyle/>
          <a:p>
            <a:fld id="{3E15BD7C-E074-4D4A-84C3-500EE5B9C190}" type="slidenum">
              <a:rPr lang="ru-RU" smtClean="0"/>
              <a:pPr/>
              <a:t>40</a:t>
            </a:fld>
            <a:endParaRPr lang="ru-RU" dirty="0"/>
          </a:p>
        </p:txBody>
      </p:sp>
      <p:sp>
        <p:nvSpPr>
          <p:cNvPr id="2" name="Rectangle 1">
            <a:extLst>
              <a:ext uri="{FF2B5EF4-FFF2-40B4-BE49-F238E27FC236}">
                <a16:creationId xmlns:a16="http://schemas.microsoft.com/office/drawing/2014/main" id="{9CCCC160-204E-4F4B-B9E0-C6E6B4D85426}"/>
              </a:ext>
            </a:extLst>
          </p:cNvPr>
          <p:cNvSpPr/>
          <p:nvPr/>
        </p:nvSpPr>
        <p:spPr>
          <a:xfrm>
            <a:off x="0" y="1428750"/>
            <a:ext cx="9144000" cy="1143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q"/>
            </a:pP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Email tracking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thường</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được</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sử</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dụng</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để</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giám</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sát</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việc</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gửi</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email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tới</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1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người</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nhận</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được</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chỉ</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định</a:t>
            </a:r>
            <a:endParaRPr lang="en-US" sz="1350" dirty="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en-US" sz="135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q"/>
            </a:pP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Attackers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theo</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dõi</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emails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để</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thu</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thập</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thông</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tin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về</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1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người</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nhận</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mục</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tiêu</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để</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tạo</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ra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những</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cuộc</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tấn</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công</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phi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kỹ</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thuật</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và</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những</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cuộc</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tấn</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công</a:t>
            </a: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350" dirty="0" err="1">
                <a:solidFill>
                  <a:schemeClr val="tx1"/>
                </a:solidFill>
                <a:latin typeface="Tahoma" panose="020B0604030504040204" pitchFamily="34" charset="0"/>
                <a:ea typeface="Tahoma" panose="020B0604030504040204" pitchFamily="34" charset="0"/>
                <a:cs typeface="Tahoma" panose="020B0604030504040204" pitchFamily="34" charset="0"/>
              </a:rPr>
              <a:t>khác</a:t>
            </a:r>
            <a:endParaRPr lang="en-US" sz="135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q"/>
            </a:pPr>
            <a:r>
              <a:rPr lang="en-US" sz="1350" dirty="0">
                <a:latin typeface="Tahoma" panose="020B0604030504040204" pitchFamily="34" charset="0"/>
                <a:ea typeface="Tahoma" panose="020B0604030504040204" pitchFamily="34" charset="0"/>
                <a:cs typeface="Tahoma" panose="020B0604030504040204" pitchFamily="34" charset="0"/>
              </a:rPr>
              <a:t>com)</a:t>
            </a:r>
          </a:p>
        </p:txBody>
      </p:sp>
      <p:sp>
        <p:nvSpPr>
          <p:cNvPr id="5" name="Oval 4">
            <a:extLst>
              <a:ext uri="{FF2B5EF4-FFF2-40B4-BE49-F238E27FC236}">
                <a16:creationId xmlns:a16="http://schemas.microsoft.com/office/drawing/2014/main" id="{0CCC0D94-8351-4750-A810-EA39E4831107}"/>
              </a:ext>
            </a:extLst>
          </p:cNvPr>
          <p:cNvSpPr/>
          <p:nvPr/>
        </p:nvSpPr>
        <p:spPr>
          <a:xfrm>
            <a:off x="220436" y="5041446"/>
            <a:ext cx="171450" cy="171450"/>
          </a:xfrm>
          <a:prstGeom prst="ellipse">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Oval 7">
            <a:extLst>
              <a:ext uri="{FF2B5EF4-FFF2-40B4-BE49-F238E27FC236}">
                <a16:creationId xmlns:a16="http://schemas.microsoft.com/office/drawing/2014/main" id="{B7BB4994-2D82-49B6-B880-49275FCD5F97}"/>
              </a:ext>
            </a:extLst>
          </p:cNvPr>
          <p:cNvSpPr/>
          <p:nvPr/>
        </p:nvSpPr>
        <p:spPr>
          <a:xfrm>
            <a:off x="1477736" y="5049611"/>
            <a:ext cx="171450" cy="171450"/>
          </a:xfrm>
          <a:prstGeom prst="ellipse">
            <a:avLst/>
          </a:prstGeom>
          <a:solidFill>
            <a:srgbClr val="FFFF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6" name="Straight Connector 15">
            <a:extLst>
              <a:ext uri="{FF2B5EF4-FFF2-40B4-BE49-F238E27FC236}">
                <a16:creationId xmlns:a16="http://schemas.microsoft.com/office/drawing/2014/main" id="{3CB1BE82-2152-4C40-82D1-137EA27ABD7B}"/>
              </a:ext>
            </a:extLst>
          </p:cNvPr>
          <p:cNvCxnSpPr>
            <a:cxnSpLocks/>
            <a:stCxn id="5" idx="0"/>
          </p:cNvCxnSpPr>
          <p:nvPr/>
        </p:nvCxnSpPr>
        <p:spPr>
          <a:xfrm flipV="1">
            <a:off x="306161" y="3886200"/>
            <a:ext cx="0" cy="115524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05D32F5-2937-4139-8652-B63323034B96}"/>
              </a:ext>
            </a:extLst>
          </p:cNvPr>
          <p:cNvSpPr/>
          <p:nvPr/>
        </p:nvSpPr>
        <p:spPr>
          <a:xfrm>
            <a:off x="228600" y="3200400"/>
            <a:ext cx="1771650" cy="6858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Lấy </a:t>
            </a:r>
            <a:r>
              <a:rPr lang="en-US" sz="1350" dirty="0" err="1">
                <a:solidFill>
                  <a:srgbClr val="FF0000"/>
                </a:solidFill>
              </a:rPr>
              <a:t>địa</a:t>
            </a:r>
            <a:r>
              <a:rPr lang="en-US" sz="1350" dirty="0">
                <a:solidFill>
                  <a:srgbClr val="FF0000"/>
                </a:solidFill>
              </a:rPr>
              <a:t> </a:t>
            </a:r>
            <a:r>
              <a:rPr lang="en-US" sz="1350" dirty="0" err="1">
                <a:solidFill>
                  <a:srgbClr val="FF0000"/>
                </a:solidFill>
              </a:rPr>
              <a:t>chỉ</a:t>
            </a:r>
            <a:r>
              <a:rPr lang="en-US" sz="1350" dirty="0">
                <a:solidFill>
                  <a:srgbClr val="FF0000"/>
                </a:solidFill>
              </a:rPr>
              <a:t> IP </a:t>
            </a:r>
            <a:r>
              <a:rPr lang="en-US" sz="1350" dirty="0" err="1">
                <a:solidFill>
                  <a:srgbClr val="FF0000"/>
                </a:solidFill>
              </a:rPr>
              <a:t>hệ</a:t>
            </a:r>
            <a:r>
              <a:rPr lang="en-US" sz="1350" dirty="0">
                <a:solidFill>
                  <a:srgbClr val="FF0000"/>
                </a:solidFill>
              </a:rPr>
              <a:t> </a:t>
            </a:r>
            <a:r>
              <a:rPr lang="en-US" sz="1350" dirty="0" err="1">
                <a:solidFill>
                  <a:srgbClr val="FF0000"/>
                </a:solidFill>
              </a:rPr>
              <a:t>thống</a:t>
            </a:r>
            <a:r>
              <a:rPr lang="en-US" sz="1350" dirty="0">
                <a:solidFill>
                  <a:srgbClr val="FF0000"/>
                </a:solidFill>
              </a:rPr>
              <a:t> </a:t>
            </a:r>
            <a:r>
              <a:rPr lang="en-US" sz="1350" dirty="0" err="1">
                <a:solidFill>
                  <a:schemeClr val="tx1"/>
                </a:solidFill>
              </a:rPr>
              <a:t>của</a:t>
            </a:r>
            <a:r>
              <a:rPr lang="en-US" sz="1350" dirty="0">
                <a:solidFill>
                  <a:schemeClr val="tx1"/>
                </a:solidFill>
              </a:rPr>
              <a:t> </a:t>
            </a:r>
            <a:r>
              <a:rPr lang="en-US" sz="1350" dirty="0" err="1">
                <a:solidFill>
                  <a:schemeClr val="tx1"/>
                </a:solidFill>
              </a:rPr>
              <a:t>người</a:t>
            </a:r>
            <a:r>
              <a:rPr lang="en-US" sz="1350" dirty="0">
                <a:solidFill>
                  <a:schemeClr val="tx1"/>
                </a:solidFill>
              </a:rPr>
              <a:t> </a:t>
            </a:r>
            <a:r>
              <a:rPr lang="en-US" sz="1350" dirty="0" err="1">
                <a:solidFill>
                  <a:schemeClr val="tx1"/>
                </a:solidFill>
              </a:rPr>
              <a:t>nhận</a:t>
            </a:r>
            <a:endParaRPr lang="en-GB" sz="1350" dirty="0">
              <a:solidFill>
                <a:schemeClr val="tx1"/>
              </a:solidFill>
            </a:endParaRPr>
          </a:p>
        </p:txBody>
      </p:sp>
      <p:cxnSp>
        <p:nvCxnSpPr>
          <p:cNvPr id="20" name="Straight Connector 19">
            <a:extLst>
              <a:ext uri="{FF2B5EF4-FFF2-40B4-BE49-F238E27FC236}">
                <a16:creationId xmlns:a16="http://schemas.microsoft.com/office/drawing/2014/main" id="{0875FE5B-5F87-4192-B3D1-ED4BA54761A1}"/>
              </a:ext>
            </a:extLst>
          </p:cNvPr>
          <p:cNvCxnSpPr>
            <a:cxnSpLocks/>
            <a:endCxn id="8" idx="0"/>
          </p:cNvCxnSpPr>
          <p:nvPr/>
        </p:nvCxnSpPr>
        <p:spPr>
          <a:xfrm>
            <a:off x="1563461" y="4686300"/>
            <a:ext cx="0" cy="363311"/>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E7965C5-9622-4AAD-81C0-6E206986BA50}"/>
              </a:ext>
            </a:extLst>
          </p:cNvPr>
          <p:cNvSpPr/>
          <p:nvPr/>
        </p:nvSpPr>
        <p:spPr>
          <a:xfrm>
            <a:off x="516392" y="4114800"/>
            <a:ext cx="1608363" cy="62865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rgbClr val="FF0000"/>
                </a:solidFill>
              </a:rPr>
              <a:t>Vị</a:t>
            </a:r>
            <a:r>
              <a:rPr lang="en-US" sz="1350" dirty="0">
                <a:solidFill>
                  <a:srgbClr val="FF0000"/>
                </a:solidFill>
              </a:rPr>
              <a:t> </a:t>
            </a:r>
            <a:r>
              <a:rPr lang="en-US" sz="1350" dirty="0" err="1">
                <a:solidFill>
                  <a:srgbClr val="FF0000"/>
                </a:solidFill>
              </a:rPr>
              <a:t>trí</a:t>
            </a:r>
            <a:r>
              <a:rPr lang="en-US" sz="1350" dirty="0">
                <a:solidFill>
                  <a:srgbClr val="FF0000"/>
                </a:solidFill>
              </a:rPr>
              <a:t> </a:t>
            </a:r>
            <a:r>
              <a:rPr lang="en-US" sz="1350" dirty="0" err="1">
                <a:solidFill>
                  <a:srgbClr val="FF0000"/>
                </a:solidFill>
              </a:rPr>
              <a:t>địa</a:t>
            </a:r>
            <a:r>
              <a:rPr lang="en-US" sz="1350" dirty="0">
                <a:solidFill>
                  <a:srgbClr val="FF0000"/>
                </a:solidFill>
              </a:rPr>
              <a:t> </a:t>
            </a:r>
            <a:r>
              <a:rPr lang="en-US" sz="1350" dirty="0" err="1">
                <a:solidFill>
                  <a:srgbClr val="FF0000"/>
                </a:solidFill>
              </a:rPr>
              <a:t>lý</a:t>
            </a:r>
            <a:r>
              <a:rPr lang="en-US" sz="1350" dirty="0">
                <a:solidFill>
                  <a:srgbClr val="FF0000"/>
                </a:solidFill>
              </a:rPr>
              <a:t> </a:t>
            </a:r>
            <a:r>
              <a:rPr lang="en-US" sz="1350" dirty="0" err="1">
                <a:solidFill>
                  <a:schemeClr val="tx1"/>
                </a:solidFill>
              </a:rPr>
              <a:t>của</a:t>
            </a:r>
            <a:r>
              <a:rPr lang="en-US" sz="1350" dirty="0">
                <a:solidFill>
                  <a:schemeClr val="tx1"/>
                </a:solidFill>
              </a:rPr>
              <a:t> </a:t>
            </a:r>
            <a:r>
              <a:rPr lang="en-US" sz="1350" dirty="0" err="1">
                <a:solidFill>
                  <a:schemeClr val="tx1"/>
                </a:solidFill>
              </a:rPr>
              <a:t>người</a:t>
            </a:r>
            <a:r>
              <a:rPr lang="en-US" sz="1350" dirty="0">
                <a:solidFill>
                  <a:schemeClr val="tx1"/>
                </a:solidFill>
              </a:rPr>
              <a:t> </a:t>
            </a:r>
            <a:r>
              <a:rPr lang="en-US" sz="1350" dirty="0" err="1">
                <a:solidFill>
                  <a:schemeClr val="tx1"/>
                </a:solidFill>
              </a:rPr>
              <a:t>nhận</a:t>
            </a:r>
            <a:endParaRPr lang="en-GB" sz="1350" dirty="0">
              <a:solidFill>
                <a:schemeClr val="tx1"/>
              </a:solidFill>
            </a:endParaRPr>
          </a:p>
        </p:txBody>
      </p:sp>
      <p:sp>
        <p:nvSpPr>
          <p:cNvPr id="34" name="Oval 33">
            <a:extLst>
              <a:ext uri="{FF2B5EF4-FFF2-40B4-BE49-F238E27FC236}">
                <a16:creationId xmlns:a16="http://schemas.microsoft.com/office/drawing/2014/main" id="{BFD410EA-E35D-412E-9753-05D6B99778B8}"/>
              </a:ext>
            </a:extLst>
          </p:cNvPr>
          <p:cNvSpPr/>
          <p:nvPr/>
        </p:nvSpPr>
        <p:spPr>
          <a:xfrm>
            <a:off x="2208438" y="5049611"/>
            <a:ext cx="171450" cy="17145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Oval 34">
            <a:extLst>
              <a:ext uri="{FF2B5EF4-FFF2-40B4-BE49-F238E27FC236}">
                <a16:creationId xmlns:a16="http://schemas.microsoft.com/office/drawing/2014/main" id="{DFCD7A6A-8913-4A33-BB29-1AC2BF4FE3BF}"/>
              </a:ext>
            </a:extLst>
          </p:cNvPr>
          <p:cNvSpPr/>
          <p:nvPr/>
        </p:nvSpPr>
        <p:spPr>
          <a:xfrm>
            <a:off x="3457574" y="5041446"/>
            <a:ext cx="171450" cy="171450"/>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6" name="Straight Connector 35">
            <a:extLst>
              <a:ext uri="{FF2B5EF4-FFF2-40B4-BE49-F238E27FC236}">
                <a16:creationId xmlns:a16="http://schemas.microsoft.com/office/drawing/2014/main" id="{05A470F3-A64C-45F5-B108-84EC9D251A5A}"/>
              </a:ext>
            </a:extLst>
          </p:cNvPr>
          <p:cNvCxnSpPr>
            <a:cxnSpLocks/>
            <a:stCxn id="34" idx="0"/>
          </p:cNvCxnSpPr>
          <p:nvPr/>
        </p:nvCxnSpPr>
        <p:spPr>
          <a:xfrm flipV="1">
            <a:off x="2294163" y="3894365"/>
            <a:ext cx="0" cy="115524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39BBEC8-77A6-45E6-8FD4-8FDED37D369F}"/>
              </a:ext>
            </a:extLst>
          </p:cNvPr>
          <p:cNvSpPr/>
          <p:nvPr/>
        </p:nvSpPr>
        <p:spPr>
          <a:xfrm>
            <a:off x="2208438" y="3184071"/>
            <a:ext cx="1771650" cy="6858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Khi </a:t>
            </a:r>
            <a:r>
              <a:rPr lang="en-US" sz="1350" dirty="0" err="1">
                <a:solidFill>
                  <a:schemeClr val="tx1"/>
                </a:solidFill>
              </a:rPr>
              <a:t>nào</a:t>
            </a:r>
            <a:r>
              <a:rPr lang="en-US" sz="1350" dirty="0">
                <a:solidFill>
                  <a:schemeClr val="tx1"/>
                </a:solidFill>
              </a:rPr>
              <a:t> email </a:t>
            </a:r>
            <a:r>
              <a:rPr lang="en-US" sz="1350" dirty="0" err="1">
                <a:solidFill>
                  <a:schemeClr val="tx1"/>
                </a:solidFill>
              </a:rPr>
              <a:t>đã</a:t>
            </a:r>
            <a:r>
              <a:rPr lang="en-US" sz="1350" dirty="0">
                <a:solidFill>
                  <a:schemeClr val="tx1"/>
                </a:solidFill>
              </a:rPr>
              <a:t> </a:t>
            </a:r>
            <a:r>
              <a:rPr lang="en-US" sz="1350" dirty="0" err="1">
                <a:solidFill>
                  <a:srgbClr val="FF0000"/>
                </a:solidFill>
              </a:rPr>
              <a:t>nhận</a:t>
            </a:r>
            <a:r>
              <a:rPr lang="en-US" sz="1350" dirty="0">
                <a:solidFill>
                  <a:srgbClr val="FF0000"/>
                </a:solidFill>
              </a:rPr>
              <a:t> </a:t>
            </a:r>
            <a:r>
              <a:rPr lang="en-US" sz="1350" dirty="0" err="1">
                <a:solidFill>
                  <a:srgbClr val="FF0000"/>
                </a:solidFill>
              </a:rPr>
              <a:t>được</a:t>
            </a:r>
            <a:r>
              <a:rPr lang="en-US" sz="1350" dirty="0">
                <a:solidFill>
                  <a:srgbClr val="FF0000"/>
                </a:solidFill>
              </a:rPr>
              <a:t> </a:t>
            </a:r>
            <a:r>
              <a:rPr lang="en-US" sz="1350" dirty="0" err="1">
                <a:solidFill>
                  <a:srgbClr val="FF0000"/>
                </a:solidFill>
              </a:rPr>
              <a:t>và</a:t>
            </a:r>
            <a:r>
              <a:rPr lang="en-US" sz="1350" dirty="0">
                <a:solidFill>
                  <a:srgbClr val="FF0000"/>
                </a:solidFill>
              </a:rPr>
              <a:t> </a:t>
            </a:r>
            <a:r>
              <a:rPr lang="en-US" sz="1350" dirty="0" err="1">
                <a:solidFill>
                  <a:srgbClr val="FF0000"/>
                </a:solidFill>
              </a:rPr>
              <a:t>được</a:t>
            </a:r>
            <a:r>
              <a:rPr lang="en-US" sz="1350" dirty="0">
                <a:solidFill>
                  <a:srgbClr val="FF0000"/>
                </a:solidFill>
              </a:rPr>
              <a:t> </a:t>
            </a:r>
            <a:r>
              <a:rPr lang="en-US" sz="1350" dirty="0" err="1">
                <a:solidFill>
                  <a:srgbClr val="FF0000"/>
                </a:solidFill>
              </a:rPr>
              <a:t>đọc</a:t>
            </a:r>
            <a:endParaRPr lang="en-GB" sz="1350" dirty="0">
              <a:solidFill>
                <a:srgbClr val="FF0000"/>
              </a:solidFill>
            </a:endParaRPr>
          </a:p>
        </p:txBody>
      </p:sp>
      <p:cxnSp>
        <p:nvCxnSpPr>
          <p:cNvPr id="38" name="Straight Connector 37">
            <a:extLst>
              <a:ext uri="{FF2B5EF4-FFF2-40B4-BE49-F238E27FC236}">
                <a16:creationId xmlns:a16="http://schemas.microsoft.com/office/drawing/2014/main" id="{0669734B-9B28-4830-87E9-614B09B93417}"/>
              </a:ext>
            </a:extLst>
          </p:cNvPr>
          <p:cNvCxnSpPr>
            <a:cxnSpLocks/>
            <a:endCxn id="35" idx="0"/>
          </p:cNvCxnSpPr>
          <p:nvPr/>
        </p:nvCxnSpPr>
        <p:spPr>
          <a:xfrm>
            <a:off x="3543299" y="4678135"/>
            <a:ext cx="0" cy="363311"/>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480A83C-C141-40FF-9838-7697F2C0ACFA}"/>
              </a:ext>
            </a:extLst>
          </p:cNvPr>
          <p:cNvSpPr/>
          <p:nvPr/>
        </p:nvSpPr>
        <p:spPr>
          <a:xfrm>
            <a:off x="2463571" y="4033161"/>
            <a:ext cx="1610405" cy="6449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Tahoma" panose="020B0604030504040204" pitchFamily="34" charset="0"/>
                <a:ea typeface="Tahoma" panose="020B0604030504040204" pitchFamily="34" charset="0"/>
                <a:cs typeface="Tahoma" panose="020B0604030504040204" pitchFamily="34" charset="0"/>
              </a:rPr>
              <a:t>Bất</a:t>
            </a:r>
            <a:r>
              <a:rPr lang="en-US" sz="10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solidFill>
                <a:latin typeface="Tahoma" panose="020B0604030504040204" pitchFamily="34" charset="0"/>
                <a:ea typeface="Tahoma" panose="020B0604030504040204" pitchFamily="34" charset="0"/>
                <a:cs typeface="Tahoma" panose="020B0604030504040204" pitchFamily="34" charset="0"/>
              </a:rPr>
              <a:t>kể</a:t>
            </a:r>
            <a:r>
              <a:rPr lang="en-US" sz="10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solidFill>
                <a:latin typeface="Tahoma" panose="020B0604030504040204" pitchFamily="34" charset="0"/>
                <a:ea typeface="Tahoma" panose="020B0604030504040204" pitchFamily="34" charset="0"/>
                <a:cs typeface="Tahoma" panose="020B0604030504040204" pitchFamily="34" charset="0"/>
              </a:rPr>
              <a:t>người</a:t>
            </a:r>
            <a:r>
              <a:rPr lang="en-US" sz="10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solidFill>
                <a:latin typeface="Tahoma" panose="020B0604030504040204" pitchFamily="34" charset="0"/>
                <a:ea typeface="Tahoma" panose="020B0604030504040204" pitchFamily="34" charset="0"/>
                <a:cs typeface="Tahoma" panose="020B0604030504040204" pitchFamily="34" charset="0"/>
              </a:rPr>
              <a:t>nhận</a:t>
            </a:r>
            <a:r>
              <a:rPr lang="en-US" sz="105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050" dirty="0">
                <a:solidFill>
                  <a:schemeClr val="tx1"/>
                </a:solidFill>
                <a:latin typeface="Tahoma" panose="020B0604030504040204" pitchFamily="34" charset="0"/>
                <a:ea typeface="Tahoma" panose="020B0604030504040204" pitchFamily="34" charset="0"/>
                <a:cs typeface="Tahoma" panose="020B0604030504040204" pitchFamily="34" charset="0"/>
              </a:rPr>
              <a:t>đã </a:t>
            </a:r>
            <a:r>
              <a:rPr lang="vi-VN" sz="1050" dirty="0">
                <a:solidFill>
                  <a:srgbClr val="FF0000"/>
                </a:solidFill>
                <a:latin typeface="Tahoma" panose="020B0604030504040204" pitchFamily="34" charset="0"/>
                <a:ea typeface="Tahoma" panose="020B0604030504040204" pitchFamily="34" charset="0"/>
                <a:cs typeface="Tahoma" panose="020B0604030504040204" pitchFamily="34" charset="0"/>
              </a:rPr>
              <a:t>truy cập </a:t>
            </a:r>
            <a:r>
              <a:rPr lang="vi-VN" sz="1050" dirty="0">
                <a:solidFill>
                  <a:schemeClr val="tx1"/>
                </a:solidFill>
                <a:latin typeface="Tahoma" panose="020B0604030504040204" pitchFamily="34" charset="0"/>
                <a:ea typeface="Tahoma" panose="020B0604030504040204" pitchFamily="34" charset="0"/>
                <a:cs typeface="Tahoma" panose="020B0604030504040204" pitchFamily="34" charset="0"/>
              </a:rPr>
              <a:t>vào bất kỳ </a:t>
            </a:r>
            <a:r>
              <a:rPr lang="vi-VN" sz="1050" dirty="0">
                <a:solidFill>
                  <a:srgbClr val="FF0000"/>
                </a:solidFill>
                <a:latin typeface="Tahoma" panose="020B0604030504040204" pitchFamily="34" charset="0"/>
                <a:ea typeface="Tahoma" panose="020B0604030504040204" pitchFamily="34" charset="0"/>
                <a:cs typeface="Tahoma" panose="020B0604030504040204" pitchFamily="34" charset="0"/>
              </a:rPr>
              <a:t>liên kết</a:t>
            </a:r>
            <a:r>
              <a:rPr lang="vi-VN" sz="1050" dirty="0">
                <a:solidFill>
                  <a:schemeClr val="tx1"/>
                </a:solidFill>
                <a:latin typeface="Tahoma" panose="020B0604030504040204" pitchFamily="34" charset="0"/>
                <a:ea typeface="Tahoma" panose="020B0604030504040204" pitchFamily="34" charset="0"/>
                <a:cs typeface="Tahoma" panose="020B0604030504040204" pitchFamily="34" charset="0"/>
              </a:rPr>
              <a:t> nào được gửi cho họ</a:t>
            </a:r>
            <a:endParaRPr lang="en-GB" sz="10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0" name="Oval 39">
            <a:extLst>
              <a:ext uri="{FF2B5EF4-FFF2-40B4-BE49-F238E27FC236}">
                <a16:creationId xmlns:a16="http://schemas.microsoft.com/office/drawing/2014/main" id="{6971DB92-53FF-4C4E-BD4A-062D805D0E34}"/>
              </a:ext>
            </a:extLst>
          </p:cNvPr>
          <p:cNvSpPr/>
          <p:nvPr/>
        </p:nvSpPr>
        <p:spPr>
          <a:xfrm>
            <a:off x="4180112" y="5041446"/>
            <a:ext cx="171450"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Oval 40">
            <a:extLst>
              <a:ext uri="{FF2B5EF4-FFF2-40B4-BE49-F238E27FC236}">
                <a16:creationId xmlns:a16="http://schemas.microsoft.com/office/drawing/2014/main" id="{74B6FB6F-28CF-473D-AD3C-ABAA75C6AF2E}"/>
              </a:ext>
            </a:extLst>
          </p:cNvPr>
          <p:cNvSpPr/>
          <p:nvPr/>
        </p:nvSpPr>
        <p:spPr>
          <a:xfrm>
            <a:off x="5437412" y="5049611"/>
            <a:ext cx="171450" cy="171450"/>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2" name="Straight Connector 41">
            <a:extLst>
              <a:ext uri="{FF2B5EF4-FFF2-40B4-BE49-F238E27FC236}">
                <a16:creationId xmlns:a16="http://schemas.microsoft.com/office/drawing/2014/main" id="{ABD17AA0-E5B7-4CF7-9CD9-2F757B74CD8C}"/>
              </a:ext>
            </a:extLst>
          </p:cNvPr>
          <p:cNvCxnSpPr>
            <a:cxnSpLocks/>
            <a:stCxn id="40" idx="0"/>
          </p:cNvCxnSpPr>
          <p:nvPr/>
        </p:nvCxnSpPr>
        <p:spPr>
          <a:xfrm flipV="1">
            <a:off x="4265837" y="3886200"/>
            <a:ext cx="0" cy="1155246"/>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BCB7AC27-27BC-41BA-B49C-BDE66DC8B78D}"/>
              </a:ext>
            </a:extLst>
          </p:cNvPr>
          <p:cNvSpPr/>
          <p:nvPr/>
        </p:nvSpPr>
        <p:spPr>
          <a:xfrm>
            <a:off x="4188276" y="3200400"/>
            <a:ext cx="1771650" cy="6858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lumMod val="95000"/>
                    <a:lumOff val="5000"/>
                  </a:schemeClr>
                </a:solidFill>
              </a:rPr>
              <a:t>Lấy </a:t>
            </a:r>
            <a:r>
              <a:rPr lang="en-US" sz="1350" dirty="0" err="1">
                <a:solidFill>
                  <a:srgbClr val="FF0000"/>
                </a:solidFill>
              </a:rPr>
              <a:t>thông</a:t>
            </a:r>
            <a:r>
              <a:rPr lang="en-US" sz="1350" dirty="0">
                <a:solidFill>
                  <a:srgbClr val="FF0000"/>
                </a:solidFill>
              </a:rPr>
              <a:t> tin </a:t>
            </a:r>
            <a:r>
              <a:rPr lang="en-US" sz="1350" dirty="0" err="1">
                <a:solidFill>
                  <a:srgbClr val="FF0000"/>
                </a:solidFill>
              </a:rPr>
              <a:t>về</a:t>
            </a:r>
            <a:r>
              <a:rPr lang="en-US" sz="1350" dirty="0">
                <a:solidFill>
                  <a:srgbClr val="FF0000"/>
                </a:solidFill>
              </a:rPr>
              <a:t> </a:t>
            </a:r>
            <a:r>
              <a:rPr lang="en-US" sz="1350" dirty="0" err="1">
                <a:solidFill>
                  <a:srgbClr val="FF0000"/>
                </a:solidFill>
              </a:rPr>
              <a:t>trình</a:t>
            </a:r>
            <a:r>
              <a:rPr lang="en-US" sz="1350" dirty="0">
                <a:solidFill>
                  <a:srgbClr val="FF0000"/>
                </a:solidFill>
              </a:rPr>
              <a:t> </a:t>
            </a:r>
            <a:r>
              <a:rPr lang="en-US" sz="1350" dirty="0" err="1">
                <a:solidFill>
                  <a:srgbClr val="FF0000"/>
                </a:solidFill>
              </a:rPr>
              <a:t>duyệt</a:t>
            </a:r>
            <a:r>
              <a:rPr lang="en-US" sz="1350" dirty="0">
                <a:solidFill>
                  <a:srgbClr val="FF0000"/>
                </a:solidFill>
              </a:rPr>
              <a:t> </a:t>
            </a:r>
            <a:r>
              <a:rPr lang="en-US" sz="1350" dirty="0" err="1">
                <a:solidFill>
                  <a:srgbClr val="FF0000"/>
                </a:solidFill>
              </a:rPr>
              <a:t>và</a:t>
            </a:r>
            <a:r>
              <a:rPr lang="en-US" sz="1350" dirty="0">
                <a:solidFill>
                  <a:srgbClr val="FF0000"/>
                </a:solidFill>
              </a:rPr>
              <a:t> </a:t>
            </a:r>
            <a:r>
              <a:rPr lang="en-US" sz="1350" dirty="0" err="1">
                <a:solidFill>
                  <a:srgbClr val="FF0000"/>
                </a:solidFill>
              </a:rPr>
              <a:t>hệ</a:t>
            </a:r>
            <a:r>
              <a:rPr lang="en-US" sz="1350" dirty="0">
                <a:solidFill>
                  <a:srgbClr val="FF0000"/>
                </a:solidFill>
              </a:rPr>
              <a:t> </a:t>
            </a:r>
            <a:r>
              <a:rPr lang="en-US" sz="1350" dirty="0" err="1">
                <a:solidFill>
                  <a:srgbClr val="FF0000"/>
                </a:solidFill>
              </a:rPr>
              <a:t>thống</a:t>
            </a:r>
            <a:r>
              <a:rPr lang="en-US" sz="1350" dirty="0">
                <a:solidFill>
                  <a:srgbClr val="FF0000"/>
                </a:solidFill>
              </a:rPr>
              <a:t> </a:t>
            </a:r>
            <a:r>
              <a:rPr lang="en-US" sz="1350" dirty="0" err="1">
                <a:solidFill>
                  <a:srgbClr val="FF0000"/>
                </a:solidFill>
              </a:rPr>
              <a:t>điều</a:t>
            </a:r>
            <a:r>
              <a:rPr lang="en-US" sz="1350" dirty="0">
                <a:solidFill>
                  <a:srgbClr val="FF0000"/>
                </a:solidFill>
              </a:rPr>
              <a:t> </a:t>
            </a:r>
            <a:r>
              <a:rPr lang="en-US" sz="1350" dirty="0" err="1">
                <a:solidFill>
                  <a:srgbClr val="FF0000"/>
                </a:solidFill>
              </a:rPr>
              <a:t>hành</a:t>
            </a:r>
            <a:r>
              <a:rPr lang="en-US" sz="1350" dirty="0">
                <a:solidFill>
                  <a:schemeClr val="tx1">
                    <a:lumMod val="95000"/>
                    <a:lumOff val="5000"/>
                  </a:schemeClr>
                </a:solidFill>
              </a:rPr>
              <a:t> </a:t>
            </a:r>
            <a:r>
              <a:rPr lang="en-US" sz="1350" dirty="0" err="1">
                <a:solidFill>
                  <a:schemeClr val="tx1">
                    <a:lumMod val="95000"/>
                    <a:lumOff val="5000"/>
                  </a:schemeClr>
                </a:solidFill>
              </a:rPr>
              <a:t>của</a:t>
            </a:r>
            <a:r>
              <a:rPr lang="en-US" sz="1350" dirty="0">
                <a:solidFill>
                  <a:schemeClr val="tx1">
                    <a:lumMod val="95000"/>
                    <a:lumOff val="5000"/>
                  </a:schemeClr>
                </a:solidFill>
              </a:rPr>
              <a:t> </a:t>
            </a:r>
            <a:r>
              <a:rPr lang="en-US" sz="1350" dirty="0" err="1">
                <a:solidFill>
                  <a:schemeClr val="tx1">
                    <a:lumMod val="95000"/>
                    <a:lumOff val="5000"/>
                  </a:schemeClr>
                </a:solidFill>
              </a:rPr>
              <a:t>người</a:t>
            </a:r>
            <a:r>
              <a:rPr lang="en-US" sz="1350" dirty="0">
                <a:solidFill>
                  <a:schemeClr val="tx1">
                    <a:lumMod val="95000"/>
                    <a:lumOff val="5000"/>
                  </a:schemeClr>
                </a:solidFill>
              </a:rPr>
              <a:t> </a:t>
            </a:r>
            <a:r>
              <a:rPr lang="en-US" sz="1350" dirty="0" err="1">
                <a:solidFill>
                  <a:schemeClr val="tx1">
                    <a:lumMod val="95000"/>
                    <a:lumOff val="5000"/>
                  </a:schemeClr>
                </a:solidFill>
              </a:rPr>
              <a:t>nhận</a:t>
            </a:r>
            <a:endParaRPr lang="en-GB" sz="1350" dirty="0">
              <a:solidFill>
                <a:schemeClr val="tx1">
                  <a:lumMod val="95000"/>
                  <a:lumOff val="5000"/>
                </a:schemeClr>
              </a:solidFill>
            </a:endParaRPr>
          </a:p>
        </p:txBody>
      </p:sp>
      <p:cxnSp>
        <p:nvCxnSpPr>
          <p:cNvPr id="44" name="Straight Connector 43">
            <a:extLst>
              <a:ext uri="{FF2B5EF4-FFF2-40B4-BE49-F238E27FC236}">
                <a16:creationId xmlns:a16="http://schemas.microsoft.com/office/drawing/2014/main" id="{98B6F278-90CF-4EBA-A803-53283D41AD38}"/>
              </a:ext>
            </a:extLst>
          </p:cNvPr>
          <p:cNvCxnSpPr>
            <a:cxnSpLocks/>
            <a:endCxn id="41" idx="0"/>
          </p:cNvCxnSpPr>
          <p:nvPr/>
        </p:nvCxnSpPr>
        <p:spPr>
          <a:xfrm>
            <a:off x="5523137" y="4686300"/>
            <a:ext cx="0" cy="363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F92952FD-E925-43C9-AEC3-BFCF27341230}"/>
              </a:ext>
            </a:extLst>
          </p:cNvPr>
          <p:cNvSpPr/>
          <p:nvPr/>
        </p:nvSpPr>
        <p:spPr>
          <a:xfrm>
            <a:off x="4465862" y="4114800"/>
            <a:ext cx="1608363" cy="62865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rgbClr val="FF0000"/>
                </a:solidFill>
              </a:rPr>
              <a:t>Thời</a:t>
            </a:r>
            <a:r>
              <a:rPr lang="en-US" sz="1350" dirty="0">
                <a:solidFill>
                  <a:srgbClr val="FF0000"/>
                </a:solidFill>
              </a:rPr>
              <a:t> </a:t>
            </a:r>
            <a:r>
              <a:rPr lang="en-US" sz="1350" dirty="0" err="1">
                <a:solidFill>
                  <a:srgbClr val="FF0000"/>
                </a:solidFill>
              </a:rPr>
              <a:t>gian</a:t>
            </a:r>
            <a:r>
              <a:rPr lang="en-US" sz="1350" dirty="0">
                <a:solidFill>
                  <a:srgbClr val="FF0000"/>
                </a:solidFill>
              </a:rPr>
              <a:t> </a:t>
            </a:r>
            <a:r>
              <a:rPr lang="en-US" sz="1350" dirty="0" err="1">
                <a:solidFill>
                  <a:srgbClr val="FF0000"/>
                </a:solidFill>
              </a:rPr>
              <a:t>dành</a:t>
            </a:r>
            <a:r>
              <a:rPr lang="en-US" sz="1350" dirty="0">
                <a:solidFill>
                  <a:srgbClr val="FF0000"/>
                </a:solidFill>
              </a:rPr>
              <a:t> ra </a:t>
            </a:r>
            <a:r>
              <a:rPr lang="en-US" sz="1350" dirty="0" err="1">
                <a:solidFill>
                  <a:schemeClr val="tx1"/>
                </a:solidFill>
              </a:rPr>
              <a:t>để</a:t>
            </a:r>
            <a:r>
              <a:rPr lang="en-US" sz="1350" dirty="0">
                <a:solidFill>
                  <a:schemeClr val="tx1"/>
                </a:solidFill>
              </a:rPr>
              <a:t> </a:t>
            </a:r>
            <a:r>
              <a:rPr lang="en-US" sz="1350" dirty="0" err="1">
                <a:solidFill>
                  <a:schemeClr val="tx1"/>
                </a:solidFill>
              </a:rPr>
              <a:t>đọc</a:t>
            </a:r>
            <a:r>
              <a:rPr lang="en-US" sz="1350" dirty="0">
                <a:solidFill>
                  <a:schemeClr val="tx1"/>
                </a:solidFill>
              </a:rPr>
              <a:t> </a:t>
            </a:r>
            <a:r>
              <a:rPr lang="en-US" sz="1350" dirty="0" err="1">
                <a:solidFill>
                  <a:schemeClr val="tx1"/>
                </a:solidFill>
              </a:rPr>
              <a:t>những</a:t>
            </a:r>
            <a:r>
              <a:rPr lang="en-US" sz="1350" dirty="0">
                <a:solidFill>
                  <a:schemeClr val="tx1"/>
                </a:solidFill>
              </a:rPr>
              <a:t> email</a:t>
            </a:r>
            <a:endParaRPr lang="en-GB" sz="1350" dirty="0">
              <a:solidFill>
                <a:schemeClr val="tx1"/>
              </a:solidFill>
            </a:endParaRPr>
          </a:p>
        </p:txBody>
      </p:sp>
      <p:cxnSp>
        <p:nvCxnSpPr>
          <p:cNvPr id="49" name="Straight Connector 48">
            <a:extLst>
              <a:ext uri="{FF2B5EF4-FFF2-40B4-BE49-F238E27FC236}">
                <a16:creationId xmlns:a16="http://schemas.microsoft.com/office/drawing/2014/main" id="{AECADD75-8692-4EBC-9BC4-B60EA7B7E01A}"/>
              </a:ext>
            </a:extLst>
          </p:cNvPr>
          <p:cNvCxnSpPr>
            <a:stCxn id="5" idx="6"/>
            <a:endCxn id="8" idx="2"/>
          </p:cNvCxnSpPr>
          <p:nvPr/>
        </p:nvCxnSpPr>
        <p:spPr>
          <a:xfrm>
            <a:off x="391886" y="5127171"/>
            <a:ext cx="1085850" cy="81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6F2D425-6AE5-421D-96DA-A142A7C3D9D5}"/>
              </a:ext>
            </a:extLst>
          </p:cNvPr>
          <p:cNvCxnSpPr>
            <a:stCxn id="8" idx="6"/>
            <a:endCxn id="34" idx="2"/>
          </p:cNvCxnSpPr>
          <p:nvPr/>
        </p:nvCxnSpPr>
        <p:spPr>
          <a:xfrm>
            <a:off x="1649185" y="5135336"/>
            <a:ext cx="5592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28EF422-C020-48A5-93BB-09A79D54973C}"/>
              </a:ext>
            </a:extLst>
          </p:cNvPr>
          <p:cNvCxnSpPr>
            <a:stCxn id="34" idx="6"/>
            <a:endCxn id="35" idx="2"/>
          </p:cNvCxnSpPr>
          <p:nvPr/>
        </p:nvCxnSpPr>
        <p:spPr>
          <a:xfrm flipV="1">
            <a:off x="2379889" y="5127171"/>
            <a:ext cx="1077686" cy="81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527B2D5-A20D-4C58-996B-A2B64DD94620}"/>
              </a:ext>
            </a:extLst>
          </p:cNvPr>
          <p:cNvCxnSpPr>
            <a:stCxn id="35" idx="6"/>
            <a:endCxn id="40" idx="2"/>
          </p:cNvCxnSpPr>
          <p:nvPr/>
        </p:nvCxnSpPr>
        <p:spPr>
          <a:xfrm>
            <a:off x="3629025" y="5127171"/>
            <a:ext cx="5510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338227-81D3-47D7-8835-B54B5A16363E}"/>
              </a:ext>
            </a:extLst>
          </p:cNvPr>
          <p:cNvCxnSpPr>
            <a:stCxn id="40" idx="6"/>
            <a:endCxn id="41" idx="2"/>
          </p:cNvCxnSpPr>
          <p:nvPr/>
        </p:nvCxnSpPr>
        <p:spPr>
          <a:xfrm>
            <a:off x="4351562" y="5127171"/>
            <a:ext cx="1085850" cy="8165"/>
          </a:xfrm>
          <a:prstGeom prst="line">
            <a:avLst/>
          </a:prstGeom>
        </p:spPr>
        <p:style>
          <a:lnRef idx="1">
            <a:schemeClr val="accent1"/>
          </a:lnRef>
          <a:fillRef idx="0">
            <a:schemeClr val="accent1"/>
          </a:fillRef>
          <a:effectRef idx="0">
            <a:schemeClr val="accent1"/>
          </a:effectRef>
          <a:fontRef idx="minor">
            <a:schemeClr val="tx1"/>
          </a:fontRef>
        </p:style>
      </p:cxnSp>
      <p:pic>
        <p:nvPicPr>
          <p:cNvPr id="63" name="Picture 62" descr="Shape&#10;&#10;Description automatically generated">
            <a:extLst>
              <a:ext uri="{FF2B5EF4-FFF2-40B4-BE49-F238E27FC236}">
                <a16:creationId xmlns:a16="http://schemas.microsoft.com/office/drawing/2014/main" id="{BF9E31AE-AD1B-4FDC-913B-5C905618A5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8496" y="3189832"/>
            <a:ext cx="2536904" cy="1759977"/>
          </a:xfrm>
          <a:prstGeom prst="rect">
            <a:avLst/>
          </a:prstGeom>
        </p:spPr>
      </p:pic>
    </p:spTree>
    <p:extLst>
      <p:ext uri="{BB962C8B-B14F-4D97-AF65-F5344CB8AC3E}">
        <p14:creationId xmlns:p14="http://schemas.microsoft.com/office/powerpoint/2010/main" val="9043612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08908-48F6-4456-8A83-B772578AF674}"/>
              </a:ext>
            </a:extLst>
          </p:cNvPr>
          <p:cNvSpPr>
            <a:spLocks noGrp="1"/>
          </p:cNvSpPr>
          <p:nvPr>
            <p:ph type="title"/>
          </p:nvPr>
        </p:nvSpPr>
        <p:spPr>
          <a:xfrm>
            <a:off x="0" y="123544"/>
            <a:ext cx="9144000" cy="534888"/>
          </a:xfrm>
        </p:spPr>
        <p:txBody>
          <a:bodyPr/>
          <a:lstStyle/>
          <a:p>
            <a:r>
              <a:rPr lang="en-US" dirty="0"/>
              <a:t>Collecting Information from Email Header</a:t>
            </a:r>
            <a:endParaRPr lang="en-GB" dirty="0"/>
          </a:p>
        </p:txBody>
      </p:sp>
      <p:sp>
        <p:nvSpPr>
          <p:cNvPr id="4" name="Slide Number Placeholder 3">
            <a:extLst>
              <a:ext uri="{FF2B5EF4-FFF2-40B4-BE49-F238E27FC236}">
                <a16:creationId xmlns:a16="http://schemas.microsoft.com/office/drawing/2014/main" id="{75016255-3AF9-419A-B71B-EC975FB9C196}"/>
              </a:ext>
            </a:extLst>
          </p:cNvPr>
          <p:cNvSpPr>
            <a:spLocks noGrp="1"/>
          </p:cNvSpPr>
          <p:nvPr>
            <p:ph type="sldNum" sz="quarter" idx="12"/>
          </p:nvPr>
        </p:nvSpPr>
        <p:spPr/>
        <p:txBody>
          <a:bodyPr/>
          <a:lstStyle/>
          <a:p>
            <a:fld id="{3E15BD7C-E074-4D4A-84C3-500EE5B9C190}" type="slidenum">
              <a:rPr lang="ru-RU" smtClean="0"/>
              <a:pPr/>
              <a:t>41</a:t>
            </a:fld>
            <a:endParaRPr lang="ru-RU" dirty="0"/>
          </a:p>
        </p:txBody>
      </p:sp>
      <p:pic>
        <p:nvPicPr>
          <p:cNvPr id="7" name="Picture 6">
            <a:extLst>
              <a:ext uri="{FF2B5EF4-FFF2-40B4-BE49-F238E27FC236}">
                <a16:creationId xmlns:a16="http://schemas.microsoft.com/office/drawing/2014/main" id="{1641237D-2F07-4997-BD3F-ADE020DDE098}"/>
              </a:ext>
            </a:extLst>
          </p:cNvPr>
          <p:cNvPicPr>
            <a:picLocks noChangeAspect="1"/>
          </p:cNvPicPr>
          <p:nvPr/>
        </p:nvPicPr>
        <p:blipFill>
          <a:blip r:embed="rId3"/>
          <a:stretch>
            <a:fillRect/>
          </a:stretch>
        </p:blipFill>
        <p:spPr>
          <a:xfrm>
            <a:off x="228600" y="1885950"/>
            <a:ext cx="5772150" cy="3413912"/>
          </a:xfrm>
          <a:prstGeom prst="rect">
            <a:avLst/>
          </a:prstGeom>
        </p:spPr>
      </p:pic>
      <p:cxnSp>
        <p:nvCxnSpPr>
          <p:cNvPr id="10" name="Straight Arrow Connector 9">
            <a:extLst>
              <a:ext uri="{FF2B5EF4-FFF2-40B4-BE49-F238E27FC236}">
                <a16:creationId xmlns:a16="http://schemas.microsoft.com/office/drawing/2014/main" id="{4889EB95-DA01-47B0-9C2A-E4B7E0C4BCAF}"/>
              </a:ext>
            </a:extLst>
          </p:cNvPr>
          <p:cNvCxnSpPr/>
          <p:nvPr/>
        </p:nvCxnSpPr>
        <p:spPr>
          <a:xfrm flipV="1">
            <a:off x="3233057" y="1608365"/>
            <a:ext cx="3584121" cy="5959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C7C5486-650D-459A-9BAF-8056F348C399}"/>
              </a:ext>
            </a:extLst>
          </p:cNvPr>
          <p:cNvSpPr txBox="1"/>
          <p:nvPr/>
        </p:nvSpPr>
        <p:spPr>
          <a:xfrm>
            <a:off x="6817179" y="1543050"/>
            <a:ext cx="1526722" cy="300082"/>
          </a:xfrm>
          <a:prstGeom prst="rect">
            <a:avLst/>
          </a:prstGeom>
          <a:noFill/>
        </p:spPr>
        <p:txBody>
          <a:bodyPr wrap="square" rtlCol="0">
            <a:spAutoFit/>
          </a:bodyPr>
          <a:lstStyle/>
          <a:p>
            <a:r>
              <a:rPr lang="en-US" sz="1350" dirty="0" err="1">
                <a:latin typeface="Tahoma" panose="020B0604030504040204" pitchFamily="34" charset="0"/>
                <a:ea typeface="Tahoma" panose="020B0604030504040204" pitchFamily="34" charset="0"/>
                <a:cs typeface="Tahoma" panose="020B0604030504040204" pitchFamily="34" charset="0"/>
              </a:rPr>
              <a:t>Địa</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chỉ</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gửi</a:t>
            </a:r>
            <a:r>
              <a:rPr lang="en-US" sz="1350" dirty="0">
                <a:latin typeface="Tahoma" panose="020B0604030504040204" pitchFamily="34" charset="0"/>
                <a:ea typeface="Tahoma" panose="020B0604030504040204" pitchFamily="34" charset="0"/>
                <a:cs typeface="Tahoma" panose="020B0604030504040204" pitchFamily="34" charset="0"/>
              </a:rPr>
              <a:t> email</a:t>
            </a:r>
            <a:endParaRPr lang="en-GB" sz="1350" dirty="0">
              <a:latin typeface="Tahoma" panose="020B0604030504040204" pitchFamily="34" charset="0"/>
              <a:ea typeface="Tahoma" panose="020B0604030504040204" pitchFamily="34" charset="0"/>
              <a:cs typeface="Tahoma" panose="020B0604030504040204" pitchFamily="34" charset="0"/>
            </a:endParaRPr>
          </a:p>
        </p:txBody>
      </p:sp>
      <p:cxnSp>
        <p:nvCxnSpPr>
          <p:cNvPr id="13" name="Straight Arrow Connector 12">
            <a:extLst>
              <a:ext uri="{FF2B5EF4-FFF2-40B4-BE49-F238E27FC236}">
                <a16:creationId xmlns:a16="http://schemas.microsoft.com/office/drawing/2014/main" id="{A2278895-2D2A-4D92-B0EE-394FF01E2F68}"/>
              </a:ext>
            </a:extLst>
          </p:cNvPr>
          <p:cNvCxnSpPr/>
          <p:nvPr/>
        </p:nvCxnSpPr>
        <p:spPr>
          <a:xfrm>
            <a:off x="5486401" y="2114550"/>
            <a:ext cx="13307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8180AF7-3962-4528-A52F-C73FFEAAA2E9}"/>
              </a:ext>
            </a:extLst>
          </p:cNvPr>
          <p:cNvSpPr txBox="1"/>
          <p:nvPr/>
        </p:nvSpPr>
        <p:spPr>
          <a:xfrm>
            <a:off x="6915150" y="2000250"/>
            <a:ext cx="1943100" cy="300082"/>
          </a:xfrm>
          <a:prstGeom prst="rect">
            <a:avLst/>
          </a:prstGeom>
          <a:noFill/>
        </p:spPr>
        <p:txBody>
          <a:bodyPr wrap="square" rtlCol="0">
            <a:spAutoFit/>
          </a:bodyPr>
          <a:lstStyle/>
          <a:p>
            <a:r>
              <a:rPr lang="en-US" sz="1350" dirty="0" err="1">
                <a:latin typeface="Tahoma" panose="020B0604030504040204" pitchFamily="34" charset="0"/>
                <a:ea typeface="Tahoma" panose="020B0604030504040204" pitchFamily="34" charset="0"/>
                <a:cs typeface="Tahoma" panose="020B0604030504040204" pitchFamily="34" charset="0"/>
              </a:rPr>
              <a:t>Địa</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chỉ</a:t>
            </a:r>
            <a:r>
              <a:rPr lang="en-US" sz="1350" dirty="0">
                <a:latin typeface="Tahoma" panose="020B0604030504040204" pitchFamily="34" charset="0"/>
                <a:ea typeface="Tahoma" panose="020B0604030504040204" pitchFamily="34" charset="0"/>
                <a:cs typeface="Tahoma" panose="020B0604030504040204" pitchFamily="34" charset="0"/>
              </a:rPr>
              <a:t> IP </a:t>
            </a:r>
            <a:r>
              <a:rPr lang="en-US" sz="1350" dirty="0" err="1">
                <a:latin typeface="Tahoma" panose="020B0604030504040204" pitchFamily="34" charset="0"/>
                <a:ea typeface="Tahoma" panose="020B0604030504040204" pitchFamily="34" charset="0"/>
                <a:cs typeface="Tahoma" panose="020B0604030504040204" pitchFamily="34" charset="0"/>
              </a:rPr>
              <a:t>người</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gửi</a:t>
            </a:r>
            <a:endParaRPr lang="en-GB" sz="1350" dirty="0">
              <a:latin typeface="Tahoma" panose="020B0604030504040204" pitchFamily="34" charset="0"/>
              <a:ea typeface="Tahoma" panose="020B0604030504040204" pitchFamily="34" charset="0"/>
              <a:cs typeface="Tahoma" panose="020B0604030504040204" pitchFamily="34" charset="0"/>
            </a:endParaRPr>
          </a:p>
        </p:txBody>
      </p:sp>
      <p:cxnSp>
        <p:nvCxnSpPr>
          <p:cNvPr id="19" name="Straight Arrow Connector 18">
            <a:extLst>
              <a:ext uri="{FF2B5EF4-FFF2-40B4-BE49-F238E27FC236}">
                <a16:creationId xmlns:a16="http://schemas.microsoft.com/office/drawing/2014/main" id="{ECBED4C1-C651-43B6-8D02-8A88BF3D47D2}"/>
              </a:ext>
            </a:extLst>
          </p:cNvPr>
          <p:cNvCxnSpPr/>
          <p:nvPr/>
        </p:nvCxnSpPr>
        <p:spPr>
          <a:xfrm>
            <a:off x="3543301" y="2686050"/>
            <a:ext cx="32738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B8BAE49-6D05-4821-8643-C9B7667B4622}"/>
              </a:ext>
            </a:extLst>
          </p:cNvPr>
          <p:cNvSpPr txBox="1"/>
          <p:nvPr/>
        </p:nvSpPr>
        <p:spPr>
          <a:xfrm>
            <a:off x="6817178" y="2547550"/>
            <a:ext cx="2057400" cy="507831"/>
          </a:xfrm>
          <a:prstGeom prst="rect">
            <a:avLst/>
          </a:prstGeom>
          <a:noFill/>
        </p:spPr>
        <p:txBody>
          <a:bodyPr wrap="square" rtlCol="0">
            <a:spAutoFit/>
          </a:bodyPr>
          <a:lstStyle/>
          <a:p>
            <a:r>
              <a:rPr lang="en-US" sz="1350" dirty="0">
                <a:latin typeface="Tahoma" panose="020B0604030504040204" pitchFamily="34" charset="0"/>
                <a:ea typeface="Tahoma" panose="020B0604030504040204" pitchFamily="34" charset="0"/>
                <a:cs typeface="Tahoma" panose="020B0604030504040204" pitchFamily="34" charset="0"/>
              </a:rPr>
              <a:t>Mail server </a:t>
            </a:r>
            <a:r>
              <a:rPr lang="en-US" sz="1350" dirty="0" err="1">
                <a:latin typeface="Tahoma" panose="020B0604030504040204" pitchFamily="34" charset="0"/>
                <a:ea typeface="Tahoma" panose="020B0604030504040204" pitchFamily="34" charset="0"/>
                <a:cs typeface="Tahoma" panose="020B0604030504040204" pitchFamily="34" charset="0"/>
              </a:rPr>
              <a:t>của</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người</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gửi</a:t>
            </a:r>
            <a:endParaRPr lang="en-GB" sz="1350" dirty="0">
              <a:latin typeface="Tahoma" panose="020B0604030504040204" pitchFamily="34" charset="0"/>
              <a:ea typeface="Tahoma" panose="020B0604030504040204" pitchFamily="34" charset="0"/>
              <a:cs typeface="Tahoma" panose="020B0604030504040204" pitchFamily="34" charset="0"/>
            </a:endParaRPr>
          </a:p>
        </p:txBody>
      </p:sp>
      <p:cxnSp>
        <p:nvCxnSpPr>
          <p:cNvPr id="24" name="Straight Arrow Connector 23">
            <a:extLst>
              <a:ext uri="{FF2B5EF4-FFF2-40B4-BE49-F238E27FC236}">
                <a16:creationId xmlns:a16="http://schemas.microsoft.com/office/drawing/2014/main" id="{5C978C25-5E2A-4F56-B5D8-DE9C01B800D7}"/>
              </a:ext>
            </a:extLst>
          </p:cNvPr>
          <p:cNvCxnSpPr/>
          <p:nvPr/>
        </p:nvCxnSpPr>
        <p:spPr>
          <a:xfrm>
            <a:off x="4057650" y="2971800"/>
            <a:ext cx="2457450" cy="3429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FB04C88-0E91-4997-A723-CB5D0116760E}"/>
              </a:ext>
            </a:extLst>
          </p:cNvPr>
          <p:cNvSpPr txBox="1"/>
          <p:nvPr/>
        </p:nvSpPr>
        <p:spPr>
          <a:xfrm>
            <a:off x="6515100" y="3086101"/>
            <a:ext cx="2343150" cy="507831"/>
          </a:xfrm>
          <a:prstGeom prst="rect">
            <a:avLst/>
          </a:prstGeom>
          <a:noFill/>
        </p:spPr>
        <p:txBody>
          <a:bodyPr wrap="square" rtlCol="0">
            <a:spAutoFit/>
          </a:bodyPr>
          <a:lstStyle/>
          <a:p>
            <a:r>
              <a:rPr lang="en-US" sz="1350" dirty="0" err="1">
                <a:latin typeface="Tahoma" panose="020B0604030504040204" pitchFamily="34" charset="0"/>
                <a:ea typeface="Tahoma" panose="020B0604030504040204" pitchFamily="34" charset="0"/>
                <a:cs typeface="Tahoma" panose="020B0604030504040204" pitchFamily="34" charset="0"/>
              </a:rPr>
              <a:t>Ngày</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và</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thời</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gian</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được</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tạo</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bởi</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máy</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chủ</a:t>
            </a:r>
            <a:r>
              <a:rPr lang="en-US" sz="1350" dirty="0">
                <a:latin typeface="Tahoma" panose="020B0604030504040204" pitchFamily="34" charset="0"/>
                <a:ea typeface="Tahoma" panose="020B0604030504040204" pitchFamily="34" charset="0"/>
                <a:cs typeface="Tahoma" panose="020B0604030504040204" pitchFamily="34" charset="0"/>
              </a:rPr>
              <a:t> email</a:t>
            </a:r>
            <a:endParaRPr lang="en-GB" sz="1350" dirty="0">
              <a:latin typeface="Tahoma" panose="020B0604030504040204" pitchFamily="34" charset="0"/>
              <a:ea typeface="Tahoma" panose="020B0604030504040204" pitchFamily="34" charset="0"/>
              <a:cs typeface="Tahoma" panose="020B0604030504040204" pitchFamily="34" charset="0"/>
            </a:endParaRPr>
          </a:p>
        </p:txBody>
      </p:sp>
      <p:cxnSp>
        <p:nvCxnSpPr>
          <p:cNvPr id="29" name="Straight Arrow Connector 28">
            <a:extLst>
              <a:ext uri="{FF2B5EF4-FFF2-40B4-BE49-F238E27FC236}">
                <a16:creationId xmlns:a16="http://schemas.microsoft.com/office/drawing/2014/main" id="{166DDCEE-B431-43F8-875C-CFA49D6FD875}"/>
              </a:ext>
            </a:extLst>
          </p:cNvPr>
          <p:cNvCxnSpPr/>
          <p:nvPr/>
        </p:nvCxnSpPr>
        <p:spPr>
          <a:xfrm>
            <a:off x="3543300" y="3429000"/>
            <a:ext cx="3086100" cy="5143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58C99A-99F4-4CCB-B641-FB9903E130B7}"/>
              </a:ext>
            </a:extLst>
          </p:cNvPr>
          <p:cNvSpPr txBox="1"/>
          <p:nvPr/>
        </p:nvSpPr>
        <p:spPr>
          <a:xfrm>
            <a:off x="6686550" y="3714751"/>
            <a:ext cx="2228850" cy="715581"/>
          </a:xfrm>
          <a:prstGeom prst="rect">
            <a:avLst/>
          </a:prstGeom>
          <a:noFill/>
        </p:spPr>
        <p:txBody>
          <a:bodyPr wrap="square" rtlCol="0">
            <a:spAutoFit/>
          </a:bodyPr>
          <a:lstStyle/>
          <a:p>
            <a:r>
              <a:rPr lang="en-US" sz="1350" dirty="0" err="1">
                <a:latin typeface="Tahoma" panose="020B0604030504040204" pitchFamily="34" charset="0"/>
                <a:ea typeface="Tahoma" panose="020B0604030504040204" pitchFamily="34" charset="0"/>
                <a:cs typeface="Tahoma" panose="020B0604030504040204" pitchFamily="34" charset="0"/>
              </a:rPr>
              <a:t>Hệ</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thống</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xác</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thực</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được</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sử</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dụng</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bởi</a:t>
            </a:r>
            <a:r>
              <a:rPr lang="en-US" sz="1350" dirty="0">
                <a:latin typeface="Tahoma" panose="020B0604030504040204" pitchFamily="34" charset="0"/>
                <a:ea typeface="Tahoma" panose="020B0604030504040204" pitchFamily="34" charset="0"/>
                <a:cs typeface="Tahoma" panose="020B0604030504040204" pitchFamily="34" charset="0"/>
              </a:rPr>
              <a:t> mail server </a:t>
            </a:r>
            <a:r>
              <a:rPr lang="en-US" sz="1350" dirty="0" err="1">
                <a:latin typeface="Tahoma" panose="020B0604030504040204" pitchFamily="34" charset="0"/>
                <a:ea typeface="Tahoma" panose="020B0604030504040204" pitchFamily="34" charset="0"/>
                <a:cs typeface="Tahoma" panose="020B0604030504040204" pitchFamily="34" charset="0"/>
              </a:rPr>
              <a:t>của</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người</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gửi</a:t>
            </a:r>
            <a:endParaRPr lang="en-US" sz="1350" dirty="0">
              <a:latin typeface="Tahoma" panose="020B0604030504040204" pitchFamily="34" charset="0"/>
              <a:ea typeface="Tahoma" panose="020B0604030504040204" pitchFamily="34" charset="0"/>
              <a:cs typeface="Tahoma" panose="020B0604030504040204" pitchFamily="34" charset="0"/>
            </a:endParaRPr>
          </a:p>
        </p:txBody>
      </p:sp>
      <p:cxnSp>
        <p:nvCxnSpPr>
          <p:cNvPr id="32" name="Straight Arrow Connector 31">
            <a:extLst>
              <a:ext uri="{FF2B5EF4-FFF2-40B4-BE49-F238E27FC236}">
                <a16:creationId xmlns:a16="http://schemas.microsoft.com/office/drawing/2014/main" id="{A7E9529C-32F5-4E5D-980D-03238CBCBD56}"/>
              </a:ext>
            </a:extLst>
          </p:cNvPr>
          <p:cNvCxnSpPr/>
          <p:nvPr/>
        </p:nvCxnSpPr>
        <p:spPr>
          <a:xfrm>
            <a:off x="3714750" y="4407247"/>
            <a:ext cx="2800350" cy="6219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E2C283E-15EB-4EEF-8ADD-A27BD1AC0752}"/>
              </a:ext>
            </a:extLst>
          </p:cNvPr>
          <p:cNvSpPr txBox="1"/>
          <p:nvPr/>
        </p:nvSpPr>
        <p:spPr>
          <a:xfrm>
            <a:off x="6686551" y="4686300"/>
            <a:ext cx="2188028" cy="300082"/>
          </a:xfrm>
          <a:prstGeom prst="rect">
            <a:avLst/>
          </a:prstGeom>
          <a:noFill/>
        </p:spPr>
        <p:txBody>
          <a:bodyPr wrap="square" rtlCol="0">
            <a:spAutoFit/>
          </a:bodyPr>
          <a:lstStyle/>
          <a:p>
            <a:r>
              <a:rPr lang="en-US" sz="1350" dirty="0" err="1">
                <a:latin typeface="Tahoma" panose="020B0604030504040204" pitchFamily="34" charset="0"/>
                <a:ea typeface="Tahoma" panose="020B0604030504040204" pitchFamily="34" charset="0"/>
                <a:cs typeface="Tahoma" panose="020B0604030504040204" pitchFamily="34" charset="0"/>
              </a:rPr>
              <a:t>Ngày</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giờ</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của</a:t>
            </a:r>
            <a:r>
              <a:rPr lang="en-US" sz="1350" dirty="0">
                <a:latin typeface="Tahoma" panose="020B0604030504040204" pitchFamily="34" charset="0"/>
                <a:ea typeface="Tahoma" panose="020B0604030504040204" pitchFamily="34" charset="0"/>
                <a:cs typeface="Tahoma" panose="020B0604030504040204" pitchFamily="34" charset="0"/>
              </a:rPr>
              <a:t> tin </a:t>
            </a:r>
            <a:r>
              <a:rPr lang="en-US" sz="1350" dirty="0" err="1">
                <a:latin typeface="Tahoma" panose="020B0604030504040204" pitchFamily="34" charset="0"/>
                <a:ea typeface="Tahoma" panose="020B0604030504040204" pitchFamily="34" charset="0"/>
                <a:cs typeface="Tahoma" panose="020B0604030504040204" pitchFamily="34" charset="0"/>
              </a:rPr>
              <a:t>nhắn</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gửi</a:t>
            </a:r>
            <a:endParaRPr lang="en-GB" sz="1350" dirty="0">
              <a:latin typeface="Tahoma" panose="020B0604030504040204" pitchFamily="34" charset="0"/>
              <a:ea typeface="Tahoma" panose="020B0604030504040204" pitchFamily="34" charset="0"/>
              <a:cs typeface="Tahoma" panose="020B0604030504040204" pitchFamily="34" charset="0"/>
            </a:endParaRPr>
          </a:p>
        </p:txBody>
      </p:sp>
      <p:cxnSp>
        <p:nvCxnSpPr>
          <p:cNvPr id="47" name="Straight Arrow Connector 46">
            <a:extLst>
              <a:ext uri="{FF2B5EF4-FFF2-40B4-BE49-F238E27FC236}">
                <a16:creationId xmlns:a16="http://schemas.microsoft.com/office/drawing/2014/main" id="{746A684D-D5D8-419A-A59F-F72C9F95D554}"/>
              </a:ext>
            </a:extLst>
          </p:cNvPr>
          <p:cNvCxnSpPr>
            <a:cxnSpLocks/>
          </p:cNvCxnSpPr>
          <p:nvPr/>
        </p:nvCxnSpPr>
        <p:spPr>
          <a:xfrm>
            <a:off x="5200651" y="4407247"/>
            <a:ext cx="1616528" cy="907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3D26CDA-7FF6-4D36-92C4-B79B5E4D20FF}"/>
              </a:ext>
            </a:extLst>
          </p:cNvPr>
          <p:cNvSpPr txBox="1"/>
          <p:nvPr/>
        </p:nvSpPr>
        <p:spPr>
          <a:xfrm>
            <a:off x="6817178" y="4963299"/>
            <a:ext cx="1771650" cy="923330"/>
          </a:xfrm>
          <a:prstGeom prst="rect">
            <a:avLst/>
          </a:prstGeom>
          <a:noFill/>
        </p:spPr>
        <p:txBody>
          <a:bodyPr wrap="square" rtlCol="0">
            <a:spAutoFit/>
          </a:bodyPr>
          <a:lstStyle/>
          <a:p>
            <a:r>
              <a:rPr lang="en-US" sz="1350" dirty="0" err="1">
                <a:latin typeface="Tahoma" panose="020B0604030504040204" pitchFamily="34" charset="0"/>
                <a:ea typeface="Tahoma" panose="020B0604030504040204" pitchFamily="34" charset="0"/>
                <a:cs typeface="Tahoma" panose="020B0604030504040204" pitchFamily="34" charset="0"/>
              </a:rPr>
              <a:t>Một</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số</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duy</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nhất</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được</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chỉ</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định</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bởi</a:t>
            </a:r>
            <a:r>
              <a:rPr lang="en-US" sz="1350" dirty="0">
                <a:latin typeface="Tahoma" panose="020B0604030504040204" pitchFamily="34" charset="0"/>
                <a:ea typeface="Tahoma" panose="020B0604030504040204" pitchFamily="34" charset="0"/>
                <a:cs typeface="Tahoma" panose="020B0604030504040204" pitchFamily="34" charset="0"/>
              </a:rPr>
              <a:t> google.com </a:t>
            </a:r>
            <a:r>
              <a:rPr lang="en-US" sz="1350" dirty="0" err="1">
                <a:latin typeface="Tahoma" panose="020B0604030504040204" pitchFamily="34" charset="0"/>
                <a:ea typeface="Tahoma" panose="020B0604030504040204" pitchFamily="34" charset="0"/>
                <a:cs typeface="Tahoma" panose="020B0604030504040204" pitchFamily="34" charset="0"/>
              </a:rPr>
              <a:t>để</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định</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danh</a:t>
            </a:r>
            <a:r>
              <a:rPr lang="en-US" sz="1350" dirty="0">
                <a:latin typeface="Tahoma" panose="020B0604030504040204" pitchFamily="34" charset="0"/>
                <a:ea typeface="Tahoma" panose="020B0604030504040204" pitchFamily="34" charset="0"/>
                <a:cs typeface="Tahoma" panose="020B0604030504040204" pitchFamily="34" charset="0"/>
              </a:rPr>
              <a:t> tin </a:t>
            </a:r>
            <a:r>
              <a:rPr lang="en-US" sz="1350" dirty="0" err="1">
                <a:latin typeface="Tahoma" panose="020B0604030504040204" pitchFamily="34" charset="0"/>
                <a:ea typeface="Tahoma" panose="020B0604030504040204" pitchFamily="34" charset="0"/>
                <a:cs typeface="Tahoma" panose="020B0604030504040204" pitchFamily="34" charset="0"/>
              </a:rPr>
              <a:t>nhắn</a:t>
            </a:r>
            <a:endParaRPr lang="en-GB" sz="1350" dirty="0">
              <a:latin typeface="Tahoma" panose="020B0604030504040204" pitchFamily="34" charset="0"/>
              <a:ea typeface="Tahoma" panose="020B0604030504040204" pitchFamily="34" charset="0"/>
              <a:cs typeface="Tahoma" panose="020B0604030504040204" pitchFamily="34" charset="0"/>
            </a:endParaRPr>
          </a:p>
        </p:txBody>
      </p:sp>
      <p:cxnSp>
        <p:nvCxnSpPr>
          <p:cNvPr id="53" name="Straight Arrow Connector 52">
            <a:extLst>
              <a:ext uri="{FF2B5EF4-FFF2-40B4-BE49-F238E27FC236}">
                <a16:creationId xmlns:a16="http://schemas.microsoft.com/office/drawing/2014/main" id="{22DF7D8A-E0D7-479A-B583-9C31BBF4C64F}"/>
              </a:ext>
            </a:extLst>
          </p:cNvPr>
          <p:cNvCxnSpPr/>
          <p:nvPr/>
        </p:nvCxnSpPr>
        <p:spPr>
          <a:xfrm>
            <a:off x="3943351" y="5040652"/>
            <a:ext cx="800099" cy="4945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9B71F72-A8D9-400D-A763-984886AC4777}"/>
              </a:ext>
            </a:extLst>
          </p:cNvPr>
          <p:cNvSpPr txBox="1"/>
          <p:nvPr/>
        </p:nvSpPr>
        <p:spPr>
          <a:xfrm>
            <a:off x="4686300" y="5413422"/>
            <a:ext cx="2228850" cy="300082"/>
          </a:xfrm>
          <a:prstGeom prst="rect">
            <a:avLst/>
          </a:prstGeom>
          <a:noFill/>
        </p:spPr>
        <p:txBody>
          <a:bodyPr wrap="square" rtlCol="0">
            <a:spAutoFit/>
          </a:bodyPr>
          <a:lstStyle/>
          <a:p>
            <a:r>
              <a:rPr lang="en-US" sz="1350" dirty="0" err="1">
                <a:latin typeface="Tahoma" panose="020B0604030504040204" pitchFamily="34" charset="0"/>
                <a:ea typeface="Tahoma" panose="020B0604030504040204" pitchFamily="34" charset="0"/>
                <a:cs typeface="Tahoma" panose="020B0604030504040204" pitchFamily="34" charset="0"/>
              </a:rPr>
              <a:t>Tên</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đầy</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đủ</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của</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người</a:t>
            </a:r>
            <a:r>
              <a:rPr lang="en-US" sz="1350" dirty="0">
                <a:latin typeface="Tahoma" panose="020B0604030504040204" pitchFamily="34" charset="0"/>
                <a:ea typeface="Tahoma" panose="020B0604030504040204" pitchFamily="34" charset="0"/>
                <a:cs typeface="Tahoma" panose="020B0604030504040204" pitchFamily="34" charset="0"/>
              </a:rPr>
              <a:t> </a:t>
            </a:r>
            <a:r>
              <a:rPr lang="en-US" sz="1350" dirty="0" err="1">
                <a:latin typeface="Tahoma" panose="020B0604030504040204" pitchFamily="34" charset="0"/>
                <a:ea typeface="Tahoma" panose="020B0604030504040204" pitchFamily="34" charset="0"/>
                <a:cs typeface="Tahoma" panose="020B0604030504040204" pitchFamily="34" charset="0"/>
              </a:rPr>
              <a:t>gửi</a:t>
            </a:r>
            <a:endParaRPr lang="en-GB" sz="135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185170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051A33-4ADB-437D-B834-A2BAA6E3ED9A}"/>
              </a:ext>
            </a:extLst>
          </p:cNvPr>
          <p:cNvSpPr>
            <a:spLocks noGrp="1"/>
          </p:cNvSpPr>
          <p:nvPr>
            <p:ph sz="quarter" idx="13"/>
          </p:nvPr>
        </p:nvSpPr>
        <p:spPr>
          <a:xfrm>
            <a:off x="122464" y="1485900"/>
            <a:ext cx="8907236" cy="914400"/>
          </a:xfrm>
          <a:ln>
            <a:solidFill>
              <a:schemeClr val="bg1"/>
            </a:solidFill>
          </a:ln>
        </p:spPr>
        <p:style>
          <a:lnRef idx="2">
            <a:schemeClr val="dk1"/>
          </a:lnRef>
          <a:fillRef idx="1">
            <a:schemeClr val="lt1"/>
          </a:fillRef>
          <a:effectRef idx="0">
            <a:schemeClr val="dk1"/>
          </a:effectRef>
          <a:fontRef idx="minor">
            <a:schemeClr val="dk1"/>
          </a:fontRef>
        </p:style>
        <p:txBody>
          <a:bodyPr>
            <a:noAutofit/>
          </a:bodyPr>
          <a:lstStyle/>
          <a:p>
            <a:pPr algn="just">
              <a:buFont typeface="Wingdings" panose="05000000000000000000" pitchFamily="2" charset="2"/>
              <a:buChar char="q"/>
            </a:pPr>
            <a:r>
              <a:rPr lang="en-US" sz="1350" dirty="0"/>
              <a:t>Email Tracking tools </a:t>
            </a:r>
            <a:r>
              <a:rPr lang="en-US" sz="1350" dirty="0" err="1"/>
              <a:t>cho</a:t>
            </a:r>
            <a:r>
              <a:rPr lang="en-US" sz="1350" dirty="0"/>
              <a:t> </a:t>
            </a:r>
            <a:r>
              <a:rPr lang="en-US" sz="1350" dirty="0" err="1"/>
              <a:t>phép</a:t>
            </a:r>
            <a:r>
              <a:rPr lang="en-US" sz="1350" dirty="0"/>
              <a:t> attacker </a:t>
            </a:r>
            <a:r>
              <a:rPr lang="en-US" sz="1350" dirty="0" err="1"/>
              <a:t>theo</a:t>
            </a:r>
            <a:r>
              <a:rPr lang="en-US" sz="1350" dirty="0"/>
              <a:t> </a:t>
            </a:r>
            <a:r>
              <a:rPr lang="en-US" sz="1350" dirty="0" err="1"/>
              <a:t>dõi</a:t>
            </a:r>
            <a:r>
              <a:rPr lang="en-US" sz="1350" dirty="0"/>
              <a:t> email </a:t>
            </a:r>
            <a:r>
              <a:rPr lang="en-US" sz="1350" dirty="0" err="1"/>
              <a:t>và</a:t>
            </a:r>
            <a:r>
              <a:rPr lang="en-US" sz="1350" dirty="0"/>
              <a:t> </a:t>
            </a:r>
            <a:r>
              <a:rPr lang="en-US" sz="1350" dirty="0" err="1"/>
              <a:t>trích</a:t>
            </a:r>
            <a:r>
              <a:rPr lang="en-US" sz="1350" dirty="0"/>
              <a:t> </a:t>
            </a:r>
            <a:r>
              <a:rPr lang="en-US" sz="1350" dirty="0" err="1"/>
              <a:t>xuất</a:t>
            </a:r>
            <a:r>
              <a:rPr lang="en-US" sz="1350" dirty="0"/>
              <a:t> </a:t>
            </a:r>
            <a:r>
              <a:rPr lang="en-US" sz="1350" dirty="0" err="1"/>
              <a:t>thông</a:t>
            </a:r>
            <a:r>
              <a:rPr lang="en-US" sz="1350" dirty="0"/>
              <a:t> tin </a:t>
            </a:r>
            <a:r>
              <a:rPr lang="en-US" sz="1350" dirty="0" err="1"/>
              <a:t>như</a:t>
            </a:r>
            <a:r>
              <a:rPr lang="en-US" sz="1350" dirty="0"/>
              <a:t> </a:t>
            </a:r>
            <a:r>
              <a:rPr lang="en-US" sz="1350" dirty="0" err="1"/>
              <a:t>định</a:t>
            </a:r>
            <a:r>
              <a:rPr lang="en-US" sz="1350" dirty="0"/>
              <a:t> </a:t>
            </a:r>
            <a:r>
              <a:rPr lang="en-US" sz="1350" dirty="0" err="1"/>
              <a:t>danh</a:t>
            </a:r>
            <a:r>
              <a:rPr lang="en-US" sz="1350" dirty="0"/>
              <a:t> </a:t>
            </a:r>
            <a:r>
              <a:rPr lang="en-US" sz="1350" dirty="0" err="1"/>
              <a:t>người</a:t>
            </a:r>
            <a:r>
              <a:rPr lang="en-US" sz="1350" dirty="0"/>
              <a:t> </a:t>
            </a:r>
            <a:r>
              <a:rPr lang="en-US" sz="1350" dirty="0" err="1"/>
              <a:t>gửi</a:t>
            </a:r>
            <a:r>
              <a:rPr lang="en-US" sz="1350" dirty="0"/>
              <a:t>, </a:t>
            </a:r>
            <a:r>
              <a:rPr lang="en-US" sz="1350" dirty="0" err="1"/>
              <a:t>máy</a:t>
            </a:r>
            <a:r>
              <a:rPr lang="en-US" sz="1350" dirty="0"/>
              <a:t> </a:t>
            </a:r>
            <a:r>
              <a:rPr lang="en-US" sz="1350" dirty="0" err="1"/>
              <a:t>chủ</a:t>
            </a:r>
            <a:r>
              <a:rPr lang="en-US" sz="1350" dirty="0"/>
              <a:t> mail, </a:t>
            </a:r>
            <a:r>
              <a:rPr lang="en-US" sz="1350" dirty="0" err="1"/>
              <a:t>địa</a:t>
            </a:r>
            <a:r>
              <a:rPr lang="en-US" sz="1350" dirty="0"/>
              <a:t> </a:t>
            </a:r>
            <a:r>
              <a:rPr lang="en-US" sz="1350" dirty="0" err="1"/>
              <a:t>chỉ</a:t>
            </a:r>
            <a:r>
              <a:rPr lang="en-US" sz="1350" dirty="0"/>
              <a:t> IP </a:t>
            </a:r>
            <a:r>
              <a:rPr lang="en-US" sz="1350" dirty="0" err="1"/>
              <a:t>của</a:t>
            </a:r>
            <a:r>
              <a:rPr lang="en-US" sz="1350" dirty="0"/>
              <a:t> </a:t>
            </a:r>
            <a:r>
              <a:rPr lang="en-US" sz="1350" dirty="0" err="1"/>
              <a:t>người</a:t>
            </a:r>
            <a:r>
              <a:rPr lang="en-US" sz="1350" dirty="0"/>
              <a:t> </a:t>
            </a:r>
            <a:r>
              <a:rPr lang="en-US" sz="1350" dirty="0" err="1"/>
              <a:t>gửi</a:t>
            </a:r>
            <a:r>
              <a:rPr lang="en-US" sz="1350" dirty="0"/>
              <a:t>, </a:t>
            </a:r>
            <a:r>
              <a:rPr lang="en-US" sz="1350" dirty="0" err="1"/>
              <a:t>vị</a:t>
            </a:r>
            <a:r>
              <a:rPr lang="en-US" sz="1350" dirty="0"/>
              <a:t>, etc.</a:t>
            </a:r>
          </a:p>
          <a:p>
            <a:pPr algn="just">
              <a:buFont typeface="Wingdings" panose="05000000000000000000" pitchFamily="2" charset="2"/>
              <a:buChar char="q"/>
            </a:pPr>
            <a:r>
              <a:rPr lang="en-US" sz="1350" dirty="0" err="1"/>
              <a:t>eMailTrackerPro</a:t>
            </a:r>
            <a:r>
              <a:rPr lang="en-US" sz="1350" dirty="0"/>
              <a:t> </a:t>
            </a:r>
            <a:r>
              <a:rPr lang="en-US" sz="1350" dirty="0" err="1"/>
              <a:t>phân</a:t>
            </a:r>
            <a:r>
              <a:rPr lang="en-US" sz="1350" dirty="0"/>
              <a:t> </a:t>
            </a:r>
            <a:r>
              <a:rPr lang="en-US" sz="1350" dirty="0" err="1"/>
              <a:t>tích</a:t>
            </a:r>
            <a:r>
              <a:rPr lang="en-US" sz="1350" dirty="0"/>
              <a:t> email headers </a:t>
            </a:r>
            <a:r>
              <a:rPr lang="en-US" sz="1350" dirty="0" err="1"/>
              <a:t>và</a:t>
            </a:r>
            <a:r>
              <a:rPr lang="en-US" sz="1350" dirty="0"/>
              <a:t> </a:t>
            </a:r>
            <a:r>
              <a:rPr lang="en-US" sz="1350" dirty="0" err="1"/>
              <a:t>tiết</a:t>
            </a:r>
            <a:r>
              <a:rPr lang="en-US" sz="1350" dirty="0"/>
              <a:t> </a:t>
            </a:r>
            <a:r>
              <a:rPr lang="en-US" sz="1350" dirty="0" err="1"/>
              <a:t>lộ</a:t>
            </a:r>
            <a:r>
              <a:rPr lang="en-US" sz="1350" dirty="0"/>
              <a:t> </a:t>
            </a:r>
            <a:r>
              <a:rPr lang="en-US" sz="1350" dirty="0" err="1"/>
              <a:t>thông</a:t>
            </a:r>
            <a:r>
              <a:rPr lang="en-US" sz="1350" dirty="0"/>
              <a:t> tin </a:t>
            </a:r>
            <a:r>
              <a:rPr lang="en-US" sz="1350" dirty="0" err="1"/>
              <a:t>như</a:t>
            </a:r>
            <a:r>
              <a:rPr lang="en-US" sz="1350" dirty="0"/>
              <a:t> </a:t>
            </a:r>
            <a:r>
              <a:rPr lang="en-US" sz="1350" dirty="0" err="1"/>
              <a:t>vị</a:t>
            </a:r>
            <a:r>
              <a:rPr lang="en-US" sz="1350" dirty="0"/>
              <a:t> </a:t>
            </a:r>
            <a:r>
              <a:rPr lang="en-US" sz="1350" dirty="0" err="1"/>
              <a:t>trí</a:t>
            </a:r>
            <a:r>
              <a:rPr lang="en-US" sz="1350" dirty="0"/>
              <a:t> </a:t>
            </a:r>
            <a:r>
              <a:rPr lang="en-US" sz="1350" dirty="0" err="1"/>
              <a:t>địa</a:t>
            </a:r>
            <a:r>
              <a:rPr lang="en-US" sz="1350" dirty="0"/>
              <a:t> </a:t>
            </a:r>
            <a:r>
              <a:rPr lang="en-US" sz="1350" dirty="0" err="1"/>
              <a:t>lý</a:t>
            </a:r>
            <a:r>
              <a:rPr lang="en-US" sz="1350" dirty="0"/>
              <a:t> </a:t>
            </a:r>
            <a:r>
              <a:rPr lang="en-US" sz="1350" dirty="0" err="1"/>
              <a:t>người</a:t>
            </a:r>
            <a:r>
              <a:rPr lang="en-US" sz="1350" dirty="0"/>
              <a:t> </a:t>
            </a:r>
            <a:r>
              <a:rPr lang="en-US" sz="1350" dirty="0" err="1"/>
              <a:t>gửi</a:t>
            </a:r>
            <a:r>
              <a:rPr lang="en-US" sz="1350" dirty="0"/>
              <a:t>, </a:t>
            </a:r>
            <a:r>
              <a:rPr lang="en-US" sz="1350" dirty="0" err="1"/>
              <a:t>địa</a:t>
            </a:r>
            <a:r>
              <a:rPr lang="en-US" sz="1350" dirty="0"/>
              <a:t> </a:t>
            </a:r>
            <a:r>
              <a:rPr lang="en-US" sz="1350" dirty="0" err="1"/>
              <a:t>chỉ</a:t>
            </a:r>
            <a:r>
              <a:rPr lang="en-US" sz="1350" dirty="0"/>
              <a:t> IP, etc.</a:t>
            </a:r>
            <a:endParaRPr lang="en-US" sz="1350" dirty="0">
              <a:solidFill>
                <a:srgbClr val="FF0000"/>
              </a:solidFill>
            </a:endParaRPr>
          </a:p>
          <a:p>
            <a:pPr marL="0" indent="0" algn="ctr">
              <a:buNone/>
            </a:pPr>
            <a:endParaRPr lang="en-US" sz="1350" b="1" dirty="0">
              <a:solidFill>
                <a:schemeClr val="tx2"/>
              </a:solidFill>
            </a:endParaRPr>
          </a:p>
        </p:txBody>
      </p:sp>
      <p:sp>
        <p:nvSpPr>
          <p:cNvPr id="3" name="Title 2">
            <a:extLst>
              <a:ext uri="{FF2B5EF4-FFF2-40B4-BE49-F238E27FC236}">
                <a16:creationId xmlns:a16="http://schemas.microsoft.com/office/drawing/2014/main" id="{06308908-48F6-4456-8A83-B772578AF674}"/>
              </a:ext>
            </a:extLst>
          </p:cNvPr>
          <p:cNvSpPr>
            <a:spLocks noGrp="1"/>
          </p:cNvSpPr>
          <p:nvPr>
            <p:ph type="title"/>
          </p:nvPr>
        </p:nvSpPr>
        <p:spPr>
          <a:xfrm>
            <a:off x="-16326" y="76200"/>
            <a:ext cx="9144000" cy="534888"/>
          </a:xfrm>
        </p:spPr>
        <p:txBody>
          <a:bodyPr/>
          <a:lstStyle/>
          <a:p>
            <a:r>
              <a:rPr lang="en-US" dirty="0"/>
              <a:t>Email Tracking Tools</a:t>
            </a:r>
            <a:endParaRPr lang="en-GB" dirty="0"/>
          </a:p>
        </p:txBody>
      </p:sp>
      <p:sp>
        <p:nvSpPr>
          <p:cNvPr id="4" name="Slide Number Placeholder 3">
            <a:extLst>
              <a:ext uri="{FF2B5EF4-FFF2-40B4-BE49-F238E27FC236}">
                <a16:creationId xmlns:a16="http://schemas.microsoft.com/office/drawing/2014/main" id="{75016255-3AF9-419A-B71B-EC975FB9C196}"/>
              </a:ext>
            </a:extLst>
          </p:cNvPr>
          <p:cNvSpPr>
            <a:spLocks noGrp="1"/>
          </p:cNvSpPr>
          <p:nvPr>
            <p:ph type="sldNum" sz="quarter" idx="12"/>
          </p:nvPr>
        </p:nvSpPr>
        <p:spPr>
          <a:xfrm>
            <a:off x="8516114" y="5535234"/>
            <a:ext cx="611560" cy="463116"/>
          </a:xfrm>
        </p:spPr>
        <p:txBody>
          <a:bodyPr/>
          <a:lstStyle/>
          <a:p>
            <a:fld id="{3E15BD7C-E074-4D4A-84C3-500EE5B9C190}" type="slidenum">
              <a:rPr lang="ru-RU" smtClean="0"/>
              <a:pPr/>
              <a:t>42</a:t>
            </a:fld>
            <a:endParaRPr lang="ru-RU" dirty="0"/>
          </a:p>
        </p:txBody>
      </p:sp>
      <p:sp>
        <p:nvSpPr>
          <p:cNvPr id="5" name="TextBox 4">
            <a:extLst>
              <a:ext uri="{FF2B5EF4-FFF2-40B4-BE49-F238E27FC236}">
                <a16:creationId xmlns:a16="http://schemas.microsoft.com/office/drawing/2014/main" id="{035F3716-44D3-4FE7-8748-7F84FD86DAAA}"/>
              </a:ext>
            </a:extLst>
          </p:cNvPr>
          <p:cNvSpPr txBox="1"/>
          <p:nvPr/>
        </p:nvSpPr>
        <p:spPr>
          <a:xfrm>
            <a:off x="122465" y="2686050"/>
            <a:ext cx="4457700" cy="3000821"/>
          </a:xfrm>
          <a:prstGeom prst="rect">
            <a:avLst/>
          </a:prstGeom>
          <a:solidFill>
            <a:schemeClr val="bg1">
              <a:lumMod val="85000"/>
            </a:schemeClr>
          </a:solidFill>
        </p:spPr>
        <p:txBody>
          <a:bodyPr wrap="square" rtlCol="0">
            <a:spAutoFit/>
          </a:bodyPr>
          <a:lstStyle/>
          <a:p>
            <a:pPr algn="ctr"/>
            <a:r>
              <a:rPr lang="en-US" sz="1350" b="1" dirty="0">
                <a:solidFill>
                  <a:schemeClr val="tx2"/>
                </a:solidFill>
                <a:latin typeface="Tahoma" panose="020B0604030504040204" pitchFamily="34" charset="0"/>
                <a:ea typeface="Tahoma" panose="020B0604030504040204" pitchFamily="34" charset="0"/>
                <a:cs typeface="Tahoma" panose="020B0604030504040204" pitchFamily="34" charset="0"/>
              </a:rPr>
              <a:t>Email Tracking Tools</a:t>
            </a:r>
          </a:p>
          <a:p>
            <a:pPr marL="214313" indent="-214313">
              <a:buFont typeface="Arial" panose="020B0604020202020204" pitchFamily="34" charset="0"/>
              <a:buChar char="•"/>
            </a:pPr>
            <a:r>
              <a:rPr lang="en-US" sz="1350" dirty="0" err="1"/>
              <a:t>PoliteMail</a:t>
            </a:r>
            <a:r>
              <a:rPr lang="en-US" sz="1350" dirty="0"/>
              <a:t> (</a:t>
            </a:r>
            <a:r>
              <a:rPr lang="en-US" sz="1350" dirty="0">
                <a:hlinkClick r:id="rId2"/>
              </a:rPr>
              <a:t>http://www.polimail.com</a:t>
            </a:r>
            <a:r>
              <a:rPr lang="en-US" sz="1350" dirty="0"/>
              <a:t>)</a:t>
            </a:r>
          </a:p>
          <a:p>
            <a:endParaRPr lang="en-US" sz="1350" dirty="0"/>
          </a:p>
          <a:p>
            <a:pPr marL="214313" indent="-214313">
              <a:buFont typeface="Arial" panose="020B0604020202020204" pitchFamily="34" charset="0"/>
              <a:buChar char="•"/>
            </a:pPr>
            <a:r>
              <a:rPr lang="en-US" sz="1350" dirty="0" err="1"/>
              <a:t>Yesware</a:t>
            </a:r>
            <a:r>
              <a:rPr lang="en-US" sz="1350" dirty="0"/>
              <a:t> (</a:t>
            </a:r>
            <a:r>
              <a:rPr lang="en-US" sz="1350" dirty="0">
                <a:hlinkClick r:id="rId3"/>
              </a:rPr>
              <a:t>http://www.yesware.com</a:t>
            </a:r>
            <a:r>
              <a:rPr lang="en-US" sz="1350" dirty="0"/>
              <a:t>)</a:t>
            </a:r>
          </a:p>
          <a:p>
            <a:endParaRPr lang="en-US" sz="1350" dirty="0"/>
          </a:p>
          <a:p>
            <a:pPr marL="214313" indent="-214313">
              <a:buFont typeface="Arial" panose="020B0604020202020204" pitchFamily="34" charset="0"/>
              <a:buChar char="•"/>
            </a:pPr>
            <a:r>
              <a:rPr lang="en-US" sz="1350" dirty="0" err="1"/>
              <a:t>ContactMonkey</a:t>
            </a:r>
            <a:r>
              <a:rPr lang="en-US" sz="1350" dirty="0"/>
              <a:t> (</a:t>
            </a:r>
            <a:r>
              <a:rPr lang="en-US" sz="1350" dirty="0">
                <a:hlinkClick r:id="rId4"/>
              </a:rPr>
              <a:t>https://www.contactmonkey.com</a:t>
            </a:r>
            <a:r>
              <a:rPr lang="en-US" sz="1350" dirty="0"/>
              <a:t>)</a:t>
            </a:r>
          </a:p>
          <a:p>
            <a:endParaRPr lang="en-US" sz="1350" dirty="0"/>
          </a:p>
          <a:p>
            <a:pPr marL="214313" indent="-214313">
              <a:buFont typeface="Arial" panose="020B0604020202020204" pitchFamily="34" charset="0"/>
              <a:buChar char="•"/>
            </a:pPr>
            <a:r>
              <a:rPr lang="en-US" sz="1350" dirty="0" err="1"/>
              <a:t>Zendio</a:t>
            </a:r>
            <a:r>
              <a:rPr lang="en-US" sz="1350" dirty="0"/>
              <a:t> (</a:t>
            </a:r>
            <a:r>
              <a:rPr lang="en-US" sz="1350" dirty="0">
                <a:hlinkClick r:id="rId5"/>
              </a:rPr>
              <a:t>http://www.zendio.com</a:t>
            </a:r>
            <a:r>
              <a:rPr lang="en-US" sz="1350" dirty="0"/>
              <a:t>)</a:t>
            </a:r>
          </a:p>
          <a:p>
            <a:endParaRPr lang="en-US" sz="1350" dirty="0"/>
          </a:p>
          <a:p>
            <a:pPr marL="214313" indent="-214313">
              <a:buFont typeface="Arial" panose="020B0604020202020204" pitchFamily="34" charset="0"/>
              <a:buChar char="•"/>
            </a:pPr>
            <a:r>
              <a:rPr lang="en-US" sz="1350" dirty="0" err="1"/>
              <a:t>ReadNotify</a:t>
            </a:r>
            <a:r>
              <a:rPr lang="en-US" sz="1350" dirty="0"/>
              <a:t> (http://www.readnotify.com)</a:t>
            </a:r>
          </a:p>
          <a:p>
            <a:endParaRPr lang="en-US" sz="1350" dirty="0"/>
          </a:p>
          <a:p>
            <a:pPr marL="214313" indent="-214313">
              <a:buFont typeface="Arial" panose="020B0604020202020204" pitchFamily="34" charset="0"/>
              <a:buChar char="•"/>
            </a:pPr>
            <a:r>
              <a:rPr lang="en-US" sz="1350" dirty="0" err="1"/>
              <a:t>DidTheyReadIt</a:t>
            </a:r>
            <a:r>
              <a:rPr lang="en-US" sz="1350" dirty="0"/>
              <a:t> (</a:t>
            </a:r>
            <a:r>
              <a:rPr lang="en-US" sz="1350" dirty="0">
                <a:hlinkClick r:id="rId6"/>
              </a:rPr>
              <a:t>http://www.didtheyreadit.com</a:t>
            </a:r>
            <a:r>
              <a:rPr lang="en-US" sz="1350" dirty="0"/>
              <a:t>)</a:t>
            </a:r>
          </a:p>
          <a:p>
            <a:endParaRPr lang="en-US" sz="1350" dirty="0"/>
          </a:p>
          <a:p>
            <a:pPr marL="214313" indent="-214313">
              <a:buFont typeface="Arial" panose="020B0604020202020204" pitchFamily="34" charset="0"/>
              <a:buChar char="•"/>
            </a:pPr>
            <a:r>
              <a:rPr lang="en-US" sz="1350" dirty="0"/>
              <a:t>Trace Email (http://whatismyipaddress.com)</a:t>
            </a:r>
          </a:p>
        </p:txBody>
      </p:sp>
      <p:pic>
        <p:nvPicPr>
          <p:cNvPr id="12" name="Picture 11">
            <a:extLst>
              <a:ext uri="{FF2B5EF4-FFF2-40B4-BE49-F238E27FC236}">
                <a16:creationId xmlns:a16="http://schemas.microsoft.com/office/drawing/2014/main" id="{CEED4063-C9B3-40ED-A3AA-697161D2A1D1}"/>
              </a:ext>
            </a:extLst>
          </p:cNvPr>
          <p:cNvPicPr>
            <a:picLocks noChangeAspect="1"/>
          </p:cNvPicPr>
          <p:nvPr/>
        </p:nvPicPr>
        <p:blipFill>
          <a:blip r:embed="rId7"/>
          <a:stretch>
            <a:fillRect/>
          </a:stretch>
        </p:blipFill>
        <p:spPr>
          <a:xfrm>
            <a:off x="4743450" y="2680113"/>
            <a:ext cx="4330667" cy="2977738"/>
          </a:xfrm>
          <a:prstGeom prst="rect">
            <a:avLst/>
          </a:prstGeom>
        </p:spPr>
      </p:pic>
    </p:spTree>
    <p:extLst>
      <p:ext uri="{BB962C8B-B14F-4D97-AF65-F5344CB8AC3E}">
        <p14:creationId xmlns:p14="http://schemas.microsoft.com/office/powerpoint/2010/main" val="38598965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Email Tracking Tools</a:t>
            </a:r>
          </a:p>
        </p:txBody>
      </p:sp>
      <p:sp>
        <p:nvSpPr>
          <p:cNvPr id="4" name="Slide Number Placeholder 3"/>
          <p:cNvSpPr>
            <a:spLocks noGrp="1"/>
          </p:cNvSpPr>
          <p:nvPr>
            <p:ph type="sldNum" sz="quarter" idx="12"/>
          </p:nvPr>
        </p:nvSpPr>
        <p:spPr/>
        <p:txBody>
          <a:bodyPr/>
          <a:lstStyle/>
          <a:p>
            <a:fld id="{3E15BD7C-E074-4D4A-84C3-500EE5B9C190}" type="slidenum">
              <a:rPr lang="ru-RU" smtClean="0"/>
              <a:pPr/>
              <a:t>43</a:t>
            </a:fld>
            <a:endParaRPr lang="ru-RU" dirty="0"/>
          </a:p>
        </p:txBody>
      </p:sp>
      <p:graphicFrame>
        <p:nvGraphicFramePr>
          <p:cNvPr id="5" name="Table 4"/>
          <p:cNvGraphicFramePr>
            <a:graphicFrameLocks noGrp="1"/>
          </p:cNvGraphicFramePr>
          <p:nvPr/>
        </p:nvGraphicFramePr>
        <p:xfrm>
          <a:off x="1257300" y="1428750"/>
          <a:ext cx="6572250" cy="4057648"/>
        </p:xfrm>
        <a:graphic>
          <a:graphicData uri="http://schemas.openxmlformats.org/drawingml/2006/table">
            <a:tbl>
              <a:tblPr firstRow="1" bandRow="1">
                <a:tableStyleId>{5C22544A-7EE6-4342-B048-85BDC9FD1C3A}</a:tableStyleId>
              </a:tblPr>
              <a:tblGrid>
                <a:gridCol w="6572250">
                  <a:extLst>
                    <a:ext uri="{9D8B030D-6E8A-4147-A177-3AD203B41FA5}">
                      <a16:colId xmlns:a16="http://schemas.microsoft.com/office/drawing/2014/main" val="20000"/>
                    </a:ext>
                  </a:extLst>
                </a:gridCol>
              </a:tblGrid>
              <a:tr h="507206">
                <a:tc>
                  <a:txBody>
                    <a:bodyPr/>
                    <a:lstStyle/>
                    <a:p>
                      <a:r>
                        <a:rPr lang="en-US" sz="2400" dirty="0"/>
                        <a:t>Email Tracking Tools</a:t>
                      </a:r>
                    </a:p>
                  </a:txBody>
                  <a:tcPr marL="68580" marR="68580" marT="34290" marB="34290"/>
                </a:tc>
                <a:extLst>
                  <a:ext uri="{0D108BD9-81ED-4DB2-BD59-A6C34878D82A}">
                    <a16:rowId xmlns:a16="http://schemas.microsoft.com/office/drawing/2014/main" val="10000"/>
                  </a:ext>
                </a:extLst>
              </a:tr>
              <a:tr h="507206">
                <a:tc>
                  <a:txBody>
                    <a:bodyPr/>
                    <a:lstStyle/>
                    <a:p>
                      <a:r>
                        <a:rPr lang="en-US" sz="2400" dirty="0" err="1"/>
                        <a:t>PoliteMail</a:t>
                      </a:r>
                      <a:r>
                        <a:rPr lang="en-US" sz="2400" dirty="0"/>
                        <a:t> (http://www.polimail.com)</a:t>
                      </a:r>
                    </a:p>
                  </a:txBody>
                  <a:tcPr marL="68580" marR="68580" marT="34290" marB="34290"/>
                </a:tc>
                <a:extLst>
                  <a:ext uri="{0D108BD9-81ED-4DB2-BD59-A6C34878D82A}">
                    <a16:rowId xmlns:a16="http://schemas.microsoft.com/office/drawing/2014/main" val="10001"/>
                  </a:ext>
                </a:extLst>
              </a:tr>
              <a:tr h="507206">
                <a:tc>
                  <a:txBody>
                    <a:bodyPr/>
                    <a:lstStyle/>
                    <a:p>
                      <a:r>
                        <a:rPr lang="en-US" sz="2400" dirty="0" err="1"/>
                        <a:t>Yesware</a:t>
                      </a:r>
                      <a:r>
                        <a:rPr lang="en-US" sz="2400" baseline="0" dirty="0"/>
                        <a:t> (http://www.yesware.com)</a:t>
                      </a:r>
                      <a:endParaRPr lang="en-US" sz="2400" dirty="0"/>
                    </a:p>
                  </a:txBody>
                  <a:tcPr marL="68580" marR="68580" marT="34290" marB="34290"/>
                </a:tc>
                <a:extLst>
                  <a:ext uri="{0D108BD9-81ED-4DB2-BD59-A6C34878D82A}">
                    <a16:rowId xmlns:a16="http://schemas.microsoft.com/office/drawing/2014/main" val="10002"/>
                  </a:ext>
                </a:extLst>
              </a:tr>
              <a:tr h="507206">
                <a:tc>
                  <a:txBody>
                    <a:bodyPr/>
                    <a:lstStyle/>
                    <a:p>
                      <a:r>
                        <a:rPr lang="en-US" sz="2400" dirty="0" err="1"/>
                        <a:t>ContactMonkey</a:t>
                      </a:r>
                      <a:r>
                        <a:rPr lang="en-US" sz="2400" dirty="0"/>
                        <a:t> (https://www.contactmonkey.com)</a:t>
                      </a:r>
                    </a:p>
                  </a:txBody>
                  <a:tcPr marL="68580" marR="68580" marT="34290" marB="34290"/>
                </a:tc>
                <a:extLst>
                  <a:ext uri="{0D108BD9-81ED-4DB2-BD59-A6C34878D82A}">
                    <a16:rowId xmlns:a16="http://schemas.microsoft.com/office/drawing/2014/main" val="10003"/>
                  </a:ext>
                </a:extLst>
              </a:tr>
              <a:tr h="507206">
                <a:tc>
                  <a:txBody>
                    <a:bodyPr/>
                    <a:lstStyle/>
                    <a:p>
                      <a:r>
                        <a:rPr lang="en-US" sz="2400" dirty="0" err="1"/>
                        <a:t>Zendio</a:t>
                      </a:r>
                      <a:r>
                        <a:rPr lang="en-US" sz="2400" dirty="0"/>
                        <a:t> (http://www.zendio.com)</a:t>
                      </a:r>
                    </a:p>
                  </a:txBody>
                  <a:tcPr marL="68580" marR="68580" marT="34290" marB="34290"/>
                </a:tc>
                <a:extLst>
                  <a:ext uri="{0D108BD9-81ED-4DB2-BD59-A6C34878D82A}">
                    <a16:rowId xmlns:a16="http://schemas.microsoft.com/office/drawing/2014/main" val="10004"/>
                  </a:ext>
                </a:extLst>
              </a:tr>
              <a:tr h="507206">
                <a:tc>
                  <a:txBody>
                    <a:bodyPr/>
                    <a:lstStyle/>
                    <a:p>
                      <a:r>
                        <a:rPr lang="en-US" sz="2400" dirty="0" err="1"/>
                        <a:t>ReadNotify</a:t>
                      </a:r>
                      <a:r>
                        <a:rPr lang="en-US" sz="2400" dirty="0"/>
                        <a:t> (http://www.readnotify.com)</a:t>
                      </a:r>
                    </a:p>
                  </a:txBody>
                  <a:tcPr marL="68580" marR="68580" marT="34290" marB="34290"/>
                </a:tc>
                <a:extLst>
                  <a:ext uri="{0D108BD9-81ED-4DB2-BD59-A6C34878D82A}">
                    <a16:rowId xmlns:a16="http://schemas.microsoft.com/office/drawing/2014/main" val="10005"/>
                  </a:ext>
                </a:extLst>
              </a:tr>
              <a:tr h="507206">
                <a:tc>
                  <a:txBody>
                    <a:bodyPr/>
                    <a:lstStyle/>
                    <a:p>
                      <a:r>
                        <a:rPr lang="en-US" sz="2400" dirty="0" err="1"/>
                        <a:t>DidTheyReadIt</a:t>
                      </a:r>
                      <a:r>
                        <a:rPr lang="en-US" sz="2400" dirty="0"/>
                        <a:t> (http://www.didtheyreadit.com)</a:t>
                      </a:r>
                    </a:p>
                  </a:txBody>
                  <a:tcPr marL="68580" marR="68580" marT="34290" marB="34290"/>
                </a:tc>
                <a:extLst>
                  <a:ext uri="{0D108BD9-81ED-4DB2-BD59-A6C34878D82A}">
                    <a16:rowId xmlns:a16="http://schemas.microsoft.com/office/drawing/2014/main" val="10006"/>
                  </a:ext>
                </a:extLst>
              </a:tr>
              <a:tr h="507206">
                <a:tc>
                  <a:txBody>
                    <a:bodyPr/>
                    <a:lstStyle/>
                    <a:p>
                      <a:r>
                        <a:rPr lang="en-US" sz="2400" dirty="0"/>
                        <a:t>Trace Email (http://whatismyipaddress.com)</a:t>
                      </a:r>
                    </a:p>
                  </a:txBody>
                  <a:tcPr marL="68580" marR="68580" marT="34290" marB="3429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5718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công</a:t>
            </a:r>
            <a:r>
              <a:rPr lang="en-US" dirty="0" smtClean="0">
                <a:solidFill>
                  <a:schemeClr val="bg1">
                    <a:lumMod val="50000"/>
                  </a:schemeClr>
                </a:solidFill>
              </a:rPr>
              <a:t> </a:t>
            </a:r>
            <a:r>
              <a:rPr lang="en-US" dirty="0" err="1" smtClean="0">
                <a:solidFill>
                  <a:schemeClr val="bg1">
                    <a:lumMod val="50000"/>
                  </a:schemeClr>
                </a:solidFill>
              </a:rPr>
              <a:t>cụ</a:t>
            </a:r>
            <a:r>
              <a:rPr lang="en-US" dirty="0" smtClean="0">
                <a:solidFill>
                  <a:schemeClr val="bg1">
                    <a:lumMod val="50000"/>
                  </a:schemeClr>
                </a:solidFill>
              </a:rPr>
              <a:t> </a:t>
            </a:r>
            <a:r>
              <a:rPr lang="en-US" dirty="0" err="1" smtClean="0">
                <a:solidFill>
                  <a:schemeClr val="bg1">
                    <a:lumMod val="50000"/>
                  </a:schemeClr>
                </a:solidFill>
              </a:rPr>
              <a:t>tìm</a:t>
            </a:r>
            <a:r>
              <a:rPr lang="en-US" dirty="0" smtClean="0">
                <a:solidFill>
                  <a:schemeClr val="bg1">
                    <a:lumMod val="50000"/>
                  </a:schemeClr>
                </a:solidFill>
              </a:rPr>
              <a:t> </a:t>
            </a:r>
            <a:r>
              <a:rPr lang="en-US" dirty="0" err="1" smtClean="0">
                <a:solidFill>
                  <a:schemeClr val="bg1">
                    <a:lumMod val="50000"/>
                  </a:schemeClr>
                </a:solidFill>
              </a:rPr>
              <a:t>kiếm</a:t>
            </a:r>
            <a:r>
              <a:rPr lang="en-US" dirty="0" smtClean="0">
                <a:solidFill>
                  <a:schemeClr val="bg1">
                    <a:lumMod val="50000"/>
                  </a:schemeClr>
                </a:solidFill>
              </a:rPr>
              <a:t> </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dịch</a:t>
            </a:r>
            <a:r>
              <a:rPr lang="en-US" dirty="0" smtClean="0">
                <a:solidFill>
                  <a:schemeClr val="bg1">
                    <a:lumMod val="50000"/>
                  </a:schemeClr>
                </a:solidFill>
              </a:rPr>
              <a:t> </a:t>
            </a:r>
            <a:r>
              <a:rPr lang="en-US" dirty="0" err="1" smtClean="0">
                <a:solidFill>
                  <a:schemeClr val="bg1">
                    <a:lumMod val="50000"/>
                  </a:schemeClr>
                </a:solidFill>
              </a:rPr>
              <a:t>vụ</a:t>
            </a:r>
            <a:r>
              <a:rPr lang="en-US" dirty="0" smtClean="0">
                <a:solidFill>
                  <a:schemeClr val="bg1">
                    <a:lumMod val="50000"/>
                  </a:schemeClr>
                </a:solidFill>
              </a:rPr>
              <a:t> web</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mạng</a:t>
            </a:r>
            <a:r>
              <a:rPr lang="en-US" dirty="0" smtClean="0">
                <a:solidFill>
                  <a:schemeClr val="bg1">
                    <a:lumMod val="50000"/>
                  </a:schemeClr>
                </a:solidFill>
              </a:rPr>
              <a:t> </a:t>
            </a:r>
            <a:r>
              <a:rPr lang="en-US" dirty="0" err="1" smtClean="0">
                <a:solidFill>
                  <a:schemeClr val="bg1">
                    <a:lumMod val="50000"/>
                  </a:schemeClr>
                </a:solidFill>
              </a:rPr>
              <a:t>xã</a:t>
            </a:r>
            <a:r>
              <a:rPr lang="en-US" dirty="0" smtClean="0">
                <a:solidFill>
                  <a:schemeClr val="bg1">
                    <a:lumMod val="50000"/>
                  </a:schemeClr>
                </a:solidFill>
              </a:rPr>
              <a:t> </a:t>
            </a:r>
            <a:r>
              <a:rPr lang="en-US" dirty="0" err="1" smtClean="0">
                <a:solidFill>
                  <a:schemeClr val="bg1">
                    <a:lumMod val="50000"/>
                  </a:schemeClr>
                </a:solidFill>
              </a:rPr>
              <a:t>hội</a:t>
            </a:r>
            <a:endParaRPr lang="en-US" dirty="0" smtClean="0">
              <a:solidFill>
                <a:schemeClr val="bg1">
                  <a:lumMod val="50000"/>
                </a:schemeClr>
              </a:solidFill>
            </a:endParaRPr>
          </a:p>
          <a:p>
            <a:r>
              <a:rPr lang="en-US" dirty="0" err="1">
                <a:solidFill>
                  <a:schemeClr val="bg1">
                    <a:lumMod val="50000"/>
                  </a:schemeClr>
                </a:solidFill>
              </a:rPr>
              <a:t>Sử</a:t>
            </a:r>
            <a:r>
              <a:rPr lang="en-US" dirty="0">
                <a:solidFill>
                  <a:schemeClr val="bg1">
                    <a:lumMod val="50000"/>
                  </a:schemeClr>
                </a:solidFill>
              </a:rPr>
              <a:t> </a:t>
            </a:r>
            <a:r>
              <a:rPr lang="en-US" dirty="0" err="1">
                <a:solidFill>
                  <a:schemeClr val="bg1">
                    <a:lumMod val="50000"/>
                  </a:schemeClr>
                </a:solidFill>
              </a:rPr>
              <a:t>dụng</a:t>
            </a:r>
            <a:r>
              <a:rPr lang="en-US" dirty="0">
                <a:solidFill>
                  <a:schemeClr val="bg1">
                    <a:lumMod val="50000"/>
                  </a:schemeClr>
                </a:solidFill>
              </a:rPr>
              <a:t> </a:t>
            </a:r>
            <a:r>
              <a:rPr lang="en-US" dirty="0" err="1">
                <a:solidFill>
                  <a:schemeClr val="bg1">
                    <a:lumMod val="50000"/>
                  </a:schemeClr>
                </a:solidFill>
              </a:rPr>
              <a:t>thông</a:t>
            </a:r>
            <a:r>
              <a:rPr lang="en-US" dirty="0">
                <a:solidFill>
                  <a:schemeClr val="bg1">
                    <a:lumMod val="50000"/>
                  </a:schemeClr>
                </a:solidFill>
              </a:rPr>
              <a:t> tin </a:t>
            </a:r>
            <a:r>
              <a:rPr lang="en-US" dirty="0" err="1">
                <a:solidFill>
                  <a:schemeClr val="bg1">
                    <a:lumMod val="50000"/>
                  </a:schemeClr>
                </a:solidFill>
              </a:rPr>
              <a:t>trên</a:t>
            </a:r>
            <a:r>
              <a:rPr lang="en-US" dirty="0">
                <a:solidFill>
                  <a:schemeClr val="bg1">
                    <a:lumMod val="50000"/>
                  </a:schemeClr>
                </a:solidFill>
              </a:rPr>
              <a:t> website</a:t>
            </a:r>
          </a:p>
          <a:p>
            <a:r>
              <a:rPr lang="en-US" dirty="0" err="1">
                <a:solidFill>
                  <a:schemeClr val="bg1">
                    <a:lumMod val="50000"/>
                  </a:schemeClr>
                </a:solidFill>
              </a:rPr>
              <a:t>Sử</a:t>
            </a:r>
            <a:r>
              <a:rPr lang="en-US" dirty="0">
                <a:solidFill>
                  <a:schemeClr val="bg1">
                    <a:lumMod val="50000"/>
                  </a:schemeClr>
                </a:solidFill>
              </a:rPr>
              <a:t> </a:t>
            </a:r>
            <a:r>
              <a:rPr lang="en-US" dirty="0" err="1">
                <a:solidFill>
                  <a:schemeClr val="bg1">
                    <a:lumMod val="50000"/>
                  </a:schemeClr>
                </a:solidFill>
              </a:rPr>
              <a:t>dụng</a:t>
            </a:r>
            <a:r>
              <a:rPr lang="en-US" dirty="0">
                <a:solidFill>
                  <a:schemeClr val="bg1">
                    <a:lumMod val="50000"/>
                  </a:schemeClr>
                </a:solidFill>
              </a:rPr>
              <a:t> </a:t>
            </a:r>
            <a:r>
              <a:rPr lang="en-US" dirty="0" err="1">
                <a:solidFill>
                  <a:schemeClr val="bg1">
                    <a:lumMod val="50000"/>
                  </a:schemeClr>
                </a:solidFill>
              </a:rPr>
              <a:t>thông</a:t>
            </a:r>
            <a:r>
              <a:rPr lang="en-US" dirty="0">
                <a:solidFill>
                  <a:schemeClr val="bg1">
                    <a:lumMod val="50000"/>
                  </a:schemeClr>
                </a:solidFill>
              </a:rPr>
              <a:t> tin email</a:t>
            </a:r>
          </a:p>
          <a:p>
            <a:r>
              <a:rPr lang="en-US" dirty="0" err="1" smtClean="0">
                <a:solidFill>
                  <a:schemeClr val="tx1">
                    <a:lumMod val="95000"/>
                    <a:lumOff val="5000"/>
                  </a:schemeClr>
                </a:solidFill>
              </a:rPr>
              <a:t>Sử</a:t>
            </a:r>
            <a:r>
              <a:rPr lang="en-US" dirty="0" smtClean="0">
                <a:solidFill>
                  <a:schemeClr val="tx1">
                    <a:lumMod val="95000"/>
                    <a:lumOff val="5000"/>
                  </a:schemeClr>
                </a:solidFill>
              </a:rPr>
              <a:t> </a:t>
            </a:r>
            <a:r>
              <a:rPr lang="en-US" dirty="0" err="1" smtClean="0">
                <a:solidFill>
                  <a:schemeClr val="tx1">
                    <a:lumMod val="95000"/>
                    <a:lumOff val="5000"/>
                  </a:schemeClr>
                </a:solidFill>
              </a:rPr>
              <a:t>dụng</a:t>
            </a:r>
            <a:r>
              <a:rPr lang="en-US" dirty="0" smtClean="0">
                <a:solidFill>
                  <a:schemeClr val="tx1">
                    <a:lumMod val="95000"/>
                    <a:lumOff val="5000"/>
                  </a:schemeClr>
                </a:solidFill>
              </a:rPr>
              <a:t> </a:t>
            </a:r>
            <a:r>
              <a:rPr lang="en-US" dirty="0" err="1" smtClean="0">
                <a:solidFill>
                  <a:schemeClr val="tx1">
                    <a:lumMod val="95000"/>
                    <a:lumOff val="5000"/>
                  </a:schemeClr>
                </a:solidFill>
              </a:rPr>
              <a:t>thông</a:t>
            </a:r>
            <a:r>
              <a:rPr lang="en-US" dirty="0" smtClean="0">
                <a:solidFill>
                  <a:schemeClr val="tx1">
                    <a:lumMod val="95000"/>
                    <a:lumOff val="5000"/>
                  </a:schemeClr>
                </a:solidFill>
              </a:rPr>
              <a:t> tin </a:t>
            </a:r>
            <a:r>
              <a:rPr lang="en-US" dirty="0" err="1" smtClean="0">
                <a:solidFill>
                  <a:schemeClr val="tx1">
                    <a:lumMod val="95000"/>
                    <a:lumOff val="5000"/>
                  </a:schemeClr>
                </a:solidFill>
              </a:rPr>
              <a:t>cạnh</a:t>
            </a:r>
            <a:r>
              <a:rPr lang="en-US" dirty="0" smtClean="0">
                <a:solidFill>
                  <a:schemeClr val="tx1">
                    <a:lumMod val="95000"/>
                    <a:lumOff val="5000"/>
                  </a:schemeClr>
                </a:solidFill>
              </a:rPr>
              <a:t> </a:t>
            </a:r>
            <a:r>
              <a:rPr lang="en-US" dirty="0" err="1" smtClean="0">
                <a:solidFill>
                  <a:schemeClr val="tx1">
                    <a:lumMod val="95000"/>
                    <a:lumOff val="5000"/>
                  </a:schemeClr>
                </a:solidFill>
              </a:rPr>
              <a:t>tranh</a:t>
            </a:r>
            <a:endParaRPr lang="en-US" dirty="0" smtClean="0">
              <a:solidFill>
                <a:schemeClr val="tx1">
                  <a:lumMod val="95000"/>
                  <a:lumOff val="5000"/>
                </a:schemeClr>
              </a:solidFill>
            </a:endParaRP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Whois</a:t>
            </a:r>
            <a:endParaRPr lang="en-US" dirty="0" smtClean="0">
              <a:solidFill>
                <a:schemeClr val="bg1">
                  <a:lumMod val="50000"/>
                </a:schemeClr>
              </a:solidFill>
            </a:endParaRP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DNS</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kỹ</a:t>
            </a:r>
            <a:r>
              <a:rPr lang="en-US" dirty="0" smtClean="0">
                <a:solidFill>
                  <a:schemeClr val="bg1">
                    <a:lumMod val="50000"/>
                  </a:schemeClr>
                </a:solidFill>
              </a:rPr>
              <a:t> </a:t>
            </a:r>
            <a:r>
              <a:rPr lang="en-US" dirty="0" err="1" smtClean="0">
                <a:solidFill>
                  <a:schemeClr val="bg1">
                    <a:lumMod val="50000"/>
                  </a:schemeClr>
                </a:solidFill>
              </a:rPr>
              <a:t>nghệ</a:t>
            </a:r>
            <a:r>
              <a:rPr lang="en-US" dirty="0" smtClean="0">
                <a:solidFill>
                  <a:schemeClr val="bg1">
                    <a:lumMod val="50000"/>
                  </a:schemeClr>
                </a:solidFill>
              </a:rPr>
              <a:t> </a:t>
            </a:r>
            <a:r>
              <a:rPr lang="en-US" dirty="0" err="1" smtClean="0">
                <a:solidFill>
                  <a:schemeClr val="bg1">
                    <a:lumMod val="50000"/>
                  </a:schemeClr>
                </a:solidFill>
              </a:rPr>
              <a:t>xã</a:t>
            </a:r>
            <a:r>
              <a:rPr lang="en-US" dirty="0" smtClean="0">
                <a:solidFill>
                  <a:schemeClr val="bg1">
                    <a:lumMod val="50000"/>
                  </a:schemeClr>
                </a:solidFill>
              </a:rPr>
              <a:t> </a:t>
            </a:r>
            <a:r>
              <a:rPr lang="en-US" dirty="0" err="1" smtClean="0">
                <a:solidFill>
                  <a:schemeClr val="bg1">
                    <a:lumMod val="50000"/>
                  </a:schemeClr>
                </a:solidFill>
              </a:rPr>
              <a:t>hội</a:t>
            </a:r>
            <a:endParaRPr lang="en-US" dirty="0" smtClean="0">
              <a:solidFill>
                <a:schemeClr val="bg1">
                  <a:lumMod val="50000"/>
                </a:schemeClr>
              </a:solidFill>
            </a:endParaRPr>
          </a:p>
          <a:p>
            <a:endParaRPr lang="en-US" dirty="0"/>
          </a:p>
        </p:txBody>
      </p:sp>
      <p:sp>
        <p:nvSpPr>
          <p:cNvPr id="3" name="Title 2"/>
          <p:cNvSpPr>
            <a:spLocks noGrp="1"/>
          </p:cNvSpPr>
          <p:nvPr>
            <p:ph type="title"/>
          </p:nvPr>
        </p:nvSpPr>
        <p:spPr/>
        <p:txBody>
          <a:bodyPr/>
          <a:lstStyle/>
          <a:p>
            <a:r>
              <a:rPr lang="en-US" dirty="0" err="1" smtClean="0"/>
              <a:t>Phương</a:t>
            </a:r>
            <a:r>
              <a:rPr lang="en-US" dirty="0" smtClean="0"/>
              <a:t> </a:t>
            </a:r>
            <a:r>
              <a:rPr lang="en-US" dirty="0" err="1" smtClean="0"/>
              <a:t>pháp</a:t>
            </a:r>
            <a:r>
              <a:rPr lang="en-US" dirty="0" smtClean="0"/>
              <a:t> </a:t>
            </a:r>
            <a:r>
              <a:rPr lang="en-US" dirty="0" err="1" smtClean="0"/>
              <a:t>thu</a:t>
            </a:r>
            <a:r>
              <a:rPr lang="en-US" dirty="0" smtClean="0"/>
              <a:t> </a:t>
            </a:r>
            <a:r>
              <a:rPr lang="en-US" dirty="0" err="1" smtClean="0"/>
              <a:t>thập</a:t>
            </a:r>
            <a:r>
              <a:rPr lang="en-US" dirty="0" smtClean="0"/>
              <a:t> </a:t>
            </a:r>
            <a:r>
              <a:rPr lang="en-US" dirty="0" err="1" smtClean="0"/>
              <a:t>thông</a:t>
            </a:r>
            <a:r>
              <a:rPr lang="en-US" dirty="0" smtClean="0"/>
              <a:t>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44</a:t>
            </a:fld>
            <a:endParaRPr lang="ru-RU" dirty="0"/>
          </a:p>
        </p:txBody>
      </p:sp>
    </p:spTree>
    <p:extLst>
      <p:ext uri="{BB962C8B-B14F-4D97-AF65-F5344CB8AC3E}">
        <p14:creationId xmlns:p14="http://schemas.microsoft.com/office/powerpoint/2010/main" val="3503743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mj-lt"/>
              </a:rPr>
              <a:t>Thu </a:t>
            </a:r>
            <a:r>
              <a:rPr lang="en-US" dirty="0" err="1">
                <a:latin typeface="+mj-lt"/>
              </a:rPr>
              <a:t>thập</a:t>
            </a:r>
            <a:r>
              <a:rPr lang="en-US" dirty="0">
                <a:latin typeface="+mj-lt"/>
              </a:rPr>
              <a:t> </a:t>
            </a:r>
            <a:r>
              <a:rPr lang="en-US" dirty="0" err="1">
                <a:latin typeface="+mj-lt"/>
              </a:rPr>
              <a:t>thông</a:t>
            </a:r>
            <a:r>
              <a:rPr lang="en-US" dirty="0">
                <a:latin typeface="+mj-lt"/>
              </a:rPr>
              <a:t> tin </a:t>
            </a:r>
            <a:r>
              <a:rPr lang="en-US" dirty="0" err="1">
                <a:latin typeface="+mj-lt"/>
              </a:rPr>
              <a:t>cạnh</a:t>
            </a:r>
            <a:r>
              <a:rPr lang="en-US" dirty="0">
                <a:latin typeface="+mj-lt"/>
              </a:rPr>
              <a:t> </a:t>
            </a:r>
            <a:r>
              <a:rPr lang="en-US" dirty="0" err="1">
                <a:latin typeface="+mj-lt"/>
              </a:rPr>
              <a:t>tranh</a:t>
            </a:r>
            <a:endParaRPr lang="en-US" dirty="0">
              <a:latin typeface="+mj-lt"/>
            </a:endParaRPr>
          </a:p>
        </p:txBody>
      </p:sp>
      <p:sp>
        <p:nvSpPr>
          <p:cNvPr id="4" name="Slide Number Placeholder 3"/>
          <p:cNvSpPr>
            <a:spLocks noGrp="1"/>
          </p:cNvSpPr>
          <p:nvPr>
            <p:ph type="sldNum" sz="quarter" idx="12"/>
          </p:nvPr>
        </p:nvSpPr>
        <p:spPr/>
        <p:txBody>
          <a:bodyPr/>
          <a:lstStyle/>
          <a:p>
            <a:fld id="{3E15BD7C-E074-4D4A-84C3-500EE5B9C190}" type="slidenum">
              <a:rPr lang="ru-RU">
                <a:latin typeface="Calibri"/>
              </a:rPr>
              <a:pPr/>
              <a:t>45</a:t>
            </a:fld>
            <a:endParaRPr lang="ru-RU" dirty="0">
              <a:latin typeface="Calibri"/>
            </a:endParaRPr>
          </a:p>
        </p:txBody>
      </p:sp>
      <p:sp>
        <p:nvSpPr>
          <p:cNvPr id="6" name="Content Placeholder 1"/>
          <p:cNvSpPr txBox="1">
            <a:spLocks/>
          </p:cNvSpPr>
          <p:nvPr/>
        </p:nvSpPr>
        <p:spPr>
          <a:xfrm>
            <a:off x="-722376" y="1405890"/>
            <a:ext cx="9144000" cy="1069848"/>
          </a:xfrm>
          <a:prstGeom prst="rect">
            <a:avLst/>
          </a:prstGeom>
        </p:spPr>
        <p:txBody>
          <a:bodyPr vert="horz" lIns="68580" tIns="34290" rIns="68580" bIns="3429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700" dirty="0"/>
          </a:p>
        </p:txBody>
      </p:sp>
      <p:sp>
        <p:nvSpPr>
          <p:cNvPr id="9" name="Rounded Rectangle 8"/>
          <p:cNvSpPr/>
          <p:nvPr/>
        </p:nvSpPr>
        <p:spPr>
          <a:xfrm>
            <a:off x="591802" y="1506060"/>
            <a:ext cx="8124988" cy="869508"/>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214313" indent="-214313">
              <a:buClr>
                <a:schemeClr val="accent3">
                  <a:lumMod val="75000"/>
                </a:schemeClr>
              </a:buClr>
              <a:buFont typeface="Wingdings" panose="05000000000000000000" pitchFamily="2" charset="2"/>
              <a:buChar char="v"/>
            </a:pP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Comprtitive</a:t>
            </a:r>
            <a:r>
              <a:rPr lang="en-US" sz="1200" dirty="0">
                <a:latin typeface="Tahoma" panose="020B0604030504040204" pitchFamily="34" charset="0"/>
                <a:ea typeface="Tahoma" panose="020B0604030504040204" pitchFamily="34" charset="0"/>
                <a:cs typeface="Tahoma" panose="020B0604030504040204" pitchFamily="34" charset="0"/>
              </a:rPr>
              <a:t> Intelligence gathering) </a:t>
            </a:r>
            <a:r>
              <a:rPr lang="en-US" sz="1200" dirty="0" err="1">
                <a:latin typeface="Tahoma" panose="020B0604030504040204" pitchFamily="34" charset="0"/>
                <a:ea typeface="Tahoma" panose="020B0604030504040204" pitchFamily="34" charset="0"/>
                <a:cs typeface="Tahoma" panose="020B0604030504040204" pitchFamily="34" charset="0"/>
              </a:rPr>
              <a:t>là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quá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trình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thu</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thập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phân</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tích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nhận</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diện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xác</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nhận</a:t>
            </a:r>
            <a:r>
              <a:rPr lang="en-US" sz="1350" b="1" i="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sử</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dụng</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thông</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về</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đối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tượng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của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từ</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nguồn</a:t>
            </a:r>
            <a:r>
              <a:rPr lang="en-US" sz="1200" dirty="0">
                <a:latin typeface="Tahoma" panose="020B0604030504040204" pitchFamily="34" charset="0"/>
                <a:ea typeface="Tahoma" panose="020B0604030504040204" pitchFamily="34" charset="0"/>
                <a:cs typeface="Tahoma" panose="020B0604030504040204" pitchFamily="34" charset="0"/>
              </a:rPr>
              <a:t> Internet</a:t>
            </a:r>
          </a:p>
          <a:p>
            <a:pPr marL="214313" indent="-214313">
              <a:lnSpc>
                <a:spcPct val="150000"/>
              </a:lnSpc>
              <a:buClr>
                <a:schemeClr val="accent3">
                  <a:lumMod val="75000"/>
                </a:schemeClr>
              </a:buClr>
              <a:buFont typeface="Wingdings" panose="05000000000000000000" pitchFamily="2" charset="2"/>
              <a:buChar char="v"/>
            </a:pPr>
            <a:r>
              <a:rPr lang="en-US" sz="1200" dirty="0" err="1">
                <a:latin typeface="Tahoma" panose="020B0604030504040204" pitchFamily="34" charset="0"/>
                <a:ea typeface="Tahoma" panose="020B0604030504040204" pitchFamily="34" charset="0"/>
                <a:cs typeface="Tahoma" panose="020B0604030504040204" pitchFamily="34" charset="0"/>
              </a:rPr>
              <a:t>Đây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là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phương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pháp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không</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can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thiệp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tự</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nhiên</a:t>
            </a:r>
            <a:endPar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endParaRPr>
          </a:p>
        </p:txBody>
      </p:sp>
      <p:sp>
        <p:nvSpPr>
          <p:cNvPr id="11" name="Rounded Rectangle 10"/>
          <p:cNvSpPr/>
          <p:nvPr/>
        </p:nvSpPr>
        <p:spPr>
          <a:xfrm>
            <a:off x="492321" y="2564468"/>
            <a:ext cx="8124988" cy="319001"/>
          </a:xfrm>
          <a:prstGeom prst="roundRect">
            <a:avLst/>
          </a:prstGeom>
          <a:noFill/>
          <a:ln>
            <a:noFill/>
          </a:ln>
          <a:effectLst/>
        </p:spPr>
        <p:style>
          <a:lnRef idx="0">
            <a:scrgbClr r="0" g="0" b="0"/>
          </a:lnRef>
          <a:fillRef idx="1001">
            <a:schemeClr val="lt1"/>
          </a:fillRef>
          <a:effectRef idx="0">
            <a:scrgbClr r="0" g="0" b="0"/>
          </a:effectRef>
          <a:fontRef idx="minor">
            <a:schemeClr val="dk1"/>
          </a:fontRef>
        </p:style>
        <p:txBody>
          <a:bodyPr rtlCol="0" anchor="ctr"/>
          <a:lstStyle/>
          <a:p>
            <a:pPr algn="ctr"/>
            <a:r>
              <a:rPr lang="en-US" sz="2400" b="1" dirty="0" err="1">
                <a:solidFill>
                  <a:srgbClr val="00B0F0"/>
                </a:solidFill>
              </a:rPr>
              <a:t>Nguồn</a:t>
            </a:r>
            <a:r>
              <a:rPr lang="en-US" sz="2400" b="1" dirty="0">
                <a:solidFill>
                  <a:srgbClr val="00B0F0"/>
                </a:solidFill>
              </a:rPr>
              <a:t> Thu </a:t>
            </a:r>
            <a:r>
              <a:rPr lang="en-US" sz="2400" b="1" dirty="0" err="1">
                <a:solidFill>
                  <a:srgbClr val="00B0F0"/>
                </a:solidFill>
              </a:rPr>
              <a:t>Thập</a:t>
            </a:r>
            <a:r>
              <a:rPr lang="en-US" sz="2400" b="1" dirty="0">
                <a:solidFill>
                  <a:srgbClr val="00B0F0"/>
                </a:solidFill>
              </a:rPr>
              <a:t> </a:t>
            </a:r>
            <a:r>
              <a:rPr lang="en-US" sz="2400" b="1" dirty="0" err="1">
                <a:solidFill>
                  <a:srgbClr val="00B0F0"/>
                </a:solidFill>
              </a:rPr>
              <a:t>Thông</a:t>
            </a:r>
            <a:r>
              <a:rPr lang="en-US" sz="2400" b="1" dirty="0">
                <a:solidFill>
                  <a:srgbClr val="00B0F0"/>
                </a:solidFill>
              </a:rPr>
              <a:t> Tin</a:t>
            </a:r>
          </a:p>
        </p:txBody>
      </p:sp>
      <p:grpSp>
        <p:nvGrpSpPr>
          <p:cNvPr id="49" name="Group 48"/>
          <p:cNvGrpSpPr/>
          <p:nvPr/>
        </p:nvGrpSpPr>
        <p:grpSpPr>
          <a:xfrm>
            <a:off x="320624" y="3006091"/>
            <a:ext cx="3863376" cy="2889747"/>
            <a:chOff x="777240" y="2798826"/>
            <a:chExt cx="4285125" cy="3722904"/>
          </a:xfrm>
        </p:grpSpPr>
        <p:grpSp>
          <p:nvGrpSpPr>
            <p:cNvPr id="14" name="Group 13"/>
            <p:cNvGrpSpPr/>
            <p:nvPr/>
          </p:nvGrpSpPr>
          <p:grpSpPr>
            <a:xfrm>
              <a:off x="789069" y="2798826"/>
              <a:ext cx="4273296" cy="603504"/>
              <a:chOff x="320040" y="2898648"/>
              <a:chExt cx="4273296" cy="603504"/>
            </a:xfrm>
          </p:grpSpPr>
          <p:sp>
            <p:nvSpPr>
              <p:cNvPr id="7" name="Snip Diagonal Corner Rectangle 6"/>
              <p:cNvSpPr/>
              <p:nvPr/>
            </p:nvSpPr>
            <p:spPr>
              <a:xfrm>
                <a:off x="716280" y="3026526"/>
                <a:ext cx="3877056" cy="374904"/>
              </a:xfrm>
              <a:prstGeom prst="snip2Diag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0" dirty="0"/>
                  <a:t>Website </a:t>
                </a:r>
                <a:r>
                  <a:rPr lang="en-US" sz="1350" dirty="0" err="1"/>
                  <a:t>công</a:t>
                </a:r>
                <a:r>
                  <a:rPr lang="en-US" sz="1350" dirty="0"/>
                  <a:t> ty, </a:t>
                </a:r>
                <a:r>
                  <a:rPr lang="en-US" sz="1350" dirty="0" err="1"/>
                  <a:t>quảng</a:t>
                </a:r>
                <a:r>
                  <a:rPr lang="en-US" sz="1350" dirty="0"/>
                  <a:t> </a:t>
                </a:r>
                <a:r>
                  <a:rPr lang="en-US" sz="1350" dirty="0" err="1"/>
                  <a:t>cáo</a:t>
                </a:r>
                <a:endParaRPr lang="en-US" sz="1350" dirty="0"/>
              </a:p>
            </p:txBody>
          </p:sp>
          <p:sp>
            <p:nvSpPr>
              <p:cNvPr id="13" name="Oval 12"/>
              <p:cNvSpPr/>
              <p:nvPr/>
            </p:nvSpPr>
            <p:spPr>
              <a:xfrm>
                <a:off x="320040" y="2898648"/>
                <a:ext cx="612648" cy="60350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350" b="1" dirty="0"/>
                  <a:t>1</a:t>
                </a:r>
              </a:p>
            </p:txBody>
          </p:sp>
        </p:grpSp>
        <p:grpSp>
          <p:nvGrpSpPr>
            <p:cNvPr id="15" name="Group 14"/>
            <p:cNvGrpSpPr/>
            <p:nvPr/>
          </p:nvGrpSpPr>
          <p:grpSpPr>
            <a:xfrm>
              <a:off x="777240" y="3599130"/>
              <a:ext cx="4276253" cy="614094"/>
              <a:chOff x="320040" y="2898648"/>
              <a:chExt cx="4276253" cy="614094"/>
            </a:xfrm>
          </p:grpSpPr>
          <p:sp>
            <p:nvSpPr>
              <p:cNvPr id="16" name="Snip Diagonal Corner Rectangle 15"/>
              <p:cNvSpPr/>
              <p:nvPr/>
            </p:nvSpPr>
            <p:spPr>
              <a:xfrm>
                <a:off x="707408" y="2932383"/>
                <a:ext cx="3888885" cy="580359"/>
              </a:xfrm>
              <a:prstGeom prst="snip2DiagRect">
                <a:avLst/>
              </a:prstGeom>
              <a:ln/>
            </p:spPr>
            <p:style>
              <a:lnRef idx="2">
                <a:schemeClr val="accent2"/>
              </a:lnRef>
              <a:fillRef idx="1">
                <a:schemeClr val="lt1"/>
              </a:fillRef>
              <a:effectRef idx="0">
                <a:schemeClr val="accent2"/>
              </a:effectRef>
              <a:fontRef idx="minor">
                <a:schemeClr val="dk1"/>
              </a:fontRef>
            </p:style>
            <p:txBody>
              <a:bodyPr rtlCol="0" anchor="ctr"/>
              <a:lstStyle/>
              <a:p>
                <a:pPr lvl="1" algn="ctr"/>
                <a:r>
                  <a:rPr lang="en-US" sz="1350" dirty="0" err="1"/>
                  <a:t>Công</a:t>
                </a:r>
                <a:r>
                  <a:rPr lang="en-US" sz="1350" dirty="0"/>
                  <a:t> </a:t>
                </a:r>
                <a:r>
                  <a:rPr lang="en-US" sz="1350" dirty="0" err="1"/>
                  <a:t>cụ</a:t>
                </a:r>
                <a:r>
                  <a:rPr lang="en-US" sz="1350" dirty="0"/>
                  <a:t> </a:t>
                </a:r>
                <a:r>
                  <a:rPr lang="en-US" sz="1350" dirty="0" err="1"/>
                  <a:t>tìm</a:t>
                </a:r>
                <a:r>
                  <a:rPr lang="en-US" sz="1350" dirty="0"/>
                  <a:t> </a:t>
                </a:r>
                <a:r>
                  <a:rPr lang="en-US" sz="1350" dirty="0" err="1"/>
                  <a:t>kiếm</a:t>
                </a:r>
                <a:r>
                  <a:rPr lang="en-US" sz="1350" dirty="0"/>
                  <a:t>, internet, </a:t>
                </a:r>
                <a:r>
                  <a:rPr lang="en-US" sz="1350" dirty="0" err="1"/>
                  <a:t>cơ</a:t>
                </a:r>
                <a:r>
                  <a:rPr lang="en-US" sz="1350" dirty="0"/>
                  <a:t> </a:t>
                </a:r>
                <a:r>
                  <a:rPr lang="en-US" sz="1350" dirty="0" err="1"/>
                  <a:t>sở</a:t>
                </a:r>
                <a:r>
                  <a:rPr lang="en-US" sz="1350" dirty="0"/>
                  <a:t> </a:t>
                </a:r>
                <a:r>
                  <a:rPr lang="en-US" sz="1350" dirty="0" err="1"/>
                  <a:t>dữ</a:t>
                </a:r>
                <a:r>
                  <a:rPr lang="en-US" sz="1350" dirty="0"/>
                  <a:t> </a:t>
                </a:r>
                <a:r>
                  <a:rPr lang="en-US" sz="1350" dirty="0" err="1"/>
                  <a:t>liệu</a:t>
                </a:r>
                <a:r>
                  <a:rPr lang="en-US" sz="1350" dirty="0"/>
                  <a:t> </a:t>
                </a:r>
                <a:r>
                  <a:rPr lang="en-US" sz="1350" dirty="0" err="1"/>
                  <a:t>trực</a:t>
                </a:r>
                <a:r>
                  <a:rPr lang="en-US" sz="1350" dirty="0"/>
                  <a:t> </a:t>
                </a:r>
                <a:r>
                  <a:rPr lang="en-US" sz="1350" dirty="0" err="1"/>
                  <a:t>tuyến</a:t>
                </a:r>
                <a:endParaRPr lang="en-US" sz="1350" dirty="0"/>
              </a:p>
            </p:txBody>
          </p:sp>
          <p:sp>
            <p:nvSpPr>
              <p:cNvPr id="17" name="Oval 16"/>
              <p:cNvSpPr/>
              <p:nvPr/>
            </p:nvSpPr>
            <p:spPr>
              <a:xfrm>
                <a:off x="320040" y="2898648"/>
                <a:ext cx="612648" cy="60350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350" b="1" dirty="0"/>
                  <a:t>2</a:t>
                </a:r>
              </a:p>
            </p:txBody>
          </p:sp>
        </p:grpSp>
        <p:grpSp>
          <p:nvGrpSpPr>
            <p:cNvPr id="18" name="Group 17"/>
            <p:cNvGrpSpPr/>
            <p:nvPr/>
          </p:nvGrpSpPr>
          <p:grpSpPr>
            <a:xfrm>
              <a:off x="783154" y="5157762"/>
              <a:ext cx="4273296" cy="603504"/>
              <a:chOff x="320040" y="2898648"/>
              <a:chExt cx="4273296" cy="603504"/>
            </a:xfrm>
          </p:grpSpPr>
          <p:sp>
            <p:nvSpPr>
              <p:cNvPr id="19" name="Snip Diagonal Corner Rectangle 18"/>
              <p:cNvSpPr/>
              <p:nvPr/>
            </p:nvSpPr>
            <p:spPr>
              <a:xfrm>
                <a:off x="716280" y="3026526"/>
                <a:ext cx="3877056" cy="374904"/>
              </a:xfrm>
              <a:prstGeom prst="snip2Diag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0" dirty="0" err="1"/>
                  <a:t>Triển</a:t>
                </a:r>
                <a:r>
                  <a:rPr lang="en-US" sz="1350" dirty="0"/>
                  <a:t> </a:t>
                </a:r>
                <a:r>
                  <a:rPr lang="en-US" sz="1350" dirty="0" err="1"/>
                  <a:t>lãm</a:t>
                </a:r>
                <a:r>
                  <a:rPr lang="en-US" sz="1350" dirty="0"/>
                  <a:t>, </a:t>
                </a:r>
                <a:r>
                  <a:rPr lang="en-US" sz="1350" dirty="0" err="1"/>
                  <a:t>hội</a:t>
                </a:r>
                <a:r>
                  <a:rPr lang="en-US" sz="1350" dirty="0"/>
                  <a:t> </a:t>
                </a:r>
                <a:r>
                  <a:rPr lang="en-US" sz="1350" dirty="0" err="1"/>
                  <a:t>nghị</a:t>
                </a:r>
                <a:r>
                  <a:rPr lang="en-US" sz="1350" dirty="0"/>
                  <a:t>, </a:t>
                </a:r>
                <a:r>
                  <a:rPr lang="en-US" sz="1350" dirty="0" err="1"/>
                  <a:t>báo</a:t>
                </a:r>
                <a:r>
                  <a:rPr lang="en-US" sz="1350" dirty="0"/>
                  <a:t> </a:t>
                </a:r>
                <a:r>
                  <a:rPr lang="en-US" sz="1350" dirty="0" err="1"/>
                  <a:t>đài</a:t>
                </a:r>
                <a:endParaRPr lang="en-US" sz="1350" dirty="0"/>
              </a:p>
            </p:txBody>
          </p:sp>
          <p:sp>
            <p:nvSpPr>
              <p:cNvPr id="20" name="Oval 19"/>
              <p:cNvSpPr/>
              <p:nvPr/>
            </p:nvSpPr>
            <p:spPr>
              <a:xfrm>
                <a:off x="320040" y="2898648"/>
                <a:ext cx="612648" cy="60350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350" b="1" dirty="0"/>
                  <a:t>4</a:t>
                </a:r>
              </a:p>
            </p:txBody>
          </p:sp>
        </p:grpSp>
        <p:grpSp>
          <p:nvGrpSpPr>
            <p:cNvPr id="21" name="Group 20"/>
            <p:cNvGrpSpPr/>
            <p:nvPr/>
          </p:nvGrpSpPr>
          <p:grpSpPr>
            <a:xfrm>
              <a:off x="786111" y="5918226"/>
              <a:ext cx="4273296" cy="603504"/>
              <a:chOff x="320040" y="2898648"/>
              <a:chExt cx="4273296" cy="603504"/>
            </a:xfrm>
          </p:grpSpPr>
          <p:sp>
            <p:nvSpPr>
              <p:cNvPr id="22" name="Snip Diagonal Corner Rectangle 21"/>
              <p:cNvSpPr/>
              <p:nvPr/>
            </p:nvSpPr>
            <p:spPr>
              <a:xfrm>
                <a:off x="716280" y="3026526"/>
                <a:ext cx="3877056" cy="374904"/>
              </a:xfrm>
              <a:prstGeom prst="snip2Diag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0" dirty="0" err="1"/>
                  <a:t>Bằng</a:t>
                </a:r>
                <a:r>
                  <a:rPr lang="en-US" sz="1350" dirty="0"/>
                  <a:t> sang </a:t>
                </a:r>
                <a:r>
                  <a:rPr lang="en-US" sz="1350" dirty="0" err="1"/>
                  <a:t>chế</a:t>
                </a:r>
                <a:r>
                  <a:rPr lang="en-US" sz="1350" dirty="0"/>
                  <a:t>, </a:t>
                </a:r>
                <a:r>
                  <a:rPr lang="en-US" sz="1350" dirty="0" err="1"/>
                  <a:t>nhãn</a:t>
                </a:r>
                <a:r>
                  <a:rPr lang="en-US" sz="1350" dirty="0"/>
                  <a:t> </a:t>
                </a:r>
                <a:r>
                  <a:rPr lang="en-US" sz="1350" dirty="0" err="1"/>
                  <a:t>hiệu</a:t>
                </a:r>
                <a:endParaRPr lang="en-US" sz="1350" dirty="0"/>
              </a:p>
            </p:txBody>
          </p:sp>
          <p:sp>
            <p:nvSpPr>
              <p:cNvPr id="23" name="Oval 22"/>
              <p:cNvSpPr/>
              <p:nvPr/>
            </p:nvSpPr>
            <p:spPr>
              <a:xfrm>
                <a:off x="320040" y="2898648"/>
                <a:ext cx="612648" cy="60350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350" b="1" dirty="0"/>
                  <a:t>5</a:t>
                </a:r>
              </a:p>
            </p:txBody>
          </p:sp>
        </p:grpSp>
        <p:grpSp>
          <p:nvGrpSpPr>
            <p:cNvPr id="24" name="Group 23"/>
            <p:cNvGrpSpPr/>
            <p:nvPr/>
          </p:nvGrpSpPr>
          <p:grpSpPr>
            <a:xfrm>
              <a:off x="780197" y="4398264"/>
              <a:ext cx="4273296" cy="603504"/>
              <a:chOff x="320040" y="2898648"/>
              <a:chExt cx="4273296" cy="603504"/>
            </a:xfrm>
          </p:grpSpPr>
          <p:sp>
            <p:nvSpPr>
              <p:cNvPr id="25" name="Snip Diagonal Corner Rectangle 24"/>
              <p:cNvSpPr/>
              <p:nvPr/>
            </p:nvSpPr>
            <p:spPr>
              <a:xfrm>
                <a:off x="716280" y="3026526"/>
                <a:ext cx="3877056" cy="374904"/>
              </a:xfrm>
              <a:prstGeom prst="snip2Diag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0" dirty="0" err="1"/>
                  <a:t>Các</a:t>
                </a:r>
                <a:r>
                  <a:rPr lang="en-US" sz="1350" dirty="0"/>
                  <a:t> </a:t>
                </a:r>
                <a:r>
                  <a:rPr lang="en-US" sz="1350" dirty="0" err="1"/>
                  <a:t>báo</a:t>
                </a:r>
                <a:r>
                  <a:rPr lang="en-US" sz="1350" dirty="0"/>
                  <a:t> </a:t>
                </a:r>
                <a:r>
                  <a:rPr lang="en-US" sz="1350" dirty="0" err="1"/>
                  <a:t>cáo</a:t>
                </a:r>
                <a:r>
                  <a:rPr lang="en-US" sz="1350" dirty="0"/>
                  <a:t>, </a:t>
                </a:r>
                <a:r>
                  <a:rPr lang="en-US" sz="1350" dirty="0" err="1"/>
                  <a:t>các</a:t>
                </a:r>
                <a:r>
                  <a:rPr lang="en-US" sz="1350" dirty="0"/>
                  <a:t> </a:t>
                </a:r>
                <a:r>
                  <a:rPr lang="en-US" sz="1350" dirty="0" err="1"/>
                  <a:t>bài</a:t>
                </a:r>
                <a:r>
                  <a:rPr lang="en-US" sz="1350" dirty="0"/>
                  <a:t> </a:t>
                </a:r>
                <a:r>
                  <a:rPr lang="en-US" sz="1350" dirty="0" err="1"/>
                  <a:t>báo</a:t>
                </a:r>
                <a:endParaRPr lang="en-US" sz="1350" dirty="0"/>
              </a:p>
            </p:txBody>
          </p:sp>
          <p:sp>
            <p:nvSpPr>
              <p:cNvPr id="26" name="Oval 25"/>
              <p:cNvSpPr/>
              <p:nvPr/>
            </p:nvSpPr>
            <p:spPr>
              <a:xfrm>
                <a:off x="320040" y="2898648"/>
                <a:ext cx="612648" cy="60350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350" b="1" dirty="0"/>
                  <a:t>3</a:t>
                </a:r>
              </a:p>
            </p:txBody>
          </p:sp>
        </p:grpSp>
      </p:grpSp>
      <p:grpSp>
        <p:nvGrpSpPr>
          <p:cNvPr id="48" name="Group 47"/>
          <p:cNvGrpSpPr/>
          <p:nvPr/>
        </p:nvGrpSpPr>
        <p:grpSpPr>
          <a:xfrm flipH="1">
            <a:off x="4538573" y="3006091"/>
            <a:ext cx="3816989" cy="2918215"/>
            <a:chOff x="7103291" y="2859228"/>
            <a:chExt cx="4297680" cy="3786924"/>
          </a:xfrm>
        </p:grpSpPr>
        <p:grpSp>
          <p:nvGrpSpPr>
            <p:cNvPr id="27" name="Group 26"/>
            <p:cNvGrpSpPr/>
            <p:nvPr/>
          </p:nvGrpSpPr>
          <p:grpSpPr>
            <a:xfrm>
              <a:off x="7127675" y="6042648"/>
              <a:ext cx="4273296" cy="603504"/>
              <a:chOff x="320040" y="2898648"/>
              <a:chExt cx="4273296" cy="603504"/>
            </a:xfrm>
          </p:grpSpPr>
          <p:sp>
            <p:nvSpPr>
              <p:cNvPr id="28" name="Snip Diagonal Corner Rectangle 27"/>
              <p:cNvSpPr/>
              <p:nvPr/>
            </p:nvSpPr>
            <p:spPr>
              <a:xfrm>
                <a:off x="716280" y="3026526"/>
                <a:ext cx="3877056" cy="374904"/>
              </a:xfrm>
              <a:prstGeom prst="snip2DiagRect">
                <a:avLst/>
              </a:prstGeom>
              <a:ln/>
            </p:spPr>
            <p:style>
              <a:lnRef idx="2">
                <a:schemeClr val="accent2"/>
              </a:lnRef>
              <a:fillRef idx="1">
                <a:schemeClr val="lt1"/>
              </a:fillRef>
              <a:effectRef idx="0">
                <a:schemeClr val="accent2"/>
              </a:effectRef>
              <a:fontRef idx="minor">
                <a:schemeClr val="dk1"/>
              </a:fontRef>
            </p:style>
            <p:txBody>
              <a:bodyPr rtlCol="0" anchor="ctr"/>
              <a:lstStyle/>
              <a:p>
                <a:pPr lvl="1" algn="ctr"/>
                <a:r>
                  <a:rPr lang="en-US" sz="1350" dirty="0" err="1"/>
                  <a:t>Đại</a:t>
                </a:r>
                <a:r>
                  <a:rPr lang="en-US" sz="1350" dirty="0"/>
                  <a:t> </a:t>
                </a:r>
                <a:r>
                  <a:rPr lang="en-US" sz="1350" dirty="0" err="1"/>
                  <a:t>lý</a:t>
                </a:r>
                <a:r>
                  <a:rPr lang="en-US" sz="1350" dirty="0"/>
                  <a:t>, </a:t>
                </a:r>
                <a:r>
                  <a:rPr lang="en-US" sz="1350" dirty="0" err="1"/>
                  <a:t>nhà</a:t>
                </a:r>
                <a:r>
                  <a:rPr lang="en-US" sz="1350" dirty="0"/>
                  <a:t> </a:t>
                </a:r>
                <a:r>
                  <a:rPr lang="en-US" sz="1350" dirty="0" err="1"/>
                  <a:t>phân</a:t>
                </a:r>
                <a:r>
                  <a:rPr lang="en-US" sz="1350" dirty="0"/>
                  <a:t> </a:t>
                </a:r>
                <a:r>
                  <a:rPr lang="en-US" sz="1350" dirty="0" err="1"/>
                  <a:t>phói</a:t>
                </a:r>
                <a:r>
                  <a:rPr lang="en-US" sz="1350" dirty="0"/>
                  <a:t>, </a:t>
                </a:r>
                <a:r>
                  <a:rPr lang="en-US" sz="1350" dirty="0" err="1"/>
                  <a:t>nhà</a:t>
                </a:r>
                <a:r>
                  <a:rPr lang="en-US" sz="1350" dirty="0"/>
                  <a:t> </a:t>
                </a:r>
                <a:r>
                  <a:rPr lang="en-US" sz="1350" dirty="0" err="1"/>
                  <a:t>cung</a:t>
                </a:r>
                <a:r>
                  <a:rPr lang="en-US" sz="1350" dirty="0"/>
                  <a:t> </a:t>
                </a:r>
                <a:r>
                  <a:rPr lang="en-US" sz="1350" dirty="0" err="1"/>
                  <a:t>cấp</a:t>
                </a:r>
                <a:endParaRPr lang="en-US" sz="1350" dirty="0"/>
              </a:p>
            </p:txBody>
          </p:sp>
          <p:sp>
            <p:nvSpPr>
              <p:cNvPr id="29" name="Oval 28"/>
              <p:cNvSpPr/>
              <p:nvPr/>
            </p:nvSpPr>
            <p:spPr>
              <a:xfrm>
                <a:off x="320040" y="2898648"/>
                <a:ext cx="612648" cy="60350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350" b="1" dirty="0"/>
                  <a:t>10</a:t>
                </a:r>
              </a:p>
            </p:txBody>
          </p:sp>
        </p:grpSp>
        <p:grpSp>
          <p:nvGrpSpPr>
            <p:cNvPr id="30" name="Group 29"/>
            <p:cNvGrpSpPr/>
            <p:nvPr/>
          </p:nvGrpSpPr>
          <p:grpSpPr>
            <a:xfrm>
              <a:off x="7121579" y="5200296"/>
              <a:ext cx="4255008" cy="603504"/>
              <a:chOff x="320040" y="2898648"/>
              <a:chExt cx="4255008" cy="603504"/>
            </a:xfrm>
          </p:grpSpPr>
          <p:sp>
            <p:nvSpPr>
              <p:cNvPr id="31" name="Snip Diagonal Corner Rectangle 30"/>
              <p:cNvSpPr/>
              <p:nvPr/>
            </p:nvSpPr>
            <p:spPr>
              <a:xfrm>
                <a:off x="697992" y="3010565"/>
                <a:ext cx="3877056" cy="454341"/>
              </a:xfrm>
              <a:prstGeom prst="snip2DiagRect">
                <a:avLst/>
              </a:prstGeom>
              <a:ln/>
            </p:spPr>
            <p:style>
              <a:lnRef idx="2">
                <a:schemeClr val="accent2"/>
              </a:lnRef>
              <a:fillRef idx="1">
                <a:schemeClr val="lt1"/>
              </a:fillRef>
              <a:effectRef idx="0">
                <a:schemeClr val="accent2"/>
              </a:effectRef>
              <a:fontRef idx="minor">
                <a:schemeClr val="dk1"/>
              </a:fontRef>
            </p:style>
            <p:txBody>
              <a:bodyPr rtlCol="0" anchor="ctr"/>
              <a:lstStyle/>
              <a:p>
                <a:pPr lvl="2"/>
                <a:r>
                  <a:rPr lang="en-US" sz="1350" dirty="0"/>
                  <a:t>Ý </a:t>
                </a:r>
                <a:r>
                  <a:rPr lang="en-US" sz="1350" dirty="0" err="1"/>
                  <a:t>kiến</a:t>
                </a:r>
                <a:r>
                  <a:rPr lang="en-US" sz="1350" dirty="0"/>
                  <a:t> </a:t>
                </a:r>
                <a:r>
                  <a:rPr lang="en-US" sz="1350" dirty="0" err="1"/>
                  <a:t>khách</a:t>
                </a:r>
                <a:r>
                  <a:rPr lang="en-US" sz="1350" dirty="0"/>
                  <a:t> </a:t>
                </a:r>
                <a:r>
                  <a:rPr lang="en-US" sz="1350" dirty="0" err="1"/>
                  <a:t>hàng</a:t>
                </a:r>
                <a:r>
                  <a:rPr lang="en-US" sz="1350" dirty="0"/>
                  <a:t>, </a:t>
                </a:r>
                <a:r>
                  <a:rPr lang="en-US" sz="1350" dirty="0" err="1"/>
                  <a:t>đại</a:t>
                </a:r>
                <a:r>
                  <a:rPr lang="en-US" sz="1350" dirty="0"/>
                  <a:t> </a:t>
                </a:r>
                <a:r>
                  <a:rPr lang="en-US" sz="1350" dirty="0" err="1"/>
                  <a:t>lý</a:t>
                </a:r>
                <a:endParaRPr lang="en-US" sz="1350" dirty="0"/>
              </a:p>
            </p:txBody>
          </p:sp>
          <p:sp>
            <p:nvSpPr>
              <p:cNvPr id="32" name="Oval 31"/>
              <p:cNvSpPr/>
              <p:nvPr/>
            </p:nvSpPr>
            <p:spPr>
              <a:xfrm>
                <a:off x="320040" y="2898648"/>
                <a:ext cx="612648" cy="60350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350" b="1" dirty="0"/>
                  <a:t>9</a:t>
                </a:r>
              </a:p>
            </p:txBody>
          </p:sp>
        </p:grpSp>
        <p:grpSp>
          <p:nvGrpSpPr>
            <p:cNvPr id="33" name="Group 32"/>
            <p:cNvGrpSpPr/>
            <p:nvPr/>
          </p:nvGrpSpPr>
          <p:grpSpPr>
            <a:xfrm>
              <a:off x="7103291" y="3663000"/>
              <a:ext cx="4273297" cy="603504"/>
              <a:chOff x="320040" y="2898648"/>
              <a:chExt cx="4273297" cy="603504"/>
            </a:xfrm>
          </p:grpSpPr>
          <p:sp>
            <p:nvSpPr>
              <p:cNvPr id="34" name="Snip Diagonal Corner Rectangle 33"/>
              <p:cNvSpPr/>
              <p:nvPr/>
            </p:nvSpPr>
            <p:spPr>
              <a:xfrm>
                <a:off x="716281" y="2969273"/>
                <a:ext cx="3877056" cy="432159"/>
              </a:xfrm>
              <a:prstGeom prst="snip2Diag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0" dirty="0" err="1"/>
                  <a:t>Danh</a:t>
                </a:r>
                <a:r>
                  <a:rPr lang="en-US" sz="1350" dirty="0"/>
                  <a:t> </a:t>
                </a:r>
                <a:r>
                  <a:rPr lang="en-US" sz="1350" dirty="0" err="1"/>
                  <a:t>mục</a:t>
                </a:r>
                <a:r>
                  <a:rPr lang="en-US" sz="1350" dirty="0"/>
                  <a:t> </a:t>
                </a:r>
                <a:r>
                  <a:rPr lang="en-US" sz="1350" dirty="0" err="1"/>
                  <a:t>sản</a:t>
                </a:r>
                <a:r>
                  <a:rPr lang="en-US" sz="1350" dirty="0"/>
                  <a:t> </a:t>
                </a:r>
                <a:r>
                  <a:rPr lang="en-US" sz="1350" dirty="0" err="1"/>
                  <a:t>phẩm</a:t>
                </a:r>
                <a:r>
                  <a:rPr lang="en-US" sz="1350" dirty="0"/>
                  <a:t>, </a:t>
                </a:r>
                <a:r>
                  <a:rPr lang="en-US" sz="1350" dirty="0" err="1"/>
                  <a:t>của</a:t>
                </a:r>
                <a:r>
                  <a:rPr lang="en-US" sz="1350" dirty="0"/>
                  <a:t> </a:t>
                </a:r>
                <a:r>
                  <a:rPr lang="en-US" sz="1350" dirty="0" err="1"/>
                  <a:t>hàng</a:t>
                </a:r>
                <a:r>
                  <a:rPr lang="en-US" sz="1350" dirty="0"/>
                  <a:t> </a:t>
                </a:r>
                <a:r>
                  <a:rPr lang="en-US" sz="1350" dirty="0" err="1"/>
                  <a:t>bán</a:t>
                </a:r>
                <a:r>
                  <a:rPr lang="en-US" sz="1350" dirty="0"/>
                  <a:t> </a:t>
                </a:r>
                <a:r>
                  <a:rPr lang="en-US" sz="1350" dirty="0" err="1"/>
                  <a:t>lẻ</a:t>
                </a:r>
                <a:endParaRPr lang="en-US" sz="1350" dirty="0"/>
              </a:p>
            </p:txBody>
          </p:sp>
          <p:sp>
            <p:nvSpPr>
              <p:cNvPr id="35" name="Oval 34"/>
              <p:cNvSpPr/>
              <p:nvPr/>
            </p:nvSpPr>
            <p:spPr>
              <a:xfrm>
                <a:off x="320040" y="2898648"/>
                <a:ext cx="612648" cy="60350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350" b="1" dirty="0"/>
                  <a:t>7</a:t>
                </a:r>
              </a:p>
            </p:txBody>
          </p:sp>
        </p:grpSp>
        <p:grpSp>
          <p:nvGrpSpPr>
            <p:cNvPr id="36" name="Group 35"/>
            <p:cNvGrpSpPr/>
            <p:nvPr/>
          </p:nvGrpSpPr>
          <p:grpSpPr>
            <a:xfrm>
              <a:off x="7115483" y="2859228"/>
              <a:ext cx="4247853" cy="603504"/>
              <a:chOff x="320040" y="2898648"/>
              <a:chExt cx="4247853" cy="603504"/>
            </a:xfrm>
          </p:grpSpPr>
          <p:sp>
            <p:nvSpPr>
              <p:cNvPr id="37" name="Snip Diagonal Corner Rectangle 36"/>
              <p:cNvSpPr/>
              <p:nvPr/>
            </p:nvSpPr>
            <p:spPr>
              <a:xfrm>
                <a:off x="690837" y="2987564"/>
                <a:ext cx="3877056" cy="381507"/>
              </a:xfrm>
              <a:prstGeom prst="snip2Diag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0" dirty="0" err="1"/>
                  <a:t>Kỹ</a:t>
                </a:r>
                <a:r>
                  <a:rPr lang="en-US" sz="1350" dirty="0"/>
                  <a:t> </a:t>
                </a:r>
                <a:r>
                  <a:rPr lang="en-US" sz="1350" dirty="0" err="1"/>
                  <a:t>nghệ</a:t>
                </a:r>
                <a:r>
                  <a:rPr lang="en-US" sz="1350" dirty="0"/>
                  <a:t> </a:t>
                </a:r>
                <a:r>
                  <a:rPr lang="en-US" sz="1350" dirty="0" err="1"/>
                  <a:t>xã</a:t>
                </a:r>
                <a:r>
                  <a:rPr lang="en-US" sz="1350" dirty="0"/>
                  <a:t> </a:t>
                </a:r>
                <a:r>
                  <a:rPr lang="en-US" sz="1350" dirty="0" err="1"/>
                  <a:t>hội</a:t>
                </a:r>
                <a:endParaRPr lang="en-US" sz="1350" dirty="0"/>
              </a:p>
            </p:txBody>
          </p:sp>
          <p:sp>
            <p:nvSpPr>
              <p:cNvPr id="38" name="Oval 37"/>
              <p:cNvSpPr/>
              <p:nvPr/>
            </p:nvSpPr>
            <p:spPr>
              <a:xfrm>
                <a:off x="320040" y="2898648"/>
                <a:ext cx="612648" cy="60350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350" b="1" dirty="0"/>
                  <a:t>6</a:t>
                </a:r>
              </a:p>
            </p:txBody>
          </p:sp>
        </p:grpSp>
        <p:grpSp>
          <p:nvGrpSpPr>
            <p:cNvPr id="39" name="Group 38"/>
            <p:cNvGrpSpPr/>
            <p:nvPr/>
          </p:nvGrpSpPr>
          <p:grpSpPr>
            <a:xfrm>
              <a:off x="7109387" y="4458666"/>
              <a:ext cx="4273296" cy="603504"/>
              <a:chOff x="320040" y="2898648"/>
              <a:chExt cx="4273296" cy="603504"/>
            </a:xfrm>
          </p:grpSpPr>
          <p:sp>
            <p:nvSpPr>
              <p:cNvPr id="40" name="Snip Diagonal Corner Rectangle 39"/>
              <p:cNvSpPr/>
              <p:nvPr/>
            </p:nvSpPr>
            <p:spPr>
              <a:xfrm>
                <a:off x="716280" y="3026526"/>
                <a:ext cx="3877056" cy="374904"/>
              </a:xfrm>
              <a:prstGeom prst="snip2DiagRect">
                <a:avLst/>
              </a:prstGeom>
              <a:ln/>
            </p:spPr>
            <p:style>
              <a:lnRef idx="2">
                <a:schemeClr val="accent2"/>
              </a:lnRef>
              <a:fillRef idx="1">
                <a:schemeClr val="lt1"/>
              </a:fillRef>
              <a:effectRef idx="0">
                <a:schemeClr val="accent2"/>
              </a:effectRef>
              <a:fontRef idx="minor">
                <a:schemeClr val="dk1"/>
              </a:fontRef>
            </p:style>
            <p:txBody>
              <a:bodyPr rtlCol="0" anchor="ctr"/>
              <a:lstStyle/>
              <a:p>
                <a:pPr lvl="2"/>
                <a:r>
                  <a:rPr lang="en-US" sz="1350" dirty="0" err="1"/>
                  <a:t>Các</a:t>
                </a:r>
                <a:r>
                  <a:rPr lang="en-US" sz="1350" dirty="0"/>
                  <a:t> </a:t>
                </a:r>
                <a:r>
                  <a:rPr lang="en-US" sz="1350" dirty="0" err="1"/>
                  <a:t>báo</a:t>
                </a:r>
                <a:r>
                  <a:rPr lang="en-US" sz="1350" dirty="0"/>
                  <a:t> </a:t>
                </a:r>
                <a:r>
                  <a:rPr lang="en-US" sz="1350" dirty="0" err="1"/>
                  <a:t>cáo</a:t>
                </a:r>
                <a:r>
                  <a:rPr lang="en-US" sz="1350" dirty="0"/>
                  <a:t> </a:t>
                </a:r>
                <a:r>
                  <a:rPr lang="en-US" sz="1350" dirty="0" err="1"/>
                  <a:t>thường</a:t>
                </a:r>
                <a:r>
                  <a:rPr lang="en-US" sz="1350" dirty="0"/>
                  <a:t> </a:t>
                </a:r>
                <a:r>
                  <a:rPr lang="en-US" sz="1350" dirty="0" err="1"/>
                  <a:t>xuyên</a:t>
                </a:r>
                <a:endParaRPr lang="en-US" sz="1350" dirty="0"/>
              </a:p>
            </p:txBody>
          </p:sp>
          <p:sp>
            <p:nvSpPr>
              <p:cNvPr id="41" name="Oval 40"/>
              <p:cNvSpPr/>
              <p:nvPr/>
            </p:nvSpPr>
            <p:spPr>
              <a:xfrm>
                <a:off x="320040" y="2898648"/>
                <a:ext cx="612648" cy="60350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350" b="1" dirty="0"/>
                  <a:t>8</a:t>
                </a:r>
              </a:p>
            </p:txBody>
          </p:sp>
        </p:grpSp>
      </p:grpSp>
    </p:spTree>
    <p:extLst>
      <p:ext uri="{BB962C8B-B14F-4D97-AF65-F5344CB8AC3E}">
        <p14:creationId xmlns:p14="http://schemas.microsoft.com/office/powerpoint/2010/main" val="1891983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err="1"/>
              <a:t>Công</a:t>
            </a:r>
            <a:r>
              <a:rPr lang="en-US" sz="2800" dirty="0"/>
              <a:t> ty </a:t>
            </a:r>
            <a:r>
              <a:rPr lang="en-US" sz="2800" dirty="0" err="1"/>
              <a:t>này</a:t>
            </a:r>
            <a:r>
              <a:rPr lang="en-US" sz="2800" dirty="0"/>
              <a:t> </a:t>
            </a:r>
            <a:r>
              <a:rPr lang="en-US" sz="2800" dirty="0" err="1"/>
              <a:t>bắt</a:t>
            </a:r>
            <a:r>
              <a:rPr lang="en-US" sz="2800" dirty="0"/>
              <a:t> </a:t>
            </a:r>
            <a:r>
              <a:rPr lang="en-US" sz="2800" dirty="0" err="1">
                <a:latin typeface="Calibri (Headings)"/>
              </a:rPr>
              <a:t>đầu</a:t>
            </a:r>
            <a:r>
              <a:rPr lang="en-US" sz="2800" dirty="0"/>
              <a:t> </a:t>
            </a:r>
            <a:r>
              <a:rPr lang="en-US" sz="2800" dirty="0" err="1"/>
              <a:t>từ</a:t>
            </a:r>
            <a:r>
              <a:rPr lang="en-US" sz="2800" dirty="0"/>
              <a:t> </a:t>
            </a:r>
            <a:r>
              <a:rPr lang="en-US" sz="2800" dirty="0" err="1"/>
              <a:t>khi</a:t>
            </a:r>
            <a:r>
              <a:rPr lang="en-US" sz="2800" dirty="0"/>
              <a:t> </a:t>
            </a:r>
            <a:r>
              <a:rPr lang="en-US" sz="2800" dirty="0" err="1"/>
              <a:t>nào</a:t>
            </a:r>
            <a:r>
              <a:rPr lang="en-US" sz="2800" dirty="0"/>
              <a:t>, </a:t>
            </a:r>
            <a:r>
              <a:rPr lang="en-US" sz="2800" dirty="0" err="1"/>
              <a:t>Nó</a:t>
            </a:r>
            <a:r>
              <a:rPr lang="en-US" sz="2800" dirty="0"/>
              <a:t> </a:t>
            </a:r>
            <a:r>
              <a:rPr lang="en-US" sz="2800" dirty="0" err="1"/>
              <a:t>phát</a:t>
            </a:r>
            <a:r>
              <a:rPr lang="en-US" sz="2800" dirty="0"/>
              <a:t> </a:t>
            </a:r>
            <a:r>
              <a:rPr lang="en-US" sz="2800" dirty="0" err="1"/>
              <a:t>triển</a:t>
            </a:r>
            <a:r>
              <a:rPr lang="en-US" sz="2800" dirty="0"/>
              <a:t> </a:t>
            </a:r>
            <a:r>
              <a:rPr lang="en-US" sz="2800" dirty="0" err="1"/>
              <a:t>như</a:t>
            </a:r>
            <a:r>
              <a:rPr lang="en-US" sz="2800" dirty="0"/>
              <a:t> </a:t>
            </a:r>
            <a:r>
              <a:rPr lang="en-US" sz="2800" dirty="0" err="1"/>
              <a:t>thế</a:t>
            </a:r>
            <a:r>
              <a:rPr lang="en-US" sz="2800" dirty="0"/>
              <a:t> </a:t>
            </a:r>
            <a:r>
              <a:rPr lang="en-US" sz="2800" dirty="0" err="1"/>
              <a:t>nào</a:t>
            </a:r>
            <a:r>
              <a:rPr lang="en-US" sz="2800" dirty="0"/>
              <a:t>?</a:t>
            </a:r>
          </a:p>
        </p:txBody>
      </p:sp>
      <p:sp>
        <p:nvSpPr>
          <p:cNvPr id="4" name="Slide Number Placeholder 3"/>
          <p:cNvSpPr>
            <a:spLocks noGrp="1"/>
          </p:cNvSpPr>
          <p:nvPr>
            <p:ph type="sldNum" sz="quarter" idx="12"/>
          </p:nvPr>
        </p:nvSpPr>
        <p:spPr/>
        <p:txBody>
          <a:bodyPr/>
          <a:lstStyle/>
          <a:p>
            <a:fld id="{3E15BD7C-E074-4D4A-84C3-500EE5B9C190}" type="slidenum">
              <a:rPr lang="ru-RU" smtClean="0"/>
              <a:pPr/>
              <a:t>46</a:t>
            </a:fld>
            <a:endParaRPr lang="ru-RU"/>
          </a:p>
        </p:txBody>
      </p:sp>
      <p:grpSp>
        <p:nvGrpSpPr>
          <p:cNvPr id="68" name="Group 67"/>
          <p:cNvGrpSpPr/>
          <p:nvPr/>
        </p:nvGrpSpPr>
        <p:grpSpPr>
          <a:xfrm>
            <a:off x="237363" y="1683676"/>
            <a:ext cx="4842640" cy="3836624"/>
            <a:chOff x="552260" y="1152590"/>
            <a:chExt cx="6456853" cy="5115499"/>
          </a:xfrm>
        </p:grpSpPr>
        <p:grpSp>
          <p:nvGrpSpPr>
            <p:cNvPr id="56" name="Group 55"/>
            <p:cNvGrpSpPr/>
            <p:nvPr/>
          </p:nvGrpSpPr>
          <p:grpSpPr>
            <a:xfrm>
              <a:off x="552260" y="1152590"/>
              <a:ext cx="6456853" cy="5115499"/>
              <a:chOff x="-63549" y="657960"/>
              <a:chExt cx="8043737" cy="6072019"/>
            </a:xfrm>
          </p:grpSpPr>
          <p:grpSp>
            <p:nvGrpSpPr>
              <p:cNvPr id="34" name="Group 33"/>
              <p:cNvGrpSpPr/>
              <p:nvPr/>
            </p:nvGrpSpPr>
            <p:grpSpPr>
              <a:xfrm>
                <a:off x="1135508" y="1488586"/>
                <a:ext cx="5439028" cy="4541022"/>
                <a:chOff x="732778" y="1466462"/>
                <a:chExt cx="5466948" cy="4757056"/>
              </a:xfrm>
            </p:grpSpPr>
            <p:grpSp>
              <p:nvGrpSpPr>
                <p:cNvPr id="15" name="Group 14"/>
                <p:cNvGrpSpPr/>
                <p:nvPr/>
              </p:nvGrpSpPr>
              <p:grpSpPr>
                <a:xfrm>
                  <a:off x="2174094" y="2570025"/>
                  <a:ext cx="2437944" cy="2500673"/>
                  <a:chOff x="1928555" y="2307855"/>
                  <a:chExt cx="3003462" cy="2953996"/>
                </a:xfrm>
              </p:grpSpPr>
              <p:sp>
                <p:nvSpPr>
                  <p:cNvPr id="6" name="Oval 5"/>
                  <p:cNvSpPr/>
                  <p:nvPr/>
                </p:nvSpPr>
                <p:spPr>
                  <a:xfrm>
                    <a:off x="1928555" y="2307855"/>
                    <a:ext cx="3003462" cy="295399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9" name="Oval 8"/>
                  <p:cNvSpPr/>
                  <p:nvPr/>
                </p:nvSpPr>
                <p:spPr>
                  <a:xfrm>
                    <a:off x="2241677" y="2743199"/>
                    <a:ext cx="2337319" cy="2174032"/>
                  </a:xfrm>
                  <a:prstGeom prst="ellipse">
                    <a:avLst/>
                  </a:prstGeom>
                  <a:noFill/>
                  <a:ln w="57150">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0" name="Oval 9"/>
                  <p:cNvSpPr/>
                  <p:nvPr/>
                </p:nvSpPr>
                <p:spPr>
                  <a:xfrm>
                    <a:off x="2596627" y="3063550"/>
                    <a:ext cx="1627417" cy="1533329"/>
                  </a:xfrm>
                  <a:prstGeom prst="ellipse">
                    <a:avLst/>
                  </a:prstGeom>
                  <a:noFill/>
                  <a:ln w="76200">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grpSp>
            <p:grpSp>
              <p:nvGrpSpPr>
                <p:cNvPr id="14" name="Group 13"/>
                <p:cNvGrpSpPr/>
                <p:nvPr/>
              </p:nvGrpSpPr>
              <p:grpSpPr>
                <a:xfrm>
                  <a:off x="1017037" y="1502229"/>
                  <a:ext cx="4805265" cy="4655975"/>
                  <a:chOff x="1017037" y="1502229"/>
                  <a:chExt cx="4805265" cy="4655975"/>
                </a:xfrm>
              </p:grpSpPr>
              <p:sp>
                <p:nvSpPr>
                  <p:cNvPr id="5" name="Oval 4"/>
                  <p:cNvSpPr/>
                  <p:nvPr/>
                </p:nvSpPr>
                <p:spPr>
                  <a:xfrm>
                    <a:off x="1101012" y="1567543"/>
                    <a:ext cx="4618653" cy="452534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7" name="Oval 6"/>
                  <p:cNvSpPr/>
                  <p:nvPr/>
                </p:nvSpPr>
                <p:spPr>
                  <a:xfrm>
                    <a:off x="1541105" y="1934547"/>
                    <a:ext cx="3738466" cy="3791338"/>
                  </a:xfrm>
                  <a:prstGeom prst="ellipse">
                    <a:avLst/>
                  </a:prstGeom>
                  <a:no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8" name="Oval 7"/>
                  <p:cNvSpPr/>
                  <p:nvPr/>
                </p:nvSpPr>
                <p:spPr>
                  <a:xfrm>
                    <a:off x="1331165" y="1756487"/>
                    <a:ext cx="4158345" cy="4147457"/>
                  </a:xfrm>
                  <a:prstGeom prst="ellipse">
                    <a:avLst/>
                  </a:prstGeom>
                  <a:no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1" name="Oval 10"/>
                  <p:cNvSpPr/>
                  <p:nvPr/>
                </p:nvSpPr>
                <p:spPr>
                  <a:xfrm>
                    <a:off x="1750650" y="2234680"/>
                    <a:ext cx="3319370" cy="3205067"/>
                  </a:xfrm>
                  <a:prstGeom prst="ellipse">
                    <a:avLst/>
                  </a:prstGeom>
                  <a:no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3" name="Oval 12"/>
                  <p:cNvSpPr/>
                  <p:nvPr/>
                </p:nvSpPr>
                <p:spPr>
                  <a:xfrm>
                    <a:off x="1017037" y="1502229"/>
                    <a:ext cx="4805265" cy="4655975"/>
                  </a:xfrm>
                  <a:prstGeom prst="ellipse">
                    <a:avLst/>
                  </a:prstGeom>
                  <a:noFill/>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grpSp>
            <p:sp>
              <p:nvSpPr>
                <p:cNvPr id="12" name="Oval 11"/>
                <p:cNvSpPr/>
                <p:nvPr/>
              </p:nvSpPr>
              <p:spPr>
                <a:xfrm>
                  <a:off x="4482966" y="1466462"/>
                  <a:ext cx="1486605" cy="1496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latin typeface="Tahoma" panose="020B0604030504040204" pitchFamily="34" charset="0"/>
                      <a:ea typeface="Tahoma" panose="020B0604030504040204" pitchFamily="34" charset="0"/>
                      <a:cs typeface="Tahoma" panose="020B0604030504040204" pitchFamily="34" charset="0"/>
                    </a:rPr>
                    <a:t>Làm</a:t>
                  </a:r>
                  <a:r>
                    <a:rPr lang="en-US" sz="12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200" b="1" dirty="0" err="1">
                      <a:solidFill>
                        <a:schemeClr val="tx1"/>
                      </a:solidFill>
                      <a:latin typeface="Tahoma" panose="020B0604030504040204" pitchFamily="34" charset="0"/>
                      <a:ea typeface="Tahoma" panose="020B0604030504040204" pitchFamily="34" charset="0"/>
                      <a:cs typeface="Tahoma" panose="020B0604030504040204" pitchFamily="34" charset="0"/>
                    </a:rPr>
                    <a:t>thế</a:t>
                  </a:r>
                  <a:r>
                    <a:rPr lang="en-US" sz="12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200" b="1" dirty="0" err="1">
                      <a:solidFill>
                        <a:schemeClr val="tx1"/>
                      </a:solidFill>
                      <a:latin typeface="Tahoma" panose="020B0604030504040204" pitchFamily="34" charset="0"/>
                      <a:ea typeface="Tahoma" panose="020B0604030504040204" pitchFamily="34" charset="0"/>
                      <a:cs typeface="Tahoma" panose="020B0604030504040204" pitchFamily="34" charset="0"/>
                    </a:rPr>
                    <a:t>nào</a:t>
                  </a:r>
                  <a:endParaRPr lang="en-US" sz="1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15"/>
                <p:cNvSpPr/>
                <p:nvPr/>
              </p:nvSpPr>
              <p:spPr>
                <a:xfrm>
                  <a:off x="4714676" y="4613986"/>
                  <a:ext cx="1485050" cy="1496007"/>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Tahoma" panose="020B0604030504040204" pitchFamily="34" charset="0"/>
                      <a:ea typeface="Tahoma" panose="020B0604030504040204" pitchFamily="34" charset="0"/>
                      <a:cs typeface="Tahoma" panose="020B0604030504040204" pitchFamily="34" charset="0"/>
                    </a:rPr>
                    <a:t>Ai</a:t>
                  </a:r>
                </a:p>
              </p:txBody>
            </p:sp>
            <p:sp>
              <p:nvSpPr>
                <p:cNvPr id="17" name="Oval 16"/>
                <p:cNvSpPr/>
                <p:nvPr/>
              </p:nvSpPr>
              <p:spPr>
                <a:xfrm>
                  <a:off x="807492" y="4727511"/>
                  <a:ext cx="1487443" cy="1496007"/>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Tahoma" panose="020B0604030504040204" pitchFamily="34" charset="0"/>
                      <a:ea typeface="Tahoma" panose="020B0604030504040204" pitchFamily="34" charset="0"/>
                      <a:cs typeface="Tahoma" panose="020B0604030504040204" pitchFamily="34" charset="0"/>
                    </a:rPr>
                    <a:t>Ở </a:t>
                  </a:r>
                  <a:r>
                    <a:rPr lang="en-US" sz="1200" b="1" dirty="0" err="1">
                      <a:latin typeface="Tahoma" panose="020B0604030504040204" pitchFamily="34" charset="0"/>
                      <a:ea typeface="Tahoma" panose="020B0604030504040204" pitchFamily="34" charset="0"/>
                      <a:cs typeface="Tahoma" panose="020B0604030504040204" pitchFamily="34" charset="0"/>
                    </a:rPr>
                    <a:t>đâu</a:t>
                  </a:r>
                  <a:endParaRPr lang="en-US" sz="1200" b="1" dirty="0">
                    <a:latin typeface="Tahoma" panose="020B0604030504040204" pitchFamily="34" charset="0"/>
                    <a:ea typeface="Tahoma" panose="020B0604030504040204" pitchFamily="34" charset="0"/>
                    <a:cs typeface="Tahoma" panose="020B0604030504040204" pitchFamily="34" charset="0"/>
                  </a:endParaRPr>
                </a:p>
              </p:txBody>
            </p:sp>
            <p:sp>
              <p:nvSpPr>
                <p:cNvPr id="18" name="Oval 17"/>
                <p:cNvSpPr/>
                <p:nvPr/>
              </p:nvSpPr>
              <p:spPr>
                <a:xfrm>
                  <a:off x="732778" y="1474236"/>
                  <a:ext cx="1508899" cy="1496007"/>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latin typeface="Tahoma" panose="020B0604030504040204" pitchFamily="34" charset="0"/>
                      <a:ea typeface="Tahoma" panose="020B0604030504040204" pitchFamily="34" charset="0"/>
                      <a:cs typeface="Tahoma" panose="020B0604030504040204" pitchFamily="34" charset="0"/>
                    </a:rPr>
                    <a:t>Khi</a:t>
                  </a:r>
                  <a:r>
                    <a:rPr lang="en-US" sz="1200" b="1" dirty="0">
                      <a:latin typeface="Tahoma" panose="020B0604030504040204" pitchFamily="34" charset="0"/>
                      <a:ea typeface="Tahoma" panose="020B0604030504040204" pitchFamily="34" charset="0"/>
                      <a:cs typeface="Tahoma" panose="020B0604030504040204" pitchFamily="34" charset="0"/>
                    </a:rPr>
                    <a:t> </a:t>
                  </a:r>
                  <a:r>
                    <a:rPr lang="en-US" sz="1200" b="1" dirty="0" err="1">
                      <a:latin typeface="Tahoma" panose="020B0604030504040204" pitchFamily="34" charset="0"/>
                      <a:ea typeface="Tahoma" panose="020B0604030504040204" pitchFamily="34" charset="0"/>
                      <a:cs typeface="Tahoma" panose="020B0604030504040204" pitchFamily="34" charset="0"/>
                    </a:rPr>
                    <a:t>nào</a:t>
                  </a:r>
                  <a:endParaRPr lang="en-US" sz="1200" b="1" dirty="0">
                    <a:latin typeface="Tahoma" panose="020B0604030504040204" pitchFamily="34" charset="0"/>
                    <a:ea typeface="Tahoma" panose="020B0604030504040204" pitchFamily="34" charset="0"/>
                    <a:cs typeface="Tahoma" panose="020B0604030504040204" pitchFamily="34" charset="0"/>
                  </a:endParaRPr>
                </a:p>
              </p:txBody>
            </p:sp>
            <p:grpSp>
              <p:nvGrpSpPr>
                <p:cNvPr id="21" name="Group 20"/>
                <p:cNvGrpSpPr/>
                <p:nvPr/>
              </p:nvGrpSpPr>
              <p:grpSpPr>
                <a:xfrm>
                  <a:off x="2253335" y="2924611"/>
                  <a:ext cx="327549" cy="317922"/>
                  <a:chOff x="2290123" y="2984673"/>
                  <a:chExt cx="327549" cy="317922"/>
                </a:xfrm>
              </p:grpSpPr>
              <p:sp>
                <p:nvSpPr>
                  <p:cNvPr id="19" name="Oval 18"/>
                  <p:cNvSpPr/>
                  <p:nvPr/>
                </p:nvSpPr>
                <p:spPr>
                  <a:xfrm>
                    <a:off x="2290123" y="2984673"/>
                    <a:ext cx="327549" cy="31792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Tahoma" panose="020B0604030504040204" pitchFamily="34" charset="0"/>
                      <a:ea typeface="Tahoma" panose="020B0604030504040204" pitchFamily="34" charset="0"/>
                      <a:cs typeface="Tahoma" panose="020B0604030504040204" pitchFamily="34" charset="0"/>
                    </a:endParaRPr>
                  </a:p>
                </p:txBody>
              </p:sp>
              <p:sp>
                <p:nvSpPr>
                  <p:cNvPr id="20" name="Flowchart: Merge 19"/>
                  <p:cNvSpPr/>
                  <p:nvPr/>
                </p:nvSpPr>
                <p:spPr>
                  <a:xfrm rot="18384876" flipV="1">
                    <a:off x="2359093" y="3047325"/>
                    <a:ext cx="164059" cy="162138"/>
                  </a:xfrm>
                  <a:prstGeom prst="flowChartMerge">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grpSp>
            <p:grpSp>
              <p:nvGrpSpPr>
                <p:cNvPr id="23" name="Group 22"/>
                <p:cNvGrpSpPr/>
                <p:nvPr/>
              </p:nvGrpSpPr>
              <p:grpSpPr>
                <a:xfrm rot="10800000">
                  <a:off x="4233459" y="4452538"/>
                  <a:ext cx="327549" cy="317922"/>
                  <a:chOff x="2290123" y="2984673"/>
                  <a:chExt cx="327549" cy="317922"/>
                </a:xfrm>
              </p:grpSpPr>
              <p:sp>
                <p:nvSpPr>
                  <p:cNvPr id="24" name="Oval 23"/>
                  <p:cNvSpPr/>
                  <p:nvPr/>
                </p:nvSpPr>
                <p:spPr>
                  <a:xfrm>
                    <a:off x="2290123" y="2984673"/>
                    <a:ext cx="327549" cy="317922"/>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Tahoma" panose="020B0604030504040204" pitchFamily="34" charset="0"/>
                      <a:ea typeface="Tahoma" panose="020B0604030504040204" pitchFamily="34" charset="0"/>
                      <a:cs typeface="Tahoma" panose="020B0604030504040204" pitchFamily="34" charset="0"/>
                    </a:endParaRPr>
                  </a:p>
                </p:txBody>
              </p:sp>
              <p:sp>
                <p:nvSpPr>
                  <p:cNvPr id="25" name="Flowchart: Merge 24"/>
                  <p:cNvSpPr/>
                  <p:nvPr/>
                </p:nvSpPr>
                <p:spPr>
                  <a:xfrm rot="18384876" flipV="1">
                    <a:off x="2359093" y="3047325"/>
                    <a:ext cx="164059" cy="162138"/>
                  </a:xfrm>
                  <a:prstGeom prst="flowChartMerge">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grpSp>
            <p:grpSp>
              <p:nvGrpSpPr>
                <p:cNvPr id="26" name="Group 25"/>
                <p:cNvGrpSpPr/>
                <p:nvPr/>
              </p:nvGrpSpPr>
              <p:grpSpPr>
                <a:xfrm rot="17027985">
                  <a:off x="2338594" y="4542528"/>
                  <a:ext cx="327549" cy="317922"/>
                  <a:chOff x="2290123" y="2984673"/>
                  <a:chExt cx="327549" cy="317922"/>
                </a:xfrm>
              </p:grpSpPr>
              <p:sp>
                <p:nvSpPr>
                  <p:cNvPr id="27" name="Oval 26"/>
                  <p:cNvSpPr/>
                  <p:nvPr/>
                </p:nvSpPr>
                <p:spPr>
                  <a:xfrm>
                    <a:off x="2290123" y="2984673"/>
                    <a:ext cx="327549" cy="317922"/>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Tahoma" panose="020B0604030504040204" pitchFamily="34" charset="0"/>
                      <a:ea typeface="Tahoma" panose="020B0604030504040204" pitchFamily="34" charset="0"/>
                      <a:cs typeface="Tahoma" panose="020B0604030504040204" pitchFamily="34" charset="0"/>
                    </a:endParaRPr>
                  </a:p>
                </p:txBody>
              </p:sp>
              <p:sp>
                <p:nvSpPr>
                  <p:cNvPr id="28" name="Flowchart: Merge 27"/>
                  <p:cNvSpPr/>
                  <p:nvPr/>
                </p:nvSpPr>
                <p:spPr>
                  <a:xfrm rot="18384876" flipV="1">
                    <a:off x="2359093" y="3047325"/>
                    <a:ext cx="164059" cy="162138"/>
                  </a:xfrm>
                  <a:prstGeom prst="flowChartMerge">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grpSp>
            <p:grpSp>
              <p:nvGrpSpPr>
                <p:cNvPr id="29" name="Group 28"/>
                <p:cNvGrpSpPr/>
                <p:nvPr/>
              </p:nvGrpSpPr>
              <p:grpSpPr>
                <a:xfrm rot="5766934">
                  <a:off x="4143498" y="2904020"/>
                  <a:ext cx="327549" cy="317922"/>
                  <a:chOff x="2290368" y="2984838"/>
                  <a:chExt cx="327549" cy="317922"/>
                </a:xfrm>
              </p:grpSpPr>
              <p:sp>
                <p:nvSpPr>
                  <p:cNvPr id="30" name="Oval 29"/>
                  <p:cNvSpPr/>
                  <p:nvPr/>
                </p:nvSpPr>
                <p:spPr>
                  <a:xfrm>
                    <a:off x="2290368" y="2984838"/>
                    <a:ext cx="327549" cy="317922"/>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Tahoma" panose="020B0604030504040204" pitchFamily="34" charset="0"/>
                      <a:ea typeface="Tahoma" panose="020B0604030504040204" pitchFamily="34" charset="0"/>
                      <a:cs typeface="Tahoma" panose="020B0604030504040204" pitchFamily="34" charset="0"/>
                    </a:endParaRPr>
                  </a:p>
                </p:txBody>
              </p:sp>
              <p:sp>
                <p:nvSpPr>
                  <p:cNvPr id="31" name="Flowchart: Merge 30"/>
                  <p:cNvSpPr/>
                  <p:nvPr/>
                </p:nvSpPr>
                <p:spPr>
                  <a:xfrm rot="18384876" flipV="1">
                    <a:off x="2359093" y="3047325"/>
                    <a:ext cx="164059" cy="162138"/>
                  </a:xfrm>
                  <a:prstGeom prst="flowChartMerge">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grpSp>
            <p:sp>
              <p:nvSpPr>
                <p:cNvPr id="33" name="Rectangle 32"/>
                <p:cNvSpPr/>
                <p:nvPr/>
              </p:nvSpPr>
              <p:spPr>
                <a:xfrm>
                  <a:off x="2450369" y="3457615"/>
                  <a:ext cx="2037194" cy="688870"/>
                </a:xfrm>
                <a:prstGeom prst="rect">
                  <a:avLst/>
                </a:prstGeom>
                <a:noFill/>
              </p:spPr>
              <p:txBody>
                <a:bodyPr wrap="none">
                  <a:spAutoFit/>
                </a:bodyPr>
                <a:lstStyle/>
                <a:p>
                  <a:r>
                    <a:rPr lang="en-US" sz="2100" b="1" dirty="0" err="1">
                      <a:solidFill>
                        <a:srgbClr val="0070C0"/>
                      </a:solidFill>
                      <a:latin typeface="Tahoma" panose="020B0604030504040204" pitchFamily="34" charset="0"/>
                      <a:ea typeface="Tahoma" panose="020B0604030504040204" pitchFamily="34" charset="0"/>
                      <a:cs typeface="Tahoma" panose="020B0604030504040204" pitchFamily="34" charset="0"/>
                    </a:rPr>
                    <a:t>Công</a:t>
                  </a:r>
                  <a:r>
                    <a:rPr lang="en-US" sz="2100" b="1" dirty="0">
                      <a:solidFill>
                        <a:srgbClr val="0070C0"/>
                      </a:solidFill>
                      <a:latin typeface="Tahoma" panose="020B0604030504040204" pitchFamily="34" charset="0"/>
                      <a:ea typeface="Tahoma" panose="020B0604030504040204" pitchFamily="34" charset="0"/>
                      <a:cs typeface="Tahoma" panose="020B0604030504040204" pitchFamily="34" charset="0"/>
                    </a:rPr>
                    <a:t> ty</a:t>
                  </a:r>
                </a:p>
              </p:txBody>
            </p:sp>
          </p:grpSp>
          <p:sp>
            <p:nvSpPr>
              <p:cNvPr id="35" name="TextBox 34"/>
              <p:cNvSpPr txBox="1"/>
              <p:nvPr/>
            </p:nvSpPr>
            <p:spPr>
              <a:xfrm>
                <a:off x="2443573" y="657960"/>
                <a:ext cx="2730209" cy="657586"/>
              </a:xfrm>
              <a:prstGeom prst="rect">
                <a:avLst/>
              </a:prstGeom>
              <a:noFill/>
            </p:spPr>
            <p:txBody>
              <a:bodyPr wrap="square" rtlCol="0">
                <a:spAutoFit/>
              </a:bodyPr>
              <a:lstStyle/>
              <a:p>
                <a:pPr algn="ctr"/>
                <a:r>
                  <a:rPr lang="en-US" sz="105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Công</a:t>
                </a:r>
                <a:r>
                  <a:rPr lang="en-US" sz="105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ty </a:t>
                </a:r>
                <a:r>
                  <a:rPr lang="en-US" sz="105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bắt</a:t>
                </a:r>
                <a:r>
                  <a:rPr lang="en-US" sz="105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đầu</a:t>
                </a:r>
                <a:r>
                  <a:rPr lang="en-US" sz="105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như</a:t>
                </a:r>
                <a:r>
                  <a:rPr lang="en-US" sz="105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thế</a:t>
                </a:r>
                <a:r>
                  <a:rPr lang="en-US" sz="105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nào</a:t>
                </a:r>
                <a:r>
                  <a:rPr lang="en-US" sz="105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36" name="TextBox 35"/>
              <p:cNvSpPr txBox="1"/>
              <p:nvPr/>
            </p:nvSpPr>
            <p:spPr>
              <a:xfrm>
                <a:off x="-63549" y="3425060"/>
                <a:ext cx="1126635" cy="657586"/>
              </a:xfrm>
              <a:prstGeom prst="rect">
                <a:avLst/>
              </a:prstGeom>
              <a:noFill/>
            </p:spPr>
            <p:txBody>
              <a:bodyPr wrap="square" rtlCol="0">
                <a:spAutoFit/>
              </a:bodyPr>
              <a:lstStyle/>
              <a:p>
                <a:pPr algn="ctr"/>
                <a:r>
                  <a:rPr lang="en-US" sz="105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Địa</a:t>
                </a:r>
                <a:r>
                  <a:rPr lang="en-US" sz="105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chỉ</a:t>
                </a:r>
                <a:r>
                  <a:rPr lang="en-US" sz="105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ở </a:t>
                </a:r>
                <a:r>
                  <a:rPr lang="en-US" sz="105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đâu</a:t>
                </a:r>
                <a:r>
                  <a:rPr lang="en-US" sz="105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37" name="TextBox 36"/>
              <p:cNvSpPr txBox="1"/>
              <p:nvPr/>
            </p:nvSpPr>
            <p:spPr>
              <a:xfrm>
                <a:off x="2606702" y="6328120"/>
                <a:ext cx="2403946" cy="401859"/>
              </a:xfrm>
              <a:prstGeom prst="rect">
                <a:avLst/>
              </a:prstGeom>
              <a:noFill/>
            </p:spPr>
            <p:txBody>
              <a:bodyPr wrap="square" rtlCol="0">
                <a:spAutoFit/>
              </a:bodyPr>
              <a:lstStyle/>
              <a:p>
                <a:pPr algn="ctr"/>
                <a:r>
                  <a:rPr lang="en-US" sz="105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Người</a:t>
                </a:r>
                <a:r>
                  <a:rPr lang="en-US" sz="105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lãnh</a:t>
                </a:r>
                <a:r>
                  <a:rPr lang="en-US" sz="105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đạo</a:t>
                </a:r>
                <a:r>
                  <a:rPr lang="en-US" sz="105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là</a:t>
                </a:r>
                <a:r>
                  <a:rPr lang="en-US" sz="105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ai</a:t>
                </a:r>
                <a:r>
                  <a:rPr lang="en-US" sz="105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38" name="TextBox 37"/>
              <p:cNvSpPr txBox="1"/>
              <p:nvPr/>
            </p:nvSpPr>
            <p:spPr>
              <a:xfrm>
                <a:off x="6448921" y="3434465"/>
                <a:ext cx="1531267" cy="913315"/>
              </a:xfrm>
              <a:prstGeom prst="rect">
                <a:avLst/>
              </a:prstGeom>
              <a:noFill/>
            </p:spPr>
            <p:txBody>
              <a:bodyPr wrap="square" rtlCol="0">
                <a:spAutoFit/>
              </a:bodyPr>
              <a:lstStyle/>
              <a:p>
                <a:pPr algn="ctr"/>
                <a:r>
                  <a:rPr lang="en-US" sz="105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Nó</a:t>
                </a:r>
                <a:r>
                  <a:rPr lang="en-US" sz="105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phát</a:t>
                </a:r>
                <a:r>
                  <a:rPr lang="en-US" sz="105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triển</a:t>
                </a:r>
                <a:r>
                  <a:rPr lang="en-US" sz="105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như</a:t>
                </a:r>
                <a:r>
                  <a:rPr lang="en-US" sz="105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thế</a:t>
                </a:r>
                <a:r>
                  <a:rPr lang="en-US" sz="105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nào</a:t>
                </a:r>
                <a:r>
                  <a:rPr lang="en-US" sz="105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p:txBody>
          </p:sp>
        </p:grpSp>
        <p:cxnSp>
          <p:nvCxnSpPr>
            <p:cNvPr id="42" name="Straight Connector 41"/>
            <p:cNvCxnSpPr>
              <a:stCxn id="36" idx="3"/>
              <a:endCxn id="13" idx="2"/>
            </p:cNvCxnSpPr>
            <p:nvPr/>
          </p:nvCxnSpPr>
          <p:spPr>
            <a:xfrm>
              <a:off x="1456631" y="3745401"/>
              <a:ext cx="285148" cy="7926"/>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8" idx="1"/>
              <a:endCxn id="13" idx="6"/>
            </p:cNvCxnSpPr>
            <p:nvPr/>
          </p:nvCxnSpPr>
          <p:spPr>
            <a:xfrm flipH="1">
              <a:off x="5579354" y="3753325"/>
              <a:ext cx="200583" cy="2"/>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7" idx="0"/>
              <a:endCxn id="13" idx="4"/>
            </p:cNvCxnSpPr>
            <p:nvPr/>
          </p:nvCxnSpPr>
          <p:spPr>
            <a:xfrm flipV="1">
              <a:off x="3660564" y="5625521"/>
              <a:ext cx="2" cy="30401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5" idx="2"/>
              <a:endCxn id="13" idx="0"/>
            </p:cNvCxnSpPr>
            <p:nvPr/>
          </p:nvCxnSpPr>
          <p:spPr>
            <a:xfrm>
              <a:off x="3660565" y="1675810"/>
              <a:ext cx="1" cy="205322"/>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p:nvGrpSpPr>
        <p:grpSpPr>
          <a:xfrm>
            <a:off x="5162095" y="1618289"/>
            <a:ext cx="3387466" cy="4062604"/>
            <a:chOff x="6882795" y="1014718"/>
            <a:chExt cx="4516621" cy="5416805"/>
          </a:xfrm>
        </p:grpSpPr>
        <p:grpSp>
          <p:nvGrpSpPr>
            <p:cNvPr id="142" name="Group 141"/>
            <p:cNvGrpSpPr/>
            <p:nvPr/>
          </p:nvGrpSpPr>
          <p:grpSpPr>
            <a:xfrm>
              <a:off x="6882795" y="1014718"/>
              <a:ext cx="4516621" cy="5416805"/>
              <a:chOff x="7481664" y="1084418"/>
              <a:chExt cx="4516621" cy="5416805"/>
            </a:xfrm>
          </p:grpSpPr>
          <p:sp>
            <p:nvSpPr>
              <p:cNvPr id="71" name="TextBox 70"/>
              <p:cNvSpPr txBox="1"/>
              <p:nvPr/>
            </p:nvSpPr>
            <p:spPr>
              <a:xfrm>
                <a:off x="7481664" y="1084418"/>
                <a:ext cx="4516621" cy="430887"/>
              </a:xfrm>
              <a:prstGeom prst="rect">
                <a:avLst/>
              </a:prstGeom>
              <a:noFill/>
            </p:spPr>
            <p:txBody>
              <a:bodyPr wrap="none" rtlCol="0">
                <a:spAutoFit/>
              </a:bodyPr>
              <a:lstStyle/>
              <a:p>
                <a:r>
                  <a:rPr lang="en-US" sz="1500" b="1" dirty="0" err="1">
                    <a:solidFill>
                      <a:srgbClr val="0099FF"/>
                    </a:solidFill>
                    <a:latin typeface="Tahoma" panose="020B0604030504040204" pitchFamily="34" charset="0"/>
                    <a:ea typeface="Tahoma" panose="020B0604030504040204" pitchFamily="34" charset="0"/>
                    <a:cs typeface="Tahoma" panose="020B0604030504040204" pitchFamily="34" charset="0"/>
                  </a:rPr>
                  <a:t>Tham</a:t>
                </a:r>
                <a:r>
                  <a:rPr lang="en-US" sz="1500" b="1" dirty="0">
                    <a:solidFill>
                      <a:srgbClr val="0099FF"/>
                    </a:solidFill>
                    <a:latin typeface="Tahoma" panose="020B0604030504040204" pitchFamily="34" charset="0"/>
                    <a:ea typeface="Tahoma" panose="020B0604030504040204" pitchFamily="34" charset="0"/>
                    <a:cs typeface="Tahoma" panose="020B0604030504040204" pitchFamily="34" charset="0"/>
                  </a:rPr>
                  <a:t> </a:t>
                </a:r>
                <a:r>
                  <a:rPr lang="en-US" sz="1500" b="1" dirty="0" err="1">
                    <a:solidFill>
                      <a:srgbClr val="0099FF"/>
                    </a:solidFill>
                    <a:latin typeface="Tahoma" panose="020B0604030504040204" pitchFamily="34" charset="0"/>
                    <a:ea typeface="Tahoma" panose="020B0604030504040204" pitchFamily="34" charset="0"/>
                    <a:cs typeface="Tahoma" panose="020B0604030504040204" pitchFamily="34" charset="0"/>
                  </a:rPr>
                  <a:t>khảo</a:t>
                </a:r>
                <a:r>
                  <a:rPr lang="en-US" sz="1500" b="1" dirty="0">
                    <a:solidFill>
                      <a:srgbClr val="0099FF"/>
                    </a:solidFill>
                    <a:latin typeface="Tahoma" panose="020B0604030504040204" pitchFamily="34" charset="0"/>
                    <a:ea typeface="Tahoma" panose="020B0604030504040204" pitchFamily="34" charset="0"/>
                    <a:cs typeface="Tahoma" panose="020B0604030504040204" pitchFamily="34" charset="0"/>
                  </a:rPr>
                  <a:t> </a:t>
                </a:r>
                <a:r>
                  <a:rPr lang="en-US" sz="1500" b="1" dirty="0" err="1">
                    <a:solidFill>
                      <a:srgbClr val="0099FF"/>
                    </a:solidFill>
                    <a:latin typeface="Tahoma" panose="020B0604030504040204" pitchFamily="34" charset="0"/>
                    <a:ea typeface="Tahoma" panose="020B0604030504040204" pitchFamily="34" charset="0"/>
                    <a:cs typeface="Tahoma" panose="020B0604030504040204" pitchFamily="34" charset="0"/>
                  </a:rPr>
                  <a:t>những</a:t>
                </a:r>
                <a:r>
                  <a:rPr lang="en-US" sz="1500" b="1" dirty="0">
                    <a:solidFill>
                      <a:srgbClr val="0099FF"/>
                    </a:solidFill>
                    <a:latin typeface="Tahoma" panose="020B0604030504040204" pitchFamily="34" charset="0"/>
                    <a:ea typeface="Tahoma" panose="020B0604030504040204" pitchFamily="34" charset="0"/>
                    <a:cs typeface="Tahoma" panose="020B0604030504040204" pitchFamily="34" charset="0"/>
                  </a:rPr>
                  <a:t> </a:t>
                </a:r>
                <a:r>
                  <a:rPr lang="en-US" sz="1500" b="1" dirty="0" err="1">
                    <a:solidFill>
                      <a:srgbClr val="0099FF"/>
                    </a:solidFill>
                    <a:latin typeface="Tahoma" panose="020B0604030504040204" pitchFamily="34" charset="0"/>
                    <a:ea typeface="Tahoma" panose="020B0604030504040204" pitchFamily="34" charset="0"/>
                    <a:cs typeface="Tahoma" panose="020B0604030504040204" pitchFamily="34" charset="0"/>
                  </a:rPr>
                  <a:t>trang</a:t>
                </a:r>
                <a:r>
                  <a:rPr lang="en-US" sz="1500" b="1" dirty="0">
                    <a:solidFill>
                      <a:srgbClr val="0099FF"/>
                    </a:solidFill>
                    <a:latin typeface="Tahoma" panose="020B0604030504040204" pitchFamily="34" charset="0"/>
                    <a:ea typeface="Tahoma" panose="020B0604030504040204" pitchFamily="34" charset="0"/>
                    <a:cs typeface="Tahoma" panose="020B0604030504040204" pitchFamily="34" charset="0"/>
                  </a:rPr>
                  <a:t> web </a:t>
                </a:r>
                <a:r>
                  <a:rPr lang="en-US" sz="1500" b="1" dirty="0" err="1">
                    <a:solidFill>
                      <a:srgbClr val="0099FF"/>
                    </a:solidFill>
                    <a:latin typeface="Tahoma" panose="020B0604030504040204" pitchFamily="34" charset="0"/>
                    <a:ea typeface="Tahoma" panose="020B0604030504040204" pitchFamily="34" charset="0"/>
                    <a:cs typeface="Tahoma" panose="020B0604030504040204" pitchFamily="34" charset="0"/>
                  </a:rPr>
                  <a:t>này</a:t>
                </a:r>
                <a:endParaRPr lang="en-US" sz="1500" b="1" dirty="0">
                  <a:solidFill>
                    <a:srgbClr val="0099FF"/>
                  </a:solidFill>
                  <a:latin typeface="Tahoma" panose="020B0604030504040204" pitchFamily="34" charset="0"/>
                  <a:ea typeface="Tahoma" panose="020B0604030504040204" pitchFamily="34" charset="0"/>
                  <a:cs typeface="Tahoma" panose="020B0604030504040204" pitchFamily="34" charset="0"/>
                </a:endParaRPr>
              </a:p>
            </p:txBody>
          </p:sp>
          <p:grpSp>
            <p:nvGrpSpPr>
              <p:cNvPr id="141" name="Group 140"/>
              <p:cNvGrpSpPr/>
              <p:nvPr/>
            </p:nvGrpSpPr>
            <p:grpSpPr>
              <a:xfrm>
                <a:off x="7716211" y="1622413"/>
                <a:ext cx="3535091" cy="4878810"/>
                <a:chOff x="7716211" y="1622413"/>
                <a:chExt cx="3535091" cy="4878810"/>
              </a:xfrm>
            </p:grpSpPr>
            <p:grpSp>
              <p:nvGrpSpPr>
                <p:cNvPr id="94" name="Group 93"/>
                <p:cNvGrpSpPr/>
                <p:nvPr/>
              </p:nvGrpSpPr>
              <p:grpSpPr>
                <a:xfrm>
                  <a:off x="7775408" y="1746240"/>
                  <a:ext cx="2984031" cy="666911"/>
                  <a:chOff x="7775409" y="1746241"/>
                  <a:chExt cx="2903522" cy="617202"/>
                </a:xfrm>
              </p:grpSpPr>
              <p:sp>
                <p:nvSpPr>
                  <p:cNvPr id="72" name="TextBox 71"/>
                  <p:cNvSpPr txBox="1"/>
                  <p:nvPr/>
                </p:nvSpPr>
                <p:spPr>
                  <a:xfrm>
                    <a:off x="7775409" y="1746241"/>
                    <a:ext cx="2670716" cy="341804"/>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01. </a:t>
                    </a:r>
                    <a:r>
                      <a:rPr lang="en-US" sz="1200" b="1" dirty="0" err="1">
                        <a:latin typeface="Tahoma" panose="020B0604030504040204" pitchFamily="34" charset="0"/>
                        <a:ea typeface="Tahoma" panose="020B0604030504040204" pitchFamily="34" charset="0"/>
                        <a:cs typeface="Tahoma" panose="020B0604030504040204" pitchFamily="34" charset="0"/>
                      </a:rPr>
                      <a:t>Cơ</a:t>
                    </a:r>
                    <a:r>
                      <a:rPr lang="en-US" sz="1200" b="1" dirty="0">
                        <a:latin typeface="Tahoma" panose="020B0604030504040204" pitchFamily="34" charset="0"/>
                        <a:ea typeface="Tahoma" panose="020B0604030504040204" pitchFamily="34" charset="0"/>
                        <a:cs typeface="Tahoma" panose="020B0604030504040204" pitchFamily="34" charset="0"/>
                      </a:rPr>
                      <a:t> </a:t>
                    </a:r>
                    <a:r>
                      <a:rPr lang="en-US" sz="1200" b="1" dirty="0" err="1">
                        <a:latin typeface="Tahoma" panose="020B0604030504040204" pitchFamily="34" charset="0"/>
                        <a:ea typeface="Tahoma" panose="020B0604030504040204" pitchFamily="34" charset="0"/>
                        <a:cs typeface="Tahoma" panose="020B0604030504040204" pitchFamily="34" charset="0"/>
                      </a:rPr>
                      <a:t>sở</a:t>
                    </a:r>
                    <a:r>
                      <a:rPr lang="en-US" sz="1200" b="1" dirty="0">
                        <a:latin typeface="Tahoma" panose="020B0604030504040204" pitchFamily="34" charset="0"/>
                        <a:ea typeface="Tahoma" panose="020B0604030504040204" pitchFamily="34" charset="0"/>
                        <a:cs typeface="Tahoma" panose="020B0604030504040204" pitchFamily="34" charset="0"/>
                      </a:rPr>
                      <a:t> </a:t>
                    </a:r>
                    <a:r>
                      <a:rPr lang="en-US" sz="1200" b="1" dirty="0" err="1">
                        <a:latin typeface="Tahoma" panose="020B0604030504040204" pitchFamily="34" charset="0"/>
                        <a:ea typeface="Tahoma" panose="020B0604030504040204" pitchFamily="34" charset="0"/>
                        <a:cs typeface="Tahoma" panose="020B0604030504040204" pitchFamily="34" charset="0"/>
                      </a:rPr>
                      <a:t>dữ</a:t>
                    </a:r>
                    <a:r>
                      <a:rPr lang="en-US" sz="1200" b="1" dirty="0">
                        <a:latin typeface="Tahoma" panose="020B0604030504040204" pitchFamily="34" charset="0"/>
                        <a:ea typeface="Tahoma" panose="020B0604030504040204" pitchFamily="34" charset="0"/>
                        <a:cs typeface="Tahoma" panose="020B0604030504040204" pitchFamily="34" charset="0"/>
                      </a:rPr>
                      <a:t> </a:t>
                    </a:r>
                    <a:r>
                      <a:rPr lang="en-US" sz="1200" b="1" dirty="0" err="1">
                        <a:latin typeface="Tahoma" panose="020B0604030504040204" pitchFamily="34" charset="0"/>
                        <a:ea typeface="Tahoma" panose="020B0604030504040204" pitchFamily="34" charset="0"/>
                        <a:cs typeface="Tahoma" panose="020B0604030504040204" pitchFamily="34" charset="0"/>
                      </a:rPr>
                      <a:t>liệu</a:t>
                    </a:r>
                    <a:r>
                      <a:rPr lang="en-US" sz="1200" b="1" dirty="0">
                        <a:latin typeface="Tahoma" panose="020B0604030504040204" pitchFamily="34" charset="0"/>
                        <a:ea typeface="Tahoma" panose="020B0604030504040204" pitchFamily="34" charset="0"/>
                        <a:cs typeface="Tahoma" panose="020B0604030504040204" pitchFamily="34" charset="0"/>
                      </a:rPr>
                      <a:t> EDGAR</a:t>
                    </a:r>
                  </a:p>
                </p:txBody>
              </p:sp>
              <p:grpSp>
                <p:nvGrpSpPr>
                  <p:cNvPr id="90" name="Group 89"/>
                  <p:cNvGrpSpPr/>
                  <p:nvPr/>
                </p:nvGrpSpPr>
                <p:grpSpPr>
                  <a:xfrm>
                    <a:off x="7857989" y="2122071"/>
                    <a:ext cx="2820942" cy="241372"/>
                    <a:chOff x="7939269" y="2235631"/>
                    <a:chExt cx="2820942" cy="241372"/>
                  </a:xfrm>
                </p:grpSpPr>
                <p:sp>
                  <p:nvSpPr>
                    <p:cNvPr id="85" name="Freeform 84"/>
                    <p:cNvSpPr/>
                    <p:nvPr/>
                  </p:nvSpPr>
                  <p:spPr>
                    <a:xfrm>
                      <a:off x="7939269" y="2235631"/>
                      <a:ext cx="2820942" cy="241372"/>
                    </a:xfrm>
                    <a:custGeom>
                      <a:avLst/>
                      <a:gdLst>
                        <a:gd name="connsiteX0" fmla="*/ 112120 w 2820942"/>
                        <a:gd name="connsiteY0" fmla="*/ 0 h 241372"/>
                        <a:gd name="connsiteX1" fmla="*/ 124460 w 2820942"/>
                        <a:gd name="connsiteY1" fmla="*/ 0 h 241372"/>
                        <a:gd name="connsiteX2" fmla="*/ 2696482 w 2820942"/>
                        <a:gd name="connsiteY2" fmla="*/ 0 h 241372"/>
                        <a:gd name="connsiteX3" fmla="*/ 2708822 w 2820942"/>
                        <a:gd name="connsiteY3" fmla="*/ 0 h 241372"/>
                        <a:gd name="connsiteX4" fmla="*/ 2719881 w 2820942"/>
                        <a:gd name="connsiteY4" fmla="*/ 4581 h 241372"/>
                        <a:gd name="connsiteX5" fmla="*/ 2744927 w 2820942"/>
                        <a:gd name="connsiteY5" fmla="*/ 9484 h 241372"/>
                        <a:gd name="connsiteX6" fmla="*/ 2820942 w 2820942"/>
                        <a:gd name="connsiteY6" fmla="*/ 120686 h 241372"/>
                        <a:gd name="connsiteX7" fmla="*/ 2744927 w 2820942"/>
                        <a:gd name="connsiteY7" fmla="*/ 231888 h 241372"/>
                        <a:gd name="connsiteX8" fmla="*/ 2719877 w 2820942"/>
                        <a:gd name="connsiteY8" fmla="*/ 236792 h 241372"/>
                        <a:gd name="connsiteX9" fmla="*/ 2708822 w 2820942"/>
                        <a:gd name="connsiteY9" fmla="*/ 241371 h 241372"/>
                        <a:gd name="connsiteX10" fmla="*/ 2696487 w 2820942"/>
                        <a:gd name="connsiteY10" fmla="*/ 241371 h 241372"/>
                        <a:gd name="connsiteX11" fmla="*/ 2696482 w 2820942"/>
                        <a:gd name="connsiteY11" fmla="*/ 241372 h 241372"/>
                        <a:gd name="connsiteX12" fmla="*/ 2696477 w 2820942"/>
                        <a:gd name="connsiteY12" fmla="*/ 241371 h 241372"/>
                        <a:gd name="connsiteX13" fmla="*/ 124465 w 2820942"/>
                        <a:gd name="connsiteY13" fmla="*/ 241371 h 241372"/>
                        <a:gd name="connsiteX14" fmla="*/ 124460 w 2820942"/>
                        <a:gd name="connsiteY14" fmla="*/ 241372 h 241372"/>
                        <a:gd name="connsiteX15" fmla="*/ 124455 w 2820942"/>
                        <a:gd name="connsiteY15" fmla="*/ 241371 h 241372"/>
                        <a:gd name="connsiteX16" fmla="*/ 112120 w 2820942"/>
                        <a:gd name="connsiteY16" fmla="*/ 241371 h 241372"/>
                        <a:gd name="connsiteX17" fmla="*/ 101065 w 2820942"/>
                        <a:gd name="connsiteY17" fmla="*/ 236792 h 241372"/>
                        <a:gd name="connsiteX18" fmla="*/ 76014 w 2820942"/>
                        <a:gd name="connsiteY18" fmla="*/ 231888 h 241372"/>
                        <a:gd name="connsiteX19" fmla="*/ 0 w 2820942"/>
                        <a:gd name="connsiteY19" fmla="*/ 120686 h 241372"/>
                        <a:gd name="connsiteX20" fmla="*/ 76014 w 2820942"/>
                        <a:gd name="connsiteY20" fmla="*/ 9484 h 241372"/>
                        <a:gd name="connsiteX21" fmla="*/ 101061 w 2820942"/>
                        <a:gd name="connsiteY21" fmla="*/ 4581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20942" h="241372">
                          <a:moveTo>
                            <a:pt x="112120" y="0"/>
                          </a:moveTo>
                          <a:lnTo>
                            <a:pt x="124460" y="0"/>
                          </a:lnTo>
                          <a:lnTo>
                            <a:pt x="2696482" y="0"/>
                          </a:lnTo>
                          <a:lnTo>
                            <a:pt x="2708822" y="0"/>
                          </a:lnTo>
                          <a:lnTo>
                            <a:pt x="2719881" y="4581"/>
                          </a:lnTo>
                          <a:lnTo>
                            <a:pt x="2744927" y="9484"/>
                          </a:lnTo>
                          <a:cubicBezTo>
                            <a:pt x="2789598" y="27805"/>
                            <a:pt x="2820942" y="70696"/>
                            <a:pt x="2820942" y="120686"/>
                          </a:cubicBezTo>
                          <a:cubicBezTo>
                            <a:pt x="2820942" y="170676"/>
                            <a:pt x="2789598" y="213567"/>
                            <a:pt x="2744927" y="231888"/>
                          </a:cubicBezTo>
                          <a:lnTo>
                            <a:pt x="2719877" y="236792"/>
                          </a:lnTo>
                          <a:lnTo>
                            <a:pt x="2708822" y="241371"/>
                          </a:lnTo>
                          <a:lnTo>
                            <a:pt x="2696487" y="241371"/>
                          </a:lnTo>
                          <a:lnTo>
                            <a:pt x="2696482" y="241372"/>
                          </a:lnTo>
                          <a:lnTo>
                            <a:pt x="2696477" y="241371"/>
                          </a:lnTo>
                          <a:lnTo>
                            <a:pt x="124465" y="241371"/>
                          </a:lnTo>
                          <a:lnTo>
                            <a:pt x="124460" y="241372"/>
                          </a:lnTo>
                          <a:lnTo>
                            <a:pt x="124455" y="241371"/>
                          </a:lnTo>
                          <a:lnTo>
                            <a:pt x="112120" y="241371"/>
                          </a:lnTo>
                          <a:lnTo>
                            <a:pt x="101065" y="236792"/>
                          </a:lnTo>
                          <a:lnTo>
                            <a:pt x="76014" y="231888"/>
                          </a:lnTo>
                          <a:cubicBezTo>
                            <a:pt x="31344" y="213567"/>
                            <a:pt x="0" y="170676"/>
                            <a:pt x="0" y="120686"/>
                          </a:cubicBezTo>
                          <a:cubicBezTo>
                            <a:pt x="0" y="70696"/>
                            <a:pt x="31344" y="27805"/>
                            <a:pt x="76014" y="9484"/>
                          </a:cubicBezTo>
                          <a:lnTo>
                            <a:pt x="101061" y="4581"/>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Oval 85"/>
                    <p:cNvSpPr/>
                    <p:nvPr/>
                  </p:nvSpPr>
                  <p:spPr>
                    <a:xfrm>
                      <a:off x="10550055" y="2284370"/>
                      <a:ext cx="153505" cy="14389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9" name="Group 128"/>
                <p:cNvGrpSpPr/>
                <p:nvPr/>
              </p:nvGrpSpPr>
              <p:grpSpPr>
                <a:xfrm>
                  <a:off x="7775408" y="2897077"/>
                  <a:ext cx="3324392" cy="1039214"/>
                  <a:chOff x="7775409" y="2829560"/>
                  <a:chExt cx="3324392" cy="1039214"/>
                </a:xfrm>
              </p:grpSpPr>
              <p:grpSp>
                <p:nvGrpSpPr>
                  <p:cNvPr id="106" name="Group 105"/>
                  <p:cNvGrpSpPr/>
                  <p:nvPr/>
                </p:nvGrpSpPr>
                <p:grpSpPr>
                  <a:xfrm>
                    <a:off x="7775409" y="2829560"/>
                    <a:ext cx="3324392" cy="1039214"/>
                    <a:chOff x="7775409" y="2829560"/>
                    <a:chExt cx="3324392" cy="1039214"/>
                  </a:xfrm>
                </p:grpSpPr>
                <p:sp>
                  <p:nvSpPr>
                    <p:cNvPr id="96" name="TextBox 95"/>
                    <p:cNvSpPr txBox="1"/>
                    <p:nvPr/>
                  </p:nvSpPr>
                  <p:spPr>
                    <a:xfrm>
                      <a:off x="7775409" y="2829560"/>
                      <a:ext cx="1475191" cy="369332"/>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02. Hoovers</a:t>
                      </a:r>
                    </a:p>
                  </p:txBody>
                </p:sp>
                <p:sp>
                  <p:nvSpPr>
                    <p:cNvPr id="98" name="TextBox 97"/>
                    <p:cNvSpPr txBox="1"/>
                    <p:nvPr/>
                  </p:nvSpPr>
                  <p:spPr>
                    <a:xfrm>
                      <a:off x="7869960" y="3576386"/>
                      <a:ext cx="1864187" cy="292388"/>
                    </a:xfrm>
                    <a:prstGeom prst="rect">
                      <a:avLst/>
                    </a:prstGeom>
                    <a:noFill/>
                  </p:spPr>
                  <p:txBody>
                    <a:bodyPr wrap="none" rtlCol="0">
                      <a:spAutoFit/>
                    </a:bodyPr>
                    <a:lstStyle/>
                    <a:p>
                      <a:pPr marL="0" lvl="1"/>
                      <a:r>
                        <a:rPr lang="en-US" sz="825" dirty="0">
                          <a:latin typeface="Tahoma" panose="020B0604030504040204" pitchFamily="34" charset="0"/>
                          <a:ea typeface="Tahoma" panose="020B0604030504040204" pitchFamily="34" charset="0"/>
                          <a:cs typeface="Tahoma" panose="020B0604030504040204" pitchFamily="34" charset="0"/>
                        </a:rPr>
                        <a:t>https://www.hoovers.com</a:t>
                      </a:r>
                    </a:p>
                  </p:txBody>
                </p:sp>
                <p:sp>
                  <p:nvSpPr>
                    <p:cNvPr id="104" name="Freeform 103"/>
                    <p:cNvSpPr/>
                    <p:nvPr/>
                  </p:nvSpPr>
                  <p:spPr>
                    <a:xfrm>
                      <a:off x="7849646" y="3272755"/>
                      <a:ext cx="3250155" cy="250891"/>
                    </a:xfrm>
                    <a:custGeom>
                      <a:avLst/>
                      <a:gdLst>
                        <a:gd name="connsiteX0" fmla="*/ 124460 w 3250155"/>
                        <a:gd name="connsiteY0" fmla="*/ 0 h 250891"/>
                        <a:gd name="connsiteX1" fmla="*/ 152502 w 3250155"/>
                        <a:gd name="connsiteY1" fmla="*/ 5706 h 250891"/>
                        <a:gd name="connsiteX2" fmla="*/ 166276 w 3250155"/>
                        <a:gd name="connsiteY2" fmla="*/ 1 h 250891"/>
                        <a:gd name="connsiteX3" fmla="*/ 3093485 w 3250155"/>
                        <a:gd name="connsiteY3" fmla="*/ 1 h 250891"/>
                        <a:gd name="connsiteX4" fmla="*/ 3104096 w 3250155"/>
                        <a:gd name="connsiteY4" fmla="*/ 4396 h 250891"/>
                        <a:gd name="connsiteX5" fmla="*/ 3125695 w 3250155"/>
                        <a:gd name="connsiteY5" fmla="*/ 1 h 250891"/>
                        <a:gd name="connsiteX6" fmla="*/ 3250155 w 3250155"/>
                        <a:gd name="connsiteY6" fmla="*/ 125446 h 250891"/>
                        <a:gd name="connsiteX7" fmla="*/ 3125695 w 3250155"/>
                        <a:gd name="connsiteY7" fmla="*/ 250891 h 250891"/>
                        <a:gd name="connsiteX8" fmla="*/ 3104096 w 3250155"/>
                        <a:gd name="connsiteY8" fmla="*/ 246496 h 250891"/>
                        <a:gd name="connsiteX9" fmla="*/ 3093485 w 3250155"/>
                        <a:gd name="connsiteY9" fmla="*/ 250891 h 250891"/>
                        <a:gd name="connsiteX10" fmla="*/ 166276 w 3250155"/>
                        <a:gd name="connsiteY10" fmla="*/ 250891 h 250891"/>
                        <a:gd name="connsiteX11" fmla="*/ 152499 w 3250155"/>
                        <a:gd name="connsiteY11" fmla="*/ 245184 h 250891"/>
                        <a:gd name="connsiteX12" fmla="*/ 124460 w 3250155"/>
                        <a:gd name="connsiteY12" fmla="*/ 250890 h 250891"/>
                        <a:gd name="connsiteX13" fmla="*/ 0 w 3250155"/>
                        <a:gd name="connsiteY13" fmla="*/ 125445 h 250891"/>
                        <a:gd name="connsiteX14" fmla="*/ 124460 w 3250155"/>
                        <a:gd name="connsiteY14" fmla="*/ 0 h 25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50155" h="250891">
                          <a:moveTo>
                            <a:pt x="124460" y="0"/>
                          </a:moveTo>
                          <a:lnTo>
                            <a:pt x="152502" y="5706"/>
                          </a:lnTo>
                          <a:lnTo>
                            <a:pt x="166276" y="1"/>
                          </a:lnTo>
                          <a:lnTo>
                            <a:pt x="3093485" y="1"/>
                          </a:lnTo>
                          <a:lnTo>
                            <a:pt x="3104096" y="4396"/>
                          </a:lnTo>
                          <a:lnTo>
                            <a:pt x="3125695" y="1"/>
                          </a:lnTo>
                          <a:cubicBezTo>
                            <a:pt x="3194432" y="1"/>
                            <a:pt x="3250155" y="56165"/>
                            <a:pt x="3250155" y="125446"/>
                          </a:cubicBezTo>
                          <a:cubicBezTo>
                            <a:pt x="3250155" y="194727"/>
                            <a:pt x="3194432" y="250891"/>
                            <a:pt x="3125695" y="250891"/>
                          </a:cubicBezTo>
                          <a:lnTo>
                            <a:pt x="3104096" y="246496"/>
                          </a:lnTo>
                          <a:lnTo>
                            <a:pt x="3093485" y="250891"/>
                          </a:lnTo>
                          <a:lnTo>
                            <a:pt x="166276" y="250891"/>
                          </a:lnTo>
                          <a:lnTo>
                            <a:pt x="152499" y="245184"/>
                          </a:lnTo>
                          <a:lnTo>
                            <a:pt x="124460" y="250890"/>
                          </a:lnTo>
                          <a:cubicBezTo>
                            <a:pt x="55723" y="250890"/>
                            <a:pt x="0" y="194726"/>
                            <a:pt x="0" y="125445"/>
                          </a:cubicBezTo>
                          <a:cubicBezTo>
                            <a:pt x="0" y="56164"/>
                            <a:pt x="55723" y="0"/>
                            <a:pt x="12446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5" name="Oval 104"/>
                  <p:cNvSpPr/>
                  <p:nvPr/>
                </p:nvSpPr>
                <p:spPr>
                  <a:xfrm>
                    <a:off x="10877162" y="3311134"/>
                    <a:ext cx="153505" cy="15925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7" name="Group 116"/>
                <p:cNvGrpSpPr/>
                <p:nvPr/>
              </p:nvGrpSpPr>
              <p:grpSpPr>
                <a:xfrm>
                  <a:off x="7775408" y="4125162"/>
                  <a:ext cx="2121589" cy="1039214"/>
                  <a:chOff x="7775409" y="3909059"/>
                  <a:chExt cx="2121589" cy="1039214"/>
                </a:xfrm>
              </p:grpSpPr>
              <p:sp>
                <p:nvSpPr>
                  <p:cNvPr id="108" name="TextBox 107"/>
                  <p:cNvSpPr txBox="1"/>
                  <p:nvPr/>
                </p:nvSpPr>
                <p:spPr>
                  <a:xfrm>
                    <a:off x="7775409" y="3909059"/>
                    <a:ext cx="1731670" cy="369332"/>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03. LexisNexis</a:t>
                    </a:r>
                  </a:p>
                </p:txBody>
              </p:sp>
              <p:sp>
                <p:nvSpPr>
                  <p:cNvPr id="109" name="TextBox 108"/>
                  <p:cNvSpPr txBox="1"/>
                  <p:nvPr/>
                </p:nvSpPr>
                <p:spPr>
                  <a:xfrm>
                    <a:off x="7869960" y="4655885"/>
                    <a:ext cx="1962504" cy="292388"/>
                  </a:xfrm>
                  <a:prstGeom prst="rect">
                    <a:avLst/>
                  </a:prstGeom>
                  <a:noFill/>
                </p:spPr>
                <p:txBody>
                  <a:bodyPr wrap="none" rtlCol="0">
                    <a:spAutoFit/>
                  </a:bodyPr>
                  <a:lstStyle/>
                  <a:p>
                    <a:pPr marL="0" lvl="1"/>
                    <a:r>
                      <a:rPr lang="en-US" sz="825" dirty="0">
                        <a:latin typeface="Tahoma" panose="020B0604030504040204" pitchFamily="34" charset="0"/>
                        <a:ea typeface="Tahoma" panose="020B0604030504040204" pitchFamily="34" charset="0"/>
                        <a:cs typeface="Tahoma" panose="020B0604030504040204" pitchFamily="34" charset="0"/>
                      </a:rPr>
                      <a:t>https://www.lexisnexis.com</a:t>
                    </a:r>
                  </a:p>
                </p:txBody>
              </p:sp>
              <p:sp>
                <p:nvSpPr>
                  <p:cNvPr id="114" name="Freeform 113"/>
                  <p:cNvSpPr/>
                  <p:nvPr/>
                </p:nvSpPr>
                <p:spPr>
                  <a:xfrm>
                    <a:off x="7888330" y="4285231"/>
                    <a:ext cx="2008668" cy="241373"/>
                  </a:xfrm>
                  <a:custGeom>
                    <a:avLst/>
                    <a:gdLst>
                      <a:gd name="connsiteX0" fmla="*/ 1898601 w 2008668"/>
                      <a:gd name="connsiteY0" fmla="*/ 0 h 241373"/>
                      <a:gd name="connsiteX1" fmla="*/ 2008668 w 2008668"/>
                      <a:gd name="connsiteY1" fmla="*/ 120686 h 241373"/>
                      <a:gd name="connsiteX2" fmla="*/ 1898601 w 2008668"/>
                      <a:gd name="connsiteY2" fmla="*/ 241372 h 241373"/>
                      <a:gd name="connsiteX3" fmla="*/ 1890056 w 2008668"/>
                      <a:gd name="connsiteY3" fmla="*/ 239481 h 241373"/>
                      <a:gd name="connsiteX4" fmla="*/ 1885490 w 2008668"/>
                      <a:gd name="connsiteY4" fmla="*/ 241372 h 241373"/>
                      <a:gd name="connsiteX5" fmla="*/ 124465 w 2008668"/>
                      <a:gd name="connsiteY5" fmla="*/ 241372 h 241373"/>
                      <a:gd name="connsiteX6" fmla="*/ 124460 w 2008668"/>
                      <a:gd name="connsiteY6" fmla="*/ 241373 h 241373"/>
                      <a:gd name="connsiteX7" fmla="*/ 124455 w 2008668"/>
                      <a:gd name="connsiteY7" fmla="*/ 241372 h 241373"/>
                      <a:gd name="connsiteX8" fmla="*/ 123177 w 2008668"/>
                      <a:gd name="connsiteY8" fmla="*/ 241372 h 241373"/>
                      <a:gd name="connsiteX9" fmla="*/ 122032 w 2008668"/>
                      <a:gd name="connsiteY9" fmla="*/ 240898 h 241373"/>
                      <a:gd name="connsiteX10" fmla="*/ 76014 w 2008668"/>
                      <a:gd name="connsiteY10" fmla="*/ 231889 h 241373"/>
                      <a:gd name="connsiteX11" fmla="*/ 0 w 2008668"/>
                      <a:gd name="connsiteY11" fmla="*/ 120687 h 241373"/>
                      <a:gd name="connsiteX12" fmla="*/ 76014 w 2008668"/>
                      <a:gd name="connsiteY12" fmla="*/ 9485 h 241373"/>
                      <a:gd name="connsiteX13" fmla="*/ 122027 w 2008668"/>
                      <a:gd name="connsiteY13" fmla="*/ 478 h 241373"/>
                      <a:gd name="connsiteX14" fmla="*/ 123177 w 2008668"/>
                      <a:gd name="connsiteY14" fmla="*/ 1 h 241373"/>
                      <a:gd name="connsiteX15" fmla="*/ 124460 w 2008668"/>
                      <a:gd name="connsiteY15" fmla="*/ 1 h 241373"/>
                      <a:gd name="connsiteX16" fmla="*/ 1885490 w 2008668"/>
                      <a:gd name="connsiteY16" fmla="*/ 1 h 241373"/>
                      <a:gd name="connsiteX17" fmla="*/ 1890055 w 2008668"/>
                      <a:gd name="connsiteY17" fmla="*/ 1892 h 24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08668" h="241373">
                        <a:moveTo>
                          <a:pt x="1898601" y="0"/>
                        </a:moveTo>
                        <a:cubicBezTo>
                          <a:pt x="1959389" y="0"/>
                          <a:pt x="2008668" y="54033"/>
                          <a:pt x="2008668" y="120686"/>
                        </a:cubicBezTo>
                        <a:cubicBezTo>
                          <a:pt x="2008668" y="187339"/>
                          <a:pt x="1959389" y="241372"/>
                          <a:pt x="1898601" y="241372"/>
                        </a:cubicBezTo>
                        <a:lnTo>
                          <a:pt x="1890056" y="239481"/>
                        </a:lnTo>
                        <a:lnTo>
                          <a:pt x="1885490" y="241372"/>
                        </a:lnTo>
                        <a:lnTo>
                          <a:pt x="124465" y="241372"/>
                        </a:lnTo>
                        <a:lnTo>
                          <a:pt x="124460" y="241373"/>
                        </a:lnTo>
                        <a:lnTo>
                          <a:pt x="124455" y="241372"/>
                        </a:lnTo>
                        <a:lnTo>
                          <a:pt x="123177" y="241372"/>
                        </a:lnTo>
                        <a:lnTo>
                          <a:pt x="122032" y="240898"/>
                        </a:lnTo>
                        <a:lnTo>
                          <a:pt x="76014" y="231889"/>
                        </a:lnTo>
                        <a:cubicBezTo>
                          <a:pt x="31344" y="213568"/>
                          <a:pt x="0" y="170677"/>
                          <a:pt x="0" y="120687"/>
                        </a:cubicBezTo>
                        <a:cubicBezTo>
                          <a:pt x="0" y="70698"/>
                          <a:pt x="31344" y="27807"/>
                          <a:pt x="76014" y="9485"/>
                        </a:cubicBezTo>
                        <a:lnTo>
                          <a:pt x="122027" y="478"/>
                        </a:lnTo>
                        <a:lnTo>
                          <a:pt x="123177" y="1"/>
                        </a:lnTo>
                        <a:lnTo>
                          <a:pt x="124460" y="1"/>
                        </a:lnTo>
                        <a:lnTo>
                          <a:pt x="1885490" y="1"/>
                        </a:lnTo>
                        <a:lnTo>
                          <a:pt x="1890055" y="1892"/>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Oval 114"/>
                  <p:cNvSpPr/>
                  <p:nvPr/>
                </p:nvSpPr>
                <p:spPr>
                  <a:xfrm>
                    <a:off x="9676864" y="4333969"/>
                    <a:ext cx="153505" cy="14389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28" name="Group 127"/>
                <p:cNvGrpSpPr/>
                <p:nvPr/>
              </p:nvGrpSpPr>
              <p:grpSpPr>
                <a:xfrm>
                  <a:off x="7804246" y="5378692"/>
                  <a:ext cx="3395028" cy="1039214"/>
                  <a:chOff x="7775409" y="4943899"/>
                  <a:chExt cx="3395028" cy="1039214"/>
                </a:xfrm>
              </p:grpSpPr>
              <p:sp>
                <p:nvSpPr>
                  <p:cNvPr id="119" name="TextBox 118"/>
                  <p:cNvSpPr txBox="1"/>
                  <p:nvPr/>
                </p:nvSpPr>
                <p:spPr>
                  <a:xfrm>
                    <a:off x="7775409" y="4943899"/>
                    <a:ext cx="2075781" cy="369332"/>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04. Business Wire</a:t>
                    </a:r>
                  </a:p>
                </p:txBody>
              </p:sp>
              <p:sp>
                <p:nvSpPr>
                  <p:cNvPr id="120" name="TextBox 119"/>
                  <p:cNvSpPr txBox="1"/>
                  <p:nvPr/>
                </p:nvSpPr>
                <p:spPr>
                  <a:xfrm>
                    <a:off x="7869960" y="5690725"/>
                    <a:ext cx="3300477" cy="292388"/>
                  </a:xfrm>
                  <a:prstGeom prst="rect">
                    <a:avLst/>
                  </a:prstGeom>
                  <a:noFill/>
                </p:spPr>
                <p:txBody>
                  <a:bodyPr wrap="none" rtlCol="0">
                    <a:spAutoFit/>
                  </a:bodyPr>
                  <a:lstStyle/>
                  <a:p>
                    <a:pPr marL="0" lvl="1"/>
                    <a:r>
                      <a:rPr lang="en-US" sz="825" dirty="0">
                        <a:latin typeface="Tahoma" panose="020B0604030504040204" pitchFamily="34" charset="0"/>
                        <a:ea typeface="Tahoma" panose="020B0604030504040204" pitchFamily="34" charset="0"/>
                        <a:cs typeface="Tahoma" panose="020B0604030504040204" pitchFamily="34" charset="0"/>
                      </a:rPr>
                      <a:t>https://www.businesswire.com/portal/site/home/</a:t>
                    </a:r>
                  </a:p>
                </p:txBody>
              </p:sp>
              <p:sp>
                <p:nvSpPr>
                  <p:cNvPr id="126" name="Freeform 125"/>
                  <p:cNvSpPr/>
                  <p:nvPr/>
                </p:nvSpPr>
                <p:spPr>
                  <a:xfrm>
                    <a:off x="7860278" y="5325767"/>
                    <a:ext cx="2398147" cy="241371"/>
                  </a:xfrm>
                  <a:custGeom>
                    <a:avLst/>
                    <a:gdLst>
                      <a:gd name="connsiteX0" fmla="*/ 125127 w 2398147"/>
                      <a:gd name="connsiteY0" fmla="*/ 0 h 241371"/>
                      <a:gd name="connsiteX1" fmla="*/ 2287368 w 2398147"/>
                      <a:gd name="connsiteY1" fmla="*/ 0 h 241371"/>
                      <a:gd name="connsiteX2" fmla="*/ 2298432 w 2398147"/>
                      <a:gd name="connsiteY2" fmla="*/ 4583 h 241371"/>
                      <a:gd name="connsiteX3" fmla="*/ 2323725 w 2398147"/>
                      <a:gd name="connsiteY3" fmla="*/ 9579 h 241371"/>
                      <a:gd name="connsiteX4" fmla="*/ 2398147 w 2398147"/>
                      <a:gd name="connsiteY4" fmla="*/ 119432 h 241371"/>
                      <a:gd name="connsiteX5" fmla="*/ 2323725 w 2398147"/>
                      <a:gd name="connsiteY5" fmla="*/ 229285 h 241371"/>
                      <a:gd name="connsiteX6" fmla="*/ 2310002 w 2398147"/>
                      <a:gd name="connsiteY6" fmla="*/ 231996 h 241371"/>
                      <a:gd name="connsiteX7" fmla="*/ 2287368 w 2398147"/>
                      <a:gd name="connsiteY7" fmla="*/ 241371 h 241371"/>
                      <a:gd name="connsiteX8" fmla="*/ 125127 w 2398147"/>
                      <a:gd name="connsiteY8" fmla="*/ 241371 h 241371"/>
                      <a:gd name="connsiteX9" fmla="*/ 118013 w 2398147"/>
                      <a:gd name="connsiteY9" fmla="*/ 238425 h 241371"/>
                      <a:gd name="connsiteX10" fmla="*/ 72768 w 2398147"/>
                      <a:gd name="connsiteY10" fmla="*/ 229276 h 241371"/>
                      <a:gd name="connsiteX11" fmla="*/ 0 w 2398147"/>
                      <a:gd name="connsiteY11" fmla="*/ 119327 h 241371"/>
                      <a:gd name="connsiteX12" fmla="*/ 119144 w 2398147"/>
                      <a:gd name="connsiteY12" fmla="*/ 1 h 241371"/>
                      <a:gd name="connsiteX13" fmla="*/ 123163 w 2398147"/>
                      <a:gd name="connsiteY13" fmla="*/ 814 h 24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98147" h="241371">
                        <a:moveTo>
                          <a:pt x="125127" y="0"/>
                        </a:moveTo>
                        <a:lnTo>
                          <a:pt x="2287368" y="0"/>
                        </a:lnTo>
                        <a:lnTo>
                          <a:pt x="2298432" y="4583"/>
                        </a:lnTo>
                        <a:lnTo>
                          <a:pt x="2323725" y="9579"/>
                        </a:lnTo>
                        <a:cubicBezTo>
                          <a:pt x="2367460" y="27678"/>
                          <a:pt x="2398147" y="70049"/>
                          <a:pt x="2398147" y="119432"/>
                        </a:cubicBezTo>
                        <a:cubicBezTo>
                          <a:pt x="2398147" y="168815"/>
                          <a:pt x="2367460" y="211186"/>
                          <a:pt x="2323725" y="229285"/>
                        </a:cubicBezTo>
                        <a:lnTo>
                          <a:pt x="2310002" y="231996"/>
                        </a:lnTo>
                        <a:lnTo>
                          <a:pt x="2287368" y="241371"/>
                        </a:lnTo>
                        <a:lnTo>
                          <a:pt x="125127" y="241371"/>
                        </a:lnTo>
                        <a:lnTo>
                          <a:pt x="118013" y="238425"/>
                        </a:lnTo>
                        <a:lnTo>
                          <a:pt x="72768" y="229276"/>
                        </a:lnTo>
                        <a:cubicBezTo>
                          <a:pt x="30005" y="211161"/>
                          <a:pt x="0" y="168754"/>
                          <a:pt x="0" y="119327"/>
                        </a:cubicBezTo>
                        <a:cubicBezTo>
                          <a:pt x="0" y="53425"/>
                          <a:pt x="53343" y="1"/>
                          <a:pt x="119144" y="1"/>
                        </a:cubicBezTo>
                        <a:lnTo>
                          <a:pt x="123163" y="814"/>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Oval 126"/>
                  <p:cNvSpPr/>
                  <p:nvPr/>
                </p:nvSpPr>
                <p:spPr>
                  <a:xfrm>
                    <a:off x="10034370" y="5374504"/>
                    <a:ext cx="153505" cy="14389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36" name="Straight Arrow Connector 135"/>
                <p:cNvCxnSpPr/>
                <p:nvPr/>
              </p:nvCxnSpPr>
              <p:spPr>
                <a:xfrm>
                  <a:off x="7726200" y="1622413"/>
                  <a:ext cx="3517019" cy="2170"/>
                </a:xfrm>
                <a:prstGeom prst="straightConnector1">
                  <a:avLst/>
                </a:prstGeom>
                <a:ln w="19050" cap="flat" cmpd="sng" algn="ctr">
                  <a:solidFill>
                    <a:schemeClr val="dk1"/>
                  </a:solidFill>
                  <a:prstDash val="solid"/>
                  <a:round/>
                  <a:headEnd type="diamond" w="med" len="med"/>
                  <a:tailEnd type="diamond" w="med" len="med"/>
                </a:ln>
              </p:spPr>
              <p:style>
                <a:lnRef idx="0">
                  <a:scrgbClr r="0" g="0" b="0"/>
                </a:lnRef>
                <a:fillRef idx="0">
                  <a:scrgbClr r="0" g="0" b="0"/>
                </a:fillRef>
                <a:effectRef idx="0">
                  <a:scrgbClr r="0" g="0" b="0"/>
                </a:effectRef>
                <a:fontRef idx="minor">
                  <a:schemeClr val="tx1"/>
                </a:fontRef>
              </p:style>
            </p:cxnSp>
            <p:cxnSp>
              <p:nvCxnSpPr>
                <p:cNvPr id="137" name="Straight Arrow Connector 136"/>
                <p:cNvCxnSpPr/>
                <p:nvPr/>
              </p:nvCxnSpPr>
              <p:spPr>
                <a:xfrm>
                  <a:off x="7734283" y="2853027"/>
                  <a:ext cx="3517019" cy="2170"/>
                </a:xfrm>
                <a:prstGeom prst="straightConnector1">
                  <a:avLst/>
                </a:prstGeom>
                <a:ln w="19050" cap="flat" cmpd="sng" algn="ctr">
                  <a:solidFill>
                    <a:schemeClr val="dk1"/>
                  </a:solidFill>
                  <a:prstDash val="solid"/>
                  <a:round/>
                  <a:headEnd type="diamond" w="med" len="med"/>
                  <a:tailEnd type="diamond" w="med" len="med"/>
                </a:ln>
              </p:spPr>
              <p:style>
                <a:lnRef idx="0">
                  <a:scrgbClr r="0" g="0" b="0"/>
                </a:lnRef>
                <a:fillRef idx="0">
                  <a:scrgbClr r="0" g="0" b="0"/>
                </a:fillRef>
                <a:effectRef idx="0">
                  <a:scrgbClr r="0" g="0" b="0"/>
                </a:effectRef>
                <a:fontRef idx="minor">
                  <a:schemeClr val="tx1"/>
                </a:fontRef>
              </p:style>
            </p:cxnSp>
            <p:cxnSp>
              <p:nvCxnSpPr>
                <p:cNvPr id="138" name="Straight Arrow Connector 137"/>
                <p:cNvCxnSpPr/>
                <p:nvPr/>
              </p:nvCxnSpPr>
              <p:spPr>
                <a:xfrm>
                  <a:off x="7734283" y="4055369"/>
                  <a:ext cx="3517019" cy="2170"/>
                </a:xfrm>
                <a:prstGeom prst="straightConnector1">
                  <a:avLst/>
                </a:prstGeom>
                <a:ln w="19050" cap="flat" cmpd="sng" algn="ctr">
                  <a:solidFill>
                    <a:schemeClr val="dk1"/>
                  </a:solidFill>
                  <a:prstDash val="solid"/>
                  <a:round/>
                  <a:headEnd type="diamond" w="med" len="med"/>
                  <a:tailEnd type="diamond" w="med" len="med"/>
                </a:ln>
              </p:spPr>
              <p:style>
                <a:lnRef idx="0">
                  <a:scrgbClr r="0" g="0" b="0"/>
                </a:lnRef>
                <a:fillRef idx="0">
                  <a:scrgbClr r="0" g="0" b="0"/>
                </a:fillRef>
                <a:effectRef idx="0">
                  <a:scrgbClr r="0" g="0" b="0"/>
                </a:effectRef>
                <a:fontRef idx="minor">
                  <a:schemeClr val="tx1"/>
                </a:fontRef>
              </p:style>
            </p:cxnSp>
            <p:cxnSp>
              <p:nvCxnSpPr>
                <p:cNvPr id="139" name="Straight Arrow Connector 138"/>
                <p:cNvCxnSpPr/>
                <p:nvPr/>
              </p:nvCxnSpPr>
              <p:spPr>
                <a:xfrm>
                  <a:off x="7716211" y="5273705"/>
                  <a:ext cx="3517019" cy="2170"/>
                </a:xfrm>
                <a:prstGeom prst="straightConnector1">
                  <a:avLst/>
                </a:prstGeom>
                <a:ln w="19050" cap="flat" cmpd="sng" algn="ctr">
                  <a:solidFill>
                    <a:schemeClr val="dk1"/>
                  </a:solidFill>
                  <a:prstDash val="solid"/>
                  <a:round/>
                  <a:headEnd type="diamond" w="med" len="med"/>
                  <a:tailEnd type="diamond" w="med" len="med"/>
                </a:ln>
              </p:spPr>
              <p:style>
                <a:lnRef idx="0">
                  <a:scrgbClr r="0" g="0" b="0"/>
                </a:lnRef>
                <a:fillRef idx="0">
                  <a:scrgbClr r="0" g="0" b="0"/>
                </a:fillRef>
                <a:effectRef idx="0">
                  <a:scrgbClr r="0" g="0" b="0"/>
                </a:effectRef>
                <a:fontRef idx="minor">
                  <a:schemeClr val="tx1"/>
                </a:fontRef>
              </p:style>
            </p:cxnSp>
            <p:cxnSp>
              <p:nvCxnSpPr>
                <p:cNvPr id="140" name="Straight Arrow Connector 139"/>
                <p:cNvCxnSpPr/>
                <p:nvPr/>
              </p:nvCxnSpPr>
              <p:spPr>
                <a:xfrm>
                  <a:off x="7734283" y="6499053"/>
                  <a:ext cx="3517019" cy="2170"/>
                </a:xfrm>
                <a:prstGeom prst="straightConnector1">
                  <a:avLst/>
                </a:prstGeom>
                <a:ln w="19050" cap="flat" cmpd="sng" algn="ctr">
                  <a:solidFill>
                    <a:schemeClr val="dk1"/>
                  </a:solidFill>
                  <a:prstDash val="solid"/>
                  <a:round/>
                  <a:headEnd type="diamond" w="med" len="med"/>
                  <a:tailEnd type="diamond" w="med" len="med"/>
                </a:ln>
              </p:spPr>
              <p:style>
                <a:lnRef idx="0">
                  <a:scrgbClr r="0" g="0" b="0"/>
                </a:lnRef>
                <a:fillRef idx="0">
                  <a:scrgbClr r="0" g="0" b="0"/>
                </a:fillRef>
                <a:effectRef idx="0">
                  <a:scrgbClr r="0" g="0" b="0"/>
                </a:effectRef>
                <a:fontRef idx="minor">
                  <a:schemeClr val="tx1"/>
                </a:fontRef>
              </p:style>
            </p:cxnSp>
          </p:grpSp>
        </p:grpSp>
        <p:sp>
          <p:nvSpPr>
            <p:cNvPr id="143" name="TextBox 142"/>
            <p:cNvSpPr txBox="1"/>
            <p:nvPr/>
          </p:nvSpPr>
          <p:spPr>
            <a:xfrm>
              <a:off x="7271090" y="2396241"/>
              <a:ext cx="2327988" cy="292388"/>
            </a:xfrm>
            <a:prstGeom prst="rect">
              <a:avLst/>
            </a:prstGeom>
            <a:noFill/>
          </p:spPr>
          <p:txBody>
            <a:bodyPr wrap="none" rtlCol="0">
              <a:spAutoFit/>
            </a:bodyPr>
            <a:lstStyle/>
            <a:p>
              <a:pPr marL="0" lvl="1"/>
              <a:r>
                <a:rPr lang="en-US" sz="825" dirty="0">
                  <a:latin typeface="Tahoma" panose="020B0604030504040204" pitchFamily="34" charset="0"/>
                  <a:ea typeface="Tahoma" panose="020B0604030504040204" pitchFamily="34" charset="0"/>
                  <a:cs typeface="Tahoma" panose="020B0604030504040204" pitchFamily="34" charset="0"/>
                </a:rPr>
                <a:t>https://www.sec.gov/edgar.shtml</a:t>
              </a:r>
            </a:p>
          </p:txBody>
        </p:sp>
      </p:grpSp>
    </p:spTree>
    <p:extLst>
      <p:ext uri="{BB962C8B-B14F-4D97-AF65-F5344CB8AC3E}">
        <p14:creationId xmlns:p14="http://schemas.microsoft.com/office/powerpoint/2010/main" val="6155588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err="1">
                <a:latin typeface="Calibri (Headings)"/>
                <a:ea typeface="Tahoma" panose="020B0604030504040204" pitchFamily="34" charset="0"/>
                <a:cs typeface="Tahoma" panose="020B0604030504040204" pitchFamily="34" charset="0"/>
              </a:rPr>
              <a:t>Các</a:t>
            </a:r>
            <a:r>
              <a:rPr lang="en-US" sz="3200" dirty="0">
                <a:latin typeface="Calibri (Headings)"/>
                <a:ea typeface="Tahoma" panose="020B0604030504040204" pitchFamily="34" charset="0"/>
                <a:cs typeface="Tahoma" panose="020B0604030504040204" pitchFamily="34" charset="0"/>
              </a:rPr>
              <a:t> </a:t>
            </a:r>
            <a:r>
              <a:rPr lang="en-US" sz="3200" dirty="0" err="1">
                <a:latin typeface="Calibri (Headings)"/>
                <a:ea typeface="Tahoma" panose="020B0604030504040204" pitchFamily="34" charset="0"/>
                <a:cs typeface="Tahoma" panose="020B0604030504040204" pitchFamily="34" charset="0"/>
              </a:rPr>
              <a:t>chuyên</a:t>
            </a:r>
            <a:r>
              <a:rPr lang="en-US" sz="3200" dirty="0">
                <a:latin typeface="Calibri (Headings)"/>
                <a:ea typeface="Tahoma" panose="020B0604030504040204" pitchFamily="34" charset="0"/>
                <a:cs typeface="Tahoma" panose="020B0604030504040204" pitchFamily="34" charset="0"/>
              </a:rPr>
              <a:t> </a:t>
            </a:r>
            <a:r>
              <a:rPr lang="en-US" sz="3200" dirty="0" err="1">
                <a:latin typeface="Calibri (Headings)"/>
                <a:ea typeface="Tahoma" panose="020B0604030504040204" pitchFamily="34" charset="0"/>
                <a:cs typeface="Tahoma" panose="020B0604030504040204" pitchFamily="34" charset="0"/>
              </a:rPr>
              <a:t>gia</a:t>
            </a:r>
            <a:r>
              <a:rPr lang="en-US" sz="3200" dirty="0">
                <a:latin typeface="Calibri (Headings)"/>
                <a:ea typeface="Tahoma" panose="020B0604030504040204" pitchFamily="34" charset="0"/>
                <a:cs typeface="Tahoma" panose="020B0604030504040204" pitchFamily="34" charset="0"/>
              </a:rPr>
              <a:t> </a:t>
            </a:r>
            <a:r>
              <a:rPr lang="en-US" sz="3200" dirty="0" err="1">
                <a:latin typeface="Calibri (Headings)"/>
                <a:ea typeface="Tahoma" panose="020B0604030504040204" pitchFamily="34" charset="0"/>
                <a:cs typeface="Tahoma" panose="020B0604030504040204" pitchFamily="34" charset="0"/>
              </a:rPr>
              <a:t>nói</a:t>
            </a:r>
            <a:r>
              <a:rPr lang="en-US" sz="3200" dirty="0">
                <a:latin typeface="Calibri (Headings)"/>
                <a:ea typeface="Tahoma" panose="020B0604030504040204" pitchFamily="34" charset="0"/>
                <a:cs typeface="Tahoma" panose="020B0604030504040204" pitchFamily="34" charset="0"/>
              </a:rPr>
              <a:t> </a:t>
            </a:r>
            <a:r>
              <a:rPr lang="en-US" sz="3200" dirty="0" err="1">
                <a:latin typeface="Calibri (Headings)"/>
                <a:ea typeface="Tahoma" panose="020B0604030504040204" pitchFamily="34" charset="0"/>
                <a:cs typeface="Tahoma" panose="020B0604030504040204" pitchFamily="34" charset="0"/>
              </a:rPr>
              <a:t>gì</a:t>
            </a:r>
            <a:r>
              <a:rPr lang="en-US" sz="3200" dirty="0">
                <a:latin typeface="Calibri (Headings)"/>
                <a:ea typeface="Tahoma" panose="020B0604030504040204" pitchFamily="34" charset="0"/>
                <a:cs typeface="Tahoma" panose="020B0604030504040204" pitchFamily="34" charset="0"/>
              </a:rPr>
              <a:t> </a:t>
            </a:r>
            <a:r>
              <a:rPr lang="en-US" sz="3200" dirty="0" err="1">
                <a:latin typeface="Calibri (Headings)"/>
                <a:ea typeface="Tahoma" panose="020B0604030504040204" pitchFamily="34" charset="0"/>
                <a:cs typeface="Tahoma" panose="020B0604030504040204" pitchFamily="34" charset="0"/>
              </a:rPr>
              <a:t>về</a:t>
            </a:r>
            <a:r>
              <a:rPr lang="en-US" sz="3200" dirty="0">
                <a:latin typeface="Calibri (Headings)"/>
                <a:ea typeface="Tahoma" panose="020B0604030504040204" pitchFamily="34" charset="0"/>
                <a:cs typeface="Tahoma" panose="020B0604030504040204" pitchFamily="34" charset="0"/>
              </a:rPr>
              <a:t> </a:t>
            </a:r>
            <a:r>
              <a:rPr lang="en-US" sz="3200" dirty="0" err="1">
                <a:latin typeface="Calibri (Headings)"/>
                <a:ea typeface="Tahoma" panose="020B0604030504040204" pitchFamily="34" charset="0"/>
                <a:cs typeface="Tahoma" panose="020B0604030504040204" pitchFamily="34" charset="0"/>
              </a:rPr>
              <a:t>công</a:t>
            </a:r>
            <a:r>
              <a:rPr lang="en-US" sz="3200" dirty="0">
                <a:latin typeface="Calibri (Headings)"/>
                <a:ea typeface="Tahoma" panose="020B0604030504040204" pitchFamily="34" charset="0"/>
                <a:cs typeface="Tahoma" panose="020B0604030504040204" pitchFamily="34" charset="0"/>
              </a:rPr>
              <a:t> ty </a:t>
            </a:r>
            <a:r>
              <a:rPr lang="en-US" sz="3200" dirty="0" err="1">
                <a:latin typeface="Calibri (Headings)"/>
                <a:ea typeface="Tahoma" panose="020B0604030504040204" pitchFamily="34" charset="0"/>
                <a:cs typeface="Tahoma" panose="020B0604030504040204" pitchFamily="34" charset="0"/>
              </a:rPr>
              <a:t>này</a:t>
            </a:r>
            <a:r>
              <a:rPr lang="en-US" sz="3200" dirty="0">
                <a:latin typeface="Calibri (Headings)"/>
                <a:ea typeface="Tahoma" panose="020B0604030504040204" pitchFamily="34" charset="0"/>
                <a:cs typeface="Tahoma" panose="020B0604030504040204" pitchFamily="34" charset="0"/>
              </a:rPr>
              <a:t>?</a:t>
            </a:r>
          </a:p>
        </p:txBody>
      </p:sp>
      <p:sp>
        <p:nvSpPr>
          <p:cNvPr id="4" name="Slide Number Placeholder 3"/>
          <p:cNvSpPr>
            <a:spLocks noGrp="1"/>
          </p:cNvSpPr>
          <p:nvPr>
            <p:ph type="sldNum" sz="quarter" idx="12"/>
          </p:nvPr>
        </p:nvSpPr>
        <p:spPr/>
        <p:txBody>
          <a:bodyPr/>
          <a:lstStyle/>
          <a:p>
            <a:fld id="{3E15BD7C-E074-4D4A-84C3-500EE5B9C190}" type="slidenum">
              <a:rPr lang="ru-RU" smtClean="0">
                <a:latin typeface="Tahoma" panose="020B0604030504040204" pitchFamily="34" charset="0"/>
                <a:ea typeface="Tahoma" panose="020B0604030504040204" pitchFamily="34" charset="0"/>
                <a:cs typeface="Tahoma" panose="020B0604030504040204" pitchFamily="34" charset="0"/>
              </a:rPr>
              <a:pPr/>
              <a:t>47</a:t>
            </a:fld>
            <a:endParaRPr lang="ru-RU">
              <a:latin typeface="Tahoma" panose="020B0604030504040204" pitchFamily="34" charset="0"/>
              <a:ea typeface="Tahoma" panose="020B0604030504040204" pitchFamily="34" charset="0"/>
              <a:cs typeface="Tahoma" panose="020B0604030504040204" pitchFamily="34" charset="0"/>
            </a:endParaRPr>
          </a:p>
        </p:txBody>
      </p:sp>
      <p:grpSp>
        <p:nvGrpSpPr>
          <p:cNvPr id="32" name="Group 31"/>
          <p:cNvGrpSpPr/>
          <p:nvPr/>
        </p:nvGrpSpPr>
        <p:grpSpPr>
          <a:xfrm>
            <a:off x="601926" y="1603386"/>
            <a:ext cx="8112812" cy="3752521"/>
            <a:chOff x="558728" y="1359730"/>
            <a:chExt cx="10817082" cy="5003361"/>
          </a:xfrm>
        </p:grpSpPr>
        <p:grpSp>
          <p:nvGrpSpPr>
            <p:cNvPr id="27" name="Group 26"/>
            <p:cNvGrpSpPr/>
            <p:nvPr/>
          </p:nvGrpSpPr>
          <p:grpSpPr>
            <a:xfrm>
              <a:off x="3451820" y="2985555"/>
              <a:ext cx="4340800" cy="1615440"/>
              <a:chOff x="3970010" y="1270000"/>
              <a:chExt cx="3863350" cy="1615440"/>
            </a:xfrm>
          </p:grpSpPr>
          <p:sp>
            <p:nvSpPr>
              <p:cNvPr id="10" name="Rectangular Callout 4"/>
              <p:cNvSpPr/>
              <p:nvPr/>
            </p:nvSpPr>
            <p:spPr>
              <a:xfrm rot="16200000">
                <a:off x="5093965" y="146045"/>
                <a:ext cx="1615440" cy="3863350"/>
              </a:xfrm>
              <a:custGeom>
                <a:avLst/>
                <a:gdLst>
                  <a:gd name="connsiteX0" fmla="*/ 0 w 3058160"/>
                  <a:gd name="connsiteY0" fmla="*/ 0 h 2976880"/>
                  <a:gd name="connsiteX1" fmla="*/ 509693 w 3058160"/>
                  <a:gd name="connsiteY1" fmla="*/ 0 h 2976880"/>
                  <a:gd name="connsiteX2" fmla="*/ 509693 w 3058160"/>
                  <a:gd name="connsiteY2" fmla="*/ 0 h 2976880"/>
                  <a:gd name="connsiteX3" fmla="*/ 1274233 w 3058160"/>
                  <a:gd name="connsiteY3" fmla="*/ 0 h 2976880"/>
                  <a:gd name="connsiteX4" fmla="*/ 3058160 w 3058160"/>
                  <a:gd name="connsiteY4" fmla="*/ 0 h 2976880"/>
                  <a:gd name="connsiteX5" fmla="*/ 3058160 w 3058160"/>
                  <a:gd name="connsiteY5" fmla="*/ 1736513 h 2976880"/>
                  <a:gd name="connsiteX6" fmla="*/ 3058160 w 3058160"/>
                  <a:gd name="connsiteY6" fmla="*/ 1736513 h 2976880"/>
                  <a:gd name="connsiteX7" fmla="*/ 3058160 w 3058160"/>
                  <a:gd name="connsiteY7" fmla="*/ 2480733 h 2976880"/>
                  <a:gd name="connsiteX8" fmla="*/ 3058160 w 3058160"/>
                  <a:gd name="connsiteY8" fmla="*/ 2976880 h 2976880"/>
                  <a:gd name="connsiteX9" fmla="*/ 1274233 w 3058160"/>
                  <a:gd name="connsiteY9" fmla="*/ 2976880 h 2976880"/>
                  <a:gd name="connsiteX10" fmla="*/ 932616 w 3058160"/>
                  <a:gd name="connsiteY10" fmla="*/ 3379473 h 2976880"/>
                  <a:gd name="connsiteX11" fmla="*/ 509693 w 3058160"/>
                  <a:gd name="connsiteY11" fmla="*/ 2976880 h 2976880"/>
                  <a:gd name="connsiteX12" fmla="*/ 0 w 3058160"/>
                  <a:gd name="connsiteY12" fmla="*/ 2976880 h 2976880"/>
                  <a:gd name="connsiteX13" fmla="*/ 0 w 3058160"/>
                  <a:gd name="connsiteY13" fmla="*/ 2480733 h 2976880"/>
                  <a:gd name="connsiteX14" fmla="*/ 0 w 3058160"/>
                  <a:gd name="connsiteY14" fmla="*/ 1736513 h 2976880"/>
                  <a:gd name="connsiteX15" fmla="*/ 0 w 3058160"/>
                  <a:gd name="connsiteY15" fmla="*/ 1736513 h 2976880"/>
                  <a:gd name="connsiteX16" fmla="*/ 0 w 3058160"/>
                  <a:gd name="connsiteY16" fmla="*/ 0 h 2976880"/>
                  <a:gd name="connsiteX0" fmla="*/ 0 w 3058160"/>
                  <a:gd name="connsiteY0" fmla="*/ 0 h 3379473"/>
                  <a:gd name="connsiteX1" fmla="*/ 509693 w 3058160"/>
                  <a:gd name="connsiteY1" fmla="*/ 0 h 3379473"/>
                  <a:gd name="connsiteX2" fmla="*/ 509693 w 3058160"/>
                  <a:gd name="connsiteY2" fmla="*/ 0 h 3379473"/>
                  <a:gd name="connsiteX3" fmla="*/ 1274233 w 3058160"/>
                  <a:gd name="connsiteY3" fmla="*/ 0 h 3379473"/>
                  <a:gd name="connsiteX4" fmla="*/ 3058160 w 3058160"/>
                  <a:gd name="connsiteY4" fmla="*/ 0 h 3379473"/>
                  <a:gd name="connsiteX5" fmla="*/ 3058160 w 3058160"/>
                  <a:gd name="connsiteY5" fmla="*/ 1736513 h 3379473"/>
                  <a:gd name="connsiteX6" fmla="*/ 3058160 w 3058160"/>
                  <a:gd name="connsiteY6" fmla="*/ 1736513 h 3379473"/>
                  <a:gd name="connsiteX7" fmla="*/ 3058160 w 3058160"/>
                  <a:gd name="connsiteY7" fmla="*/ 2480733 h 3379473"/>
                  <a:gd name="connsiteX8" fmla="*/ 3058160 w 3058160"/>
                  <a:gd name="connsiteY8" fmla="*/ 2976880 h 3379473"/>
                  <a:gd name="connsiteX9" fmla="*/ 2219113 w 3058160"/>
                  <a:gd name="connsiteY9" fmla="*/ 2997200 h 3379473"/>
                  <a:gd name="connsiteX10" fmla="*/ 932616 w 3058160"/>
                  <a:gd name="connsiteY10" fmla="*/ 3379473 h 3379473"/>
                  <a:gd name="connsiteX11" fmla="*/ 509693 w 3058160"/>
                  <a:gd name="connsiteY11" fmla="*/ 2976880 h 3379473"/>
                  <a:gd name="connsiteX12" fmla="*/ 0 w 3058160"/>
                  <a:gd name="connsiteY12" fmla="*/ 2976880 h 3379473"/>
                  <a:gd name="connsiteX13" fmla="*/ 0 w 3058160"/>
                  <a:gd name="connsiteY13" fmla="*/ 2480733 h 3379473"/>
                  <a:gd name="connsiteX14" fmla="*/ 0 w 3058160"/>
                  <a:gd name="connsiteY14" fmla="*/ 1736513 h 3379473"/>
                  <a:gd name="connsiteX15" fmla="*/ 0 w 3058160"/>
                  <a:gd name="connsiteY15" fmla="*/ 1736513 h 3379473"/>
                  <a:gd name="connsiteX16" fmla="*/ 0 w 3058160"/>
                  <a:gd name="connsiteY16" fmla="*/ 0 h 3379473"/>
                  <a:gd name="connsiteX0" fmla="*/ 0 w 3058160"/>
                  <a:gd name="connsiteY0" fmla="*/ 0 h 3440436"/>
                  <a:gd name="connsiteX1" fmla="*/ 509693 w 3058160"/>
                  <a:gd name="connsiteY1" fmla="*/ 0 h 3440436"/>
                  <a:gd name="connsiteX2" fmla="*/ 509693 w 3058160"/>
                  <a:gd name="connsiteY2" fmla="*/ 0 h 3440436"/>
                  <a:gd name="connsiteX3" fmla="*/ 1274233 w 3058160"/>
                  <a:gd name="connsiteY3" fmla="*/ 0 h 3440436"/>
                  <a:gd name="connsiteX4" fmla="*/ 3058160 w 3058160"/>
                  <a:gd name="connsiteY4" fmla="*/ 0 h 3440436"/>
                  <a:gd name="connsiteX5" fmla="*/ 3058160 w 3058160"/>
                  <a:gd name="connsiteY5" fmla="*/ 1736513 h 3440436"/>
                  <a:gd name="connsiteX6" fmla="*/ 3058160 w 3058160"/>
                  <a:gd name="connsiteY6" fmla="*/ 1736513 h 3440436"/>
                  <a:gd name="connsiteX7" fmla="*/ 3058160 w 3058160"/>
                  <a:gd name="connsiteY7" fmla="*/ 2480733 h 3440436"/>
                  <a:gd name="connsiteX8" fmla="*/ 3058160 w 3058160"/>
                  <a:gd name="connsiteY8" fmla="*/ 2976880 h 3440436"/>
                  <a:gd name="connsiteX9" fmla="*/ 2219113 w 3058160"/>
                  <a:gd name="connsiteY9" fmla="*/ 2997200 h 3440436"/>
                  <a:gd name="connsiteX10" fmla="*/ 1826696 w 3058160"/>
                  <a:gd name="connsiteY10" fmla="*/ 3440436 h 3440436"/>
                  <a:gd name="connsiteX11" fmla="*/ 509693 w 3058160"/>
                  <a:gd name="connsiteY11" fmla="*/ 2976880 h 3440436"/>
                  <a:gd name="connsiteX12" fmla="*/ 0 w 3058160"/>
                  <a:gd name="connsiteY12" fmla="*/ 2976880 h 3440436"/>
                  <a:gd name="connsiteX13" fmla="*/ 0 w 3058160"/>
                  <a:gd name="connsiteY13" fmla="*/ 2480733 h 3440436"/>
                  <a:gd name="connsiteX14" fmla="*/ 0 w 3058160"/>
                  <a:gd name="connsiteY14" fmla="*/ 1736513 h 3440436"/>
                  <a:gd name="connsiteX15" fmla="*/ 0 w 3058160"/>
                  <a:gd name="connsiteY15" fmla="*/ 1736513 h 3440436"/>
                  <a:gd name="connsiteX16" fmla="*/ 0 w 3058160"/>
                  <a:gd name="connsiteY16" fmla="*/ 0 h 3440436"/>
                  <a:gd name="connsiteX0" fmla="*/ 0 w 3058160"/>
                  <a:gd name="connsiteY0" fmla="*/ 0 h 3440436"/>
                  <a:gd name="connsiteX1" fmla="*/ 509693 w 3058160"/>
                  <a:gd name="connsiteY1" fmla="*/ 0 h 3440436"/>
                  <a:gd name="connsiteX2" fmla="*/ 509693 w 3058160"/>
                  <a:gd name="connsiteY2" fmla="*/ 0 h 3440436"/>
                  <a:gd name="connsiteX3" fmla="*/ 1274233 w 3058160"/>
                  <a:gd name="connsiteY3" fmla="*/ 0 h 3440436"/>
                  <a:gd name="connsiteX4" fmla="*/ 3058160 w 3058160"/>
                  <a:gd name="connsiteY4" fmla="*/ 0 h 3440436"/>
                  <a:gd name="connsiteX5" fmla="*/ 3058160 w 3058160"/>
                  <a:gd name="connsiteY5" fmla="*/ 1736513 h 3440436"/>
                  <a:gd name="connsiteX6" fmla="*/ 3058160 w 3058160"/>
                  <a:gd name="connsiteY6" fmla="*/ 1736513 h 3440436"/>
                  <a:gd name="connsiteX7" fmla="*/ 3058160 w 3058160"/>
                  <a:gd name="connsiteY7" fmla="*/ 2480733 h 3440436"/>
                  <a:gd name="connsiteX8" fmla="*/ 3058160 w 3058160"/>
                  <a:gd name="connsiteY8" fmla="*/ 2976880 h 3440436"/>
                  <a:gd name="connsiteX9" fmla="*/ 2219113 w 3058160"/>
                  <a:gd name="connsiteY9" fmla="*/ 2997200 h 3440436"/>
                  <a:gd name="connsiteX10" fmla="*/ 1826696 w 3058160"/>
                  <a:gd name="connsiteY10" fmla="*/ 3440436 h 3440436"/>
                  <a:gd name="connsiteX11" fmla="*/ 1606973 w 3058160"/>
                  <a:gd name="connsiteY11" fmla="*/ 2987040 h 3440436"/>
                  <a:gd name="connsiteX12" fmla="*/ 0 w 3058160"/>
                  <a:gd name="connsiteY12" fmla="*/ 2976880 h 3440436"/>
                  <a:gd name="connsiteX13" fmla="*/ 0 w 3058160"/>
                  <a:gd name="connsiteY13" fmla="*/ 2480733 h 3440436"/>
                  <a:gd name="connsiteX14" fmla="*/ 0 w 3058160"/>
                  <a:gd name="connsiteY14" fmla="*/ 1736513 h 3440436"/>
                  <a:gd name="connsiteX15" fmla="*/ 0 w 3058160"/>
                  <a:gd name="connsiteY15" fmla="*/ 1736513 h 3440436"/>
                  <a:gd name="connsiteX16" fmla="*/ 0 w 3058160"/>
                  <a:gd name="connsiteY16" fmla="*/ 0 h 3440436"/>
                  <a:gd name="connsiteX0" fmla="*/ 0 w 3058160"/>
                  <a:gd name="connsiteY0" fmla="*/ 0 h 3491236"/>
                  <a:gd name="connsiteX1" fmla="*/ 509693 w 3058160"/>
                  <a:gd name="connsiteY1" fmla="*/ 0 h 3491236"/>
                  <a:gd name="connsiteX2" fmla="*/ 509693 w 3058160"/>
                  <a:gd name="connsiteY2" fmla="*/ 0 h 3491236"/>
                  <a:gd name="connsiteX3" fmla="*/ 1274233 w 3058160"/>
                  <a:gd name="connsiteY3" fmla="*/ 0 h 3491236"/>
                  <a:gd name="connsiteX4" fmla="*/ 3058160 w 3058160"/>
                  <a:gd name="connsiteY4" fmla="*/ 0 h 3491236"/>
                  <a:gd name="connsiteX5" fmla="*/ 3058160 w 3058160"/>
                  <a:gd name="connsiteY5" fmla="*/ 1736513 h 3491236"/>
                  <a:gd name="connsiteX6" fmla="*/ 3058160 w 3058160"/>
                  <a:gd name="connsiteY6" fmla="*/ 1736513 h 3491236"/>
                  <a:gd name="connsiteX7" fmla="*/ 3058160 w 3058160"/>
                  <a:gd name="connsiteY7" fmla="*/ 2480733 h 3491236"/>
                  <a:gd name="connsiteX8" fmla="*/ 3058160 w 3058160"/>
                  <a:gd name="connsiteY8" fmla="*/ 2976880 h 3491236"/>
                  <a:gd name="connsiteX9" fmla="*/ 2219113 w 3058160"/>
                  <a:gd name="connsiteY9" fmla="*/ 2997200 h 3491236"/>
                  <a:gd name="connsiteX10" fmla="*/ 1907976 w 3058160"/>
                  <a:gd name="connsiteY10" fmla="*/ 3491236 h 3491236"/>
                  <a:gd name="connsiteX11" fmla="*/ 1606973 w 3058160"/>
                  <a:gd name="connsiteY11" fmla="*/ 2987040 h 3491236"/>
                  <a:gd name="connsiteX12" fmla="*/ 0 w 3058160"/>
                  <a:gd name="connsiteY12" fmla="*/ 2976880 h 3491236"/>
                  <a:gd name="connsiteX13" fmla="*/ 0 w 3058160"/>
                  <a:gd name="connsiteY13" fmla="*/ 2480733 h 3491236"/>
                  <a:gd name="connsiteX14" fmla="*/ 0 w 3058160"/>
                  <a:gd name="connsiteY14" fmla="*/ 1736513 h 3491236"/>
                  <a:gd name="connsiteX15" fmla="*/ 0 w 3058160"/>
                  <a:gd name="connsiteY15" fmla="*/ 1736513 h 3491236"/>
                  <a:gd name="connsiteX16" fmla="*/ 0 w 3058160"/>
                  <a:gd name="connsiteY16" fmla="*/ 0 h 3491236"/>
                  <a:gd name="connsiteX0" fmla="*/ 0 w 3058160"/>
                  <a:gd name="connsiteY0" fmla="*/ 0 h 3491236"/>
                  <a:gd name="connsiteX1" fmla="*/ 509693 w 3058160"/>
                  <a:gd name="connsiteY1" fmla="*/ 0 h 3491236"/>
                  <a:gd name="connsiteX2" fmla="*/ 509693 w 3058160"/>
                  <a:gd name="connsiteY2" fmla="*/ 0 h 3491236"/>
                  <a:gd name="connsiteX3" fmla="*/ 1274233 w 3058160"/>
                  <a:gd name="connsiteY3" fmla="*/ 0 h 3491236"/>
                  <a:gd name="connsiteX4" fmla="*/ 3058160 w 3058160"/>
                  <a:gd name="connsiteY4" fmla="*/ 0 h 3491236"/>
                  <a:gd name="connsiteX5" fmla="*/ 3058160 w 3058160"/>
                  <a:gd name="connsiteY5" fmla="*/ 1736513 h 3491236"/>
                  <a:gd name="connsiteX6" fmla="*/ 3058160 w 3058160"/>
                  <a:gd name="connsiteY6" fmla="*/ 1736513 h 3491236"/>
                  <a:gd name="connsiteX7" fmla="*/ 3058160 w 3058160"/>
                  <a:gd name="connsiteY7" fmla="*/ 2480733 h 3491236"/>
                  <a:gd name="connsiteX8" fmla="*/ 3058160 w 3058160"/>
                  <a:gd name="connsiteY8" fmla="*/ 2976880 h 3491236"/>
                  <a:gd name="connsiteX9" fmla="*/ 2330873 w 3058160"/>
                  <a:gd name="connsiteY9" fmla="*/ 2997200 h 3491236"/>
                  <a:gd name="connsiteX10" fmla="*/ 1907976 w 3058160"/>
                  <a:gd name="connsiteY10" fmla="*/ 3491236 h 3491236"/>
                  <a:gd name="connsiteX11" fmla="*/ 1606973 w 3058160"/>
                  <a:gd name="connsiteY11" fmla="*/ 2987040 h 3491236"/>
                  <a:gd name="connsiteX12" fmla="*/ 0 w 3058160"/>
                  <a:gd name="connsiteY12" fmla="*/ 2976880 h 3491236"/>
                  <a:gd name="connsiteX13" fmla="*/ 0 w 3058160"/>
                  <a:gd name="connsiteY13" fmla="*/ 2480733 h 3491236"/>
                  <a:gd name="connsiteX14" fmla="*/ 0 w 3058160"/>
                  <a:gd name="connsiteY14" fmla="*/ 1736513 h 3491236"/>
                  <a:gd name="connsiteX15" fmla="*/ 0 w 3058160"/>
                  <a:gd name="connsiteY15" fmla="*/ 1736513 h 3491236"/>
                  <a:gd name="connsiteX16" fmla="*/ 0 w 3058160"/>
                  <a:gd name="connsiteY16" fmla="*/ 0 h 3491236"/>
                  <a:gd name="connsiteX0" fmla="*/ 0 w 3058160"/>
                  <a:gd name="connsiteY0" fmla="*/ 0 h 3247396"/>
                  <a:gd name="connsiteX1" fmla="*/ 509693 w 3058160"/>
                  <a:gd name="connsiteY1" fmla="*/ 0 h 3247396"/>
                  <a:gd name="connsiteX2" fmla="*/ 509693 w 3058160"/>
                  <a:gd name="connsiteY2" fmla="*/ 0 h 3247396"/>
                  <a:gd name="connsiteX3" fmla="*/ 1274233 w 3058160"/>
                  <a:gd name="connsiteY3" fmla="*/ 0 h 3247396"/>
                  <a:gd name="connsiteX4" fmla="*/ 3058160 w 3058160"/>
                  <a:gd name="connsiteY4" fmla="*/ 0 h 3247396"/>
                  <a:gd name="connsiteX5" fmla="*/ 3058160 w 3058160"/>
                  <a:gd name="connsiteY5" fmla="*/ 1736513 h 3247396"/>
                  <a:gd name="connsiteX6" fmla="*/ 3058160 w 3058160"/>
                  <a:gd name="connsiteY6" fmla="*/ 1736513 h 3247396"/>
                  <a:gd name="connsiteX7" fmla="*/ 3058160 w 3058160"/>
                  <a:gd name="connsiteY7" fmla="*/ 2480733 h 3247396"/>
                  <a:gd name="connsiteX8" fmla="*/ 3058160 w 3058160"/>
                  <a:gd name="connsiteY8" fmla="*/ 2976880 h 3247396"/>
                  <a:gd name="connsiteX9" fmla="*/ 2330873 w 3058160"/>
                  <a:gd name="connsiteY9" fmla="*/ 2997200 h 3247396"/>
                  <a:gd name="connsiteX10" fmla="*/ 1948616 w 3058160"/>
                  <a:gd name="connsiteY10" fmla="*/ 3247396 h 3247396"/>
                  <a:gd name="connsiteX11" fmla="*/ 1606973 w 3058160"/>
                  <a:gd name="connsiteY11" fmla="*/ 2987040 h 3247396"/>
                  <a:gd name="connsiteX12" fmla="*/ 0 w 3058160"/>
                  <a:gd name="connsiteY12" fmla="*/ 2976880 h 3247396"/>
                  <a:gd name="connsiteX13" fmla="*/ 0 w 3058160"/>
                  <a:gd name="connsiteY13" fmla="*/ 2480733 h 3247396"/>
                  <a:gd name="connsiteX14" fmla="*/ 0 w 3058160"/>
                  <a:gd name="connsiteY14" fmla="*/ 1736513 h 3247396"/>
                  <a:gd name="connsiteX15" fmla="*/ 0 w 3058160"/>
                  <a:gd name="connsiteY15" fmla="*/ 1736513 h 3247396"/>
                  <a:gd name="connsiteX16" fmla="*/ 0 w 3058160"/>
                  <a:gd name="connsiteY16" fmla="*/ 0 h 3247396"/>
                  <a:gd name="connsiteX0" fmla="*/ 0 w 3058160"/>
                  <a:gd name="connsiteY0" fmla="*/ 0 h 3149889"/>
                  <a:gd name="connsiteX1" fmla="*/ 509693 w 3058160"/>
                  <a:gd name="connsiteY1" fmla="*/ 0 h 3149889"/>
                  <a:gd name="connsiteX2" fmla="*/ 509693 w 3058160"/>
                  <a:gd name="connsiteY2" fmla="*/ 0 h 3149889"/>
                  <a:gd name="connsiteX3" fmla="*/ 1274233 w 3058160"/>
                  <a:gd name="connsiteY3" fmla="*/ 0 h 3149889"/>
                  <a:gd name="connsiteX4" fmla="*/ 3058160 w 3058160"/>
                  <a:gd name="connsiteY4" fmla="*/ 0 h 3149889"/>
                  <a:gd name="connsiteX5" fmla="*/ 3058160 w 3058160"/>
                  <a:gd name="connsiteY5" fmla="*/ 1736513 h 3149889"/>
                  <a:gd name="connsiteX6" fmla="*/ 3058160 w 3058160"/>
                  <a:gd name="connsiteY6" fmla="*/ 1736513 h 3149889"/>
                  <a:gd name="connsiteX7" fmla="*/ 3058160 w 3058160"/>
                  <a:gd name="connsiteY7" fmla="*/ 2480733 h 3149889"/>
                  <a:gd name="connsiteX8" fmla="*/ 3058160 w 3058160"/>
                  <a:gd name="connsiteY8" fmla="*/ 2976880 h 3149889"/>
                  <a:gd name="connsiteX9" fmla="*/ 2330873 w 3058160"/>
                  <a:gd name="connsiteY9" fmla="*/ 2997200 h 3149889"/>
                  <a:gd name="connsiteX10" fmla="*/ 1948620 w 3058160"/>
                  <a:gd name="connsiteY10" fmla="*/ 3149889 h 3149889"/>
                  <a:gd name="connsiteX11" fmla="*/ 1606973 w 3058160"/>
                  <a:gd name="connsiteY11" fmla="*/ 2987040 h 3149889"/>
                  <a:gd name="connsiteX12" fmla="*/ 0 w 3058160"/>
                  <a:gd name="connsiteY12" fmla="*/ 2976880 h 3149889"/>
                  <a:gd name="connsiteX13" fmla="*/ 0 w 3058160"/>
                  <a:gd name="connsiteY13" fmla="*/ 2480733 h 3149889"/>
                  <a:gd name="connsiteX14" fmla="*/ 0 w 3058160"/>
                  <a:gd name="connsiteY14" fmla="*/ 1736513 h 3149889"/>
                  <a:gd name="connsiteX15" fmla="*/ 0 w 3058160"/>
                  <a:gd name="connsiteY15" fmla="*/ 1736513 h 3149889"/>
                  <a:gd name="connsiteX16" fmla="*/ 0 w 3058160"/>
                  <a:gd name="connsiteY16" fmla="*/ 0 h 314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58160" h="3149889">
                    <a:moveTo>
                      <a:pt x="0" y="0"/>
                    </a:moveTo>
                    <a:lnTo>
                      <a:pt x="509693" y="0"/>
                    </a:lnTo>
                    <a:lnTo>
                      <a:pt x="509693" y="0"/>
                    </a:lnTo>
                    <a:lnTo>
                      <a:pt x="1274233" y="0"/>
                    </a:lnTo>
                    <a:lnTo>
                      <a:pt x="3058160" y="0"/>
                    </a:lnTo>
                    <a:lnTo>
                      <a:pt x="3058160" y="1736513"/>
                    </a:lnTo>
                    <a:lnTo>
                      <a:pt x="3058160" y="1736513"/>
                    </a:lnTo>
                    <a:lnTo>
                      <a:pt x="3058160" y="2480733"/>
                    </a:lnTo>
                    <a:lnTo>
                      <a:pt x="3058160" y="2976880"/>
                    </a:lnTo>
                    <a:lnTo>
                      <a:pt x="2330873" y="2997200"/>
                    </a:lnTo>
                    <a:lnTo>
                      <a:pt x="1948620" y="3149889"/>
                    </a:lnTo>
                    <a:lnTo>
                      <a:pt x="1606973" y="2987040"/>
                    </a:lnTo>
                    <a:lnTo>
                      <a:pt x="0" y="2976880"/>
                    </a:lnTo>
                    <a:lnTo>
                      <a:pt x="0" y="2480733"/>
                    </a:lnTo>
                    <a:lnTo>
                      <a:pt x="0" y="1736513"/>
                    </a:lnTo>
                    <a:lnTo>
                      <a:pt x="0" y="173651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Tahoma" panose="020B0604030504040204" pitchFamily="34" charset="0"/>
                  <a:ea typeface="Tahoma" panose="020B0604030504040204" pitchFamily="34" charset="0"/>
                  <a:cs typeface="Tahoma" panose="020B0604030504040204" pitchFamily="34" charset="0"/>
                </a:endParaRPr>
              </a:p>
            </p:txBody>
          </p:sp>
          <p:sp>
            <p:nvSpPr>
              <p:cNvPr id="11" name="TextBox 10"/>
              <p:cNvSpPr txBox="1"/>
              <p:nvPr/>
            </p:nvSpPr>
            <p:spPr>
              <a:xfrm>
                <a:off x="4187487" y="1451049"/>
                <a:ext cx="3105096" cy="815608"/>
              </a:xfrm>
              <a:prstGeom prst="rect">
                <a:avLst/>
              </a:prstGeom>
              <a:noFill/>
            </p:spPr>
            <p:txBody>
              <a:bodyPr wrap="square" rtlCol="0">
                <a:spAutoFit/>
              </a:bodyPr>
              <a:lstStyle/>
              <a:p>
                <a:r>
                  <a:rPr lang="en-US" sz="1350" b="1" dirty="0" err="1">
                    <a:latin typeface="Tahoma" panose="020B0604030504040204" pitchFamily="34" charset="0"/>
                    <a:ea typeface="Tahoma" panose="020B0604030504040204" pitchFamily="34" charset="0"/>
                    <a:cs typeface="Tahoma" panose="020B0604030504040204" pitchFamily="34" charset="0"/>
                  </a:rPr>
                  <a:t>SimilarWeb</a:t>
                </a:r>
                <a:endParaRPr lang="en-US" sz="1350" b="1"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350" dirty="0">
                    <a:latin typeface="Tahoma" panose="020B0604030504040204" pitchFamily="34" charset="0"/>
                    <a:ea typeface="Tahoma" panose="020B0604030504040204" pitchFamily="34" charset="0"/>
                    <a:cs typeface="Tahoma" panose="020B0604030504040204" pitchFamily="34" charset="0"/>
                  </a:rPr>
                  <a:t>https://www.similarweb.com</a:t>
                </a:r>
              </a:p>
            </p:txBody>
          </p:sp>
          <p:pic>
            <p:nvPicPr>
              <p:cNvPr id="13" name="Picture 12"/>
              <p:cNvPicPr>
                <a:picLocks noChangeAspect="1"/>
              </p:cNvPicPr>
              <p:nvPr/>
            </p:nvPicPr>
            <p:blipFill>
              <a:blip r:embed="rId3"/>
              <a:stretch>
                <a:fillRect/>
              </a:stretch>
            </p:blipFill>
            <p:spPr>
              <a:xfrm>
                <a:off x="4264572" y="2271363"/>
                <a:ext cx="2441028" cy="409385"/>
              </a:xfrm>
              <a:prstGeom prst="rect">
                <a:avLst/>
              </a:prstGeom>
            </p:spPr>
          </p:pic>
        </p:grpSp>
        <p:grpSp>
          <p:nvGrpSpPr>
            <p:cNvPr id="26" name="Group 25"/>
            <p:cNvGrpSpPr/>
            <p:nvPr/>
          </p:nvGrpSpPr>
          <p:grpSpPr>
            <a:xfrm>
              <a:off x="3484710" y="1361349"/>
              <a:ext cx="4826171" cy="1615440"/>
              <a:chOff x="963176" y="4500880"/>
              <a:chExt cx="4574024" cy="1615440"/>
            </a:xfrm>
          </p:grpSpPr>
          <p:sp>
            <p:nvSpPr>
              <p:cNvPr id="18" name="Rectangular Callout 4"/>
              <p:cNvSpPr/>
              <p:nvPr/>
            </p:nvSpPr>
            <p:spPr>
              <a:xfrm rot="16200000">
                <a:off x="2442468" y="3021588"/>
                <a:ext cx="1615440" cy="4574024"/>
              </a:xfrm>
              <a:custGeom>
                <a:avLst/>
                <a:gdLst>
                  <a:gd name="connsiteX0" fmla="*/ 0 w 3058160"/>
                  <a:gd name="connsiteY0" fmla="*/ 0 h 2976880"/>
                  <a:gd name="connsiteX1" fmla="*/ 509693 w 3058160"/>
                  <a:gd name="connsiteY1" fmla="*/ 0 h 2976880"/>
                  <a:gd name="connsiteX2" fmla="*/ 509693 w 3058160"/>
                  <a:gd name="connsiteY2" fmla="*/ 0 h 2976880"/>
                  <a:gd name="connsiteX3" fmla="*/ 1274233 w 3058160"/>
                  <a:gd name="connsiteY3" fmla="*/ 0 h 2976880"/>
                  <a:gd name="connsiteX4" fmla="*/ 3058160 w 3058160"/>
                  <a:gd name="connsiteY4" fmla="*/ 0 h 2976880"/>
                  <a:gd name="connsiteX5" fmla="*/ 3058160 w 3058160"/>
                  <a:gd name="connsiteY5" fmla="*/ 1736513 h 2976880"/>
                  <a:gd name="connsiteX6" fmla="*/ 3058160 w 3058160"/>
                  <a:gd name="connsiteY6" fmla="*/ 1736513 h 2976880"/>
                  <a:gd name="connsiteX7" fmla="*/ 3058160 w 3058160"/>
                  <a:gd name="connsiteY7" fmla="*/ 2480733 h 2976880"/>
                  <a:gd name="connsiteX8" fmla="*/ 3058160 w 3058160"/>
                  <a:gd name="connsiteY8" fmla="*/ 2976880 h 2976880"/>
                  <a:gd name="connsiteX9" fmla="*/ 1274233 w 3058160"/>
                  <a:gd name="connsiteY9" fmla="*/ 2976880 h 2976880"/>
                  <a:gd name="connsiteX10" fmla="*/ 932616 w 3058160"/>
                  <a:gd name="connsiteY10" fmla="*/ 3379473 h 2976880"/>
                  <a:gd name="connsiteX11" fmla="*/ 509693 w 3058160"/>
                  <a:gd name="connsiteY11" fmla="*/ 2976880 h 2976880"/>
                  <a:gd name="connsiteX12" fmla="*/ 0 w 3058160"/>
                  <a:gd name="connsiteY12" fmla="*/ 2976880 h 2976880"/>
                  <a:gd name="connsiteX13" fmla="*/ 0 w 3058160"/>
                  <a:gd name="connsiteY13" fmla="*/ 2480733 h 2976880"/>
                  <a:gd name="connsiteX14" fmla="*/ 0 w 3058160"/>
                  <a:gd name="connsiteY14" fmla="*/ 1736513 h 2976880"/>
                  <a:gd name="connsiteX15" fmla="*/ 0 w 3058160"/>
                  <a:gd name="connsiteY15" fmla="*/ 1736513 h 2976880"/>
                  <a:gd name="connsiteX16" fmla="*/ 0 w 3058160"/>
                  <a:gd name="connsiteY16" fmla="*/ 0 h 2976880"/>
                  <a:gd name="connsiteX0" fmla="*/ 0 w 3058160"/>
                  <a:gd name="connsiteY0" fmla="*/ 0 h 3379473"/>
                  <a:gd name="connsiteX1" fmla="*/ 509693 w 3058160"/>
                  <a:gd name="connsiteY1" fmla="*/ 0 h 3379473"/>
                  <a:gd name="connsiteX2" fmla="*/ 509693 w 3058160"/>
                  <a:gd name="connsiteY2" fmla="*/ 0 h 3379473"/>
                  <a:gd name="connsiteX3" fmla="*/ 1274233 w 3058160"/>
                  <a:gd name="connsiteY3" fmla="*/ 0 h 3379473"/>
                  <a:gd name="connsiteX4" fmla="*/ 3058160 w 3058160"/>
                  <a:gd name="connsiteY4" fmla="*/ 0 h 3379473"/>
                  <a:gd name="connsiteX5" fmla="*/ 3058160 w 3058160"/>
                  <a:gd name="connsiteY5" fmla="*/ 1736513 h 3379473"/>
                  <a:gd name="connsiteX6" fmla="*/ 3058160 w 3058160"/>
                  <a:gd name="connsiteY6" fmla="*/ 1736513 h 3379473"/>
                  <a:gd name="connsiteX7" fmla="*/ 3058160 w 3058160"/>
                  <a:gd name="connsiteY7" fmla="*/ 2480733 h 3379473"/>
                  <a:gd name="connsiteX8" fmla="*/ 3058160 w 3058160"/>
                  <a:gd name="connsiteY8" fmla="*/ 2976880 h 3379473"/>
                  <a:gd name="connsiteX9" fmla="*/ 2219113 w 3058160"/>
                  <a:gd name="connsiteY9" fmla="*/ 2997200 h 3379473"/>
                  <a:gd name="connsiteX10" fmla="*/ 932616 w 3058160"/>
                  <a:gd name="connsiteY10" fmla="*/ 3379473 h 3379473"/>
                  <a:gd name="connsiteX11" fmla="*/ 509693 w 3058160"/>
                  <a:gd name="connsiteY11" fmla="*/ 2976880 h 3379473"/>
                  <a:gd name="connsiteX12" fmla="*/ 0 w 3058160"/>
                  <a:gd name="connsiteY12" fmla="*/ 2976880 h 3379473"/>
                  <a:gd name="connsiteX13" fmla="*/ 0 w 3058160"/>
                  <a:gd name="connsiteY13" fmla="*/ 2480733 h 3379473"/>
                  <a:gd name="connsiteX14" fmla="*/ 0 w 3058160"/>
                  <a:gd name="connsiteY14" fmla="*/ 1736513 h 3379473"/>
                  <a:gd name="connsiteX15" fmla="*/ 0 w 3058160"/>
                  <a:gd name="connsiteY15" fmla="*/ 1736513 h 3379473"/>
                  <a:gd name="connsiteX16" fmla="*/ 0 w 3058160"/>
                  <a:gd name="connsiteY16" fmla="*/ 0 h 3379473"/>
                  <a:gd name="connsiteX0" fmla="*/ 0 w 3058160"/>
                  <a:gd name="connsiteY0" fmla="*/ 0 h 3440436"/>
                  <a:gd name="connsiteX1" fmla="*/ 509693 w 3058160"/>
                  <a:gd name="connsiteY1" fmla="*/ 0 h 3440436"/>
                  <a:gd name="connsiteX2" fmla="*/ 509693 w 3058160"/>
                  <a:gd name="connsiteY2" fmla="*/ 0 h 3440436"/>
                  <a:gd name="connsiteX3" fmla="*/ 1274233 w 3058160"/>
                  <a:gd name="connsiteY3" fmla="*/ 0 h 3440436"/>
                  <a:gd name="connsiteX4" fmla="*/ 3058160 w 3058160"/>
                  <a:gd name="connsiteY4" fmla="*/ 0 h 3440436"/>
                  <a:gd name="connsiteX5" fmla="*/ 3058160 w 3058160"/>
                  <a:gd name="connsiteY5" fmla="*/ 1736513 h 3440436"/>
                  <a:gd name="connsiteX6" fmla="*/ 3058160 w 3058160"/>
                  <a:gd name="connsiteY6" fmla="*/ 1736513 h 3440436"/>
                  <a:gd name="connsiteX7" fmla="*/ 3058160 w 3058160"/>
                  <a:gd name="connsiteY7" fmla="*/ 2480733 h 3440436"/>
                  <a:gd name="connsiteX8" fmla="*/ 3058160 w 3058160"/>
                  <a:gd name="connsiteY8" fmla="*/ 2976880 h 3440436"/>
                  <a:gd name="connsiteX9" fmla="*/ 2219113 w 3058160"/>
                  <a:gd name="connsiteY9" fmla="*/ 2997200 h 3440436"/>
                  <a:gd name="connsiteX10" fmla="*/ 1826696 w 3058160"/>
                  <a:gd name="connsiteY10" fmla="*/ 3440436 h 3440436"/>
                  <a:gd name="connsiteX11" fmla="*/ 509693 w 3058160"/>
                  <a:gd name="connsiteY11" fmla="*/ 2976880 h 3440436"/>
                  <a:gd name="connsiteX12" fmla="*/ 0 w 3058160"/>
                  <a:gd name="connsiteY12" fmla="*/ 2976880 h 3440436"/>
                  <a:gd name="connsiteX13" fmla="*/ 0 w 3058160"/>
                  <a:gd name="connsiteY13" fmla="*/ 2480733 h 3440436"/>
                  <a:gd name="connsiteX14" fmla="*/ 0 w 3058160"/>
                  <a:gd name="connsiteY14" fmla="*/ 1736513 h 3440436"/>
                  <a:gd name="connsiteX15" fmla="*/ 0 w 3058160"/>
                  <a:gd name="connsiteY15" fmla="*/ 1736513 h 3440436"/>
                  <a:gd name="connsiteX16" fmla="*/ 0 w 3058160"/>
                  <a:gd name="connsiteY16" fmla="*/ 0 h 3440436"/>
                  <a:gd name="connsiteX0" fmla="*/ 0 w 3058160"/>
                  <a:gd name="connsiteY0" fmla="*/ 0 h 3440436"/>
                  <a:gd name="connsiteX1" fmla="*/ 509693 w 3058160"/>
                  <a:gd name="connsiteY1" fmla="*/ 0 h 3440436"/>
                  <a:gd name="connsiteX2" fmla="*/ 509693 w 3058160"/>
                  <a:gd name="connsiteY2" fmla="*/ 0 h 3440436"/>
                  <a:gd name="connsiteX3" fmla="*/ 1274233 w 3058160"/>
                  <a:gd name="connsiteY3" fmla="*/ 0 h 3440436"/>
                  <a:gd name="connsiteX4" fmla="*/ 3058160 w 3058160"/>
                  <a:gd name="connsiteY4" fmla="*/ 0 h 3440436"/>
                  <a:gd name="connsiteX5" fmla="*/ 3058160 w 3058160"/>
                  <a:gd name="connsiteY5" fmla="*/ 1736513 h 3440436"/>
                  <a:gd name="connsiteX6" fmla="*/ 3058160 w 3058160"/>
                  <a:gd name="connsiteY6" fmla="*/ 1736513 h 3440436"/>
                  <a:gd name="connsiteX7" fmla="*/ 3058160 w 3058160"/>
                  <a:gd name="connsiteY7" fmla="*/ 2480733 h 3440436"/>
                  <a:gd name="connsiteX8" fmla="*/ 3058160 w 3058160"/>
                  <a:gd name="connsiteY8" fmla="*/ 2976880 h 3440436"/>
                  <a:gd name="connsiteX9" fmla="*/ 2219113 w 3058160"/>
                  <a:gd name="connsiteY9" fmla="*/ 2997200 h 3440436"/>
                  <a:gd name="connsiteX10" fmla="*/ 1826696 w 3058160"/>
                  <a:gd name="connsiteY10" fmla="*/ 3440436 h 3440436"/>
                  <a:gd name="connsiteX11" fmla="*/ 1606973 w 3058160"/>
                  <a:gd name="connsiteY11" fmla="*/ 2987040 h 3440436"/>
                  <a:gd name="connsiteX12" fmla="*/ 0 w 3058160"/>
                  <a:gd name="connsiteY12" fmla="*/ 2976880 h 3440436"/>
                  <a:gd name="connsiteX13" fmla="*/ 0 w 3058160"/>
                  <a:gd name="connsiteY13" fmla="*/ 2480733 h 3440436"/>
                  <a:gd name="connsiteX14" fmla="*/ 0 w 3058160"/>
                  <a:gd name="connsiteY14" fmla="*/ 1736513 h 3440436"/>
                  <a:gd name="connsiteX15" fmla="*/ 0 w 3058160"/>
                  <a:gd name="connsiteY15" fmla="*/ 1736513 h 3440436"/>
                  <a:gd name="connsiteX16" fmla="*/ 0 w 3058160"/>
                  <a:gd name="connsiteY16" fmla="*/ 0 h 3440436"/>
                  <a:gd name="connsiteX0" fmla="*/ 0 w 3058160"/>
                  <a:gd name="connsiteY0" fmla="*/ 0 h 3491236"/>
                  <a:gd name="connsiteX1" fmla="*/ 509693 w 3058160"/>
                  <a:gd name="connsiteY1" fmla="*/ 0 h 3491236"/>
                  <a:gd name="connsiteX2" fmla="*/ 509693 w 3058160"/>
                  <a:gd name="connsiteY2" fmla="*/ 0 h 3491236"/>
                  <a:gd name="connsiteX3" fmla="*/ 1274233 w 3058160"/>
                  <a:gd name="connsiteY3" fmla="*/ 0 h 3491236"/>
                  <a:gd name="connsiteX4" fmla="*/ 3058160 w 3058160"/>
                  <a:gd name="connsiteY4" fmla="*/ 0 h 3491236"/>
                  <a:gd name="connsiteX5" fmla="*/ 3058160 w 3058160"/>
                  <a:gd name="connsiteY5" fmla="*/ 1736513 h 3491236"/>
                  <a:gd name="connsiteX6" fmla="*/ 3058160 w 3058160"/>
                  <a:gd name="connsiteY6" fmla="*/ 1736513 h 3491236"/>
                  <a:gd name="connsiteX7" fmla="*/ 3058160 w 3058160"/>
                  <a:gd name="connsiteY7" fmla="*/ 2480733 h 3491236"/>
                  <a:gd name="connsiteX8" fmla="*/ 3058160 w 3058160"/>
                  <a:gd name="connsiteY8" fmla="*/ 2976880 h 3491236"/>
                  <a:gd name="connsiteX9" fmla="*/ 2219113 w 3058160"/>
                  <a:gd name="connsiteY9" fmla="*/ 2997200 h 3491236"/>
                  <a:gd name="connsiteX10" fmla="*/ 1907976 w 3058160"/>
                  <a:gd name="connsiteY10" fmla="*/ 3491236 h 3491236"/>
                  <a:gd name="connsiteX11" fmla="*/ 1606973 w 3058160"/>
                  <a:gd name="connsiteY11" fmla="*/ 2987040 h 3491236"/>
                  <a:gd name="connsiteX12" fmla="*/ 0 w 3058160"/>
                  <a:gd name="connsiteY12" fmla="*/ 2976880 h 3491236"/>
                  <a:gd name="connsiteX13" fmla="*/ 0 w 3058160"/>
                  <a:gd name="connsiteY13" fmla="*/ 2480733 h 3491236"/>
                  <a:gd name="connsiteX14" fmla="*/ 0 w 3058160"/>
                  <a:gd name="connsiteY14" fmla="*/ 1736513 h 3491236"/>
                  <a:gd name="connsiteX15" fmla="*/ 0 w 3058160"/>
                  <a:gd name="connsiteY15" fmla="*/ 1736513 h 3491236"/>
                  <a:gd name="connsiteX16" fmla="*/ 0 w 3058160"/>
                  <a:gd name="connsiteY16" fmla="*/ 0 h 3491236"/>
                  <a:gd name="connsiteX0" fmla="*/ 0 w 3058160"/>
                  <a:gd name="connsiteY0" fmla="*/ 0 h 3491236"/>
                  <a:gd name="connsiteX1" fmla="*/ 509693 w 3058160"/>
                  <a:gd name="connsiteY1" fmla="*/ 0 h 3491236"/>
                  <a:gd name="connsiteX2" fmla="*/ 509693 w 3058160"/>
                  <a:gd name="connsiteY2" fmla="*/ 0 h 3491236"/>
                  <a:gd name="connsiteX3" fmla="*/ 1274233 w 3058160"/>
                  <a:gd name="connsiteY3" fmla="*/ 0 h 3491236"/>
                  <a:gd name="connsiteX4" fmla="*/ 3058160 w 3058160"/>
                  <a:gd name="connsiteY4" fmla="*/ 0 h 3491236"/>
                  <a:gd name="connsiteX5" fmla="*/ 3058160 w 3058160"/>
                  <a:gd name="connsiteY5" fmla="*/ 1736513 h 3491236"/>
                  <a:gd name="connsiteX6" fmla="*/ 3058160 w 3058160"/>
                  <a:gd name="connsiteY6" fmla="*/ 1736513 h 3491236"/>
                  <a:gd name="connsiteX7" fmla="*/ 3058160 w 3058160"/>
                  <a:gd name="connsiteY7" fmla="*/ 2480733 h 3491236"/>
                  <a:gd name="connsiteX8" fmla="*/ 3058160 w 3058160"/>
                  <a:gd name="connsiteY8" fmla="*/ 2976880 h 3491236"/>
                  <a:gd name="connsiteX9" fmla="*/ 2330873 w 3058160"/>
                  <a:gd name="connsiteY9" fmla="*/ 2997200 h 3491236"/>
                  <a:gd name="connsiteX10" fmla="*/ 1907976 w 3058160"/>
                  <a:gd name="connsiteY10" fmla="*/ 3491236 h 3491236"/>
                  <a:gd name="connsiteX11" fmla="*/ 1606973 w 3058160"/>
                  <a:gd name="connsiteY11" fmla="*/ 2987040 h 3491236"/>
                  <a:gd name="connsiteX12" fmla="*/ 0 w 3058160"/>
                  <a:gd name="connsiteY12" fmla="*/ 2976880 h 3491236"/>
                  <a:gd name="connsiteX13" fmla="*/ 0 w 3058160"/>
                  <a:gd name="connsiteY13" fmla="*/ 2480733 h 3491236"/>
                  <a:gd name="connsiteX14" fmla="*/ 0 w 3058160"/>
                  <a:gd name="connsiteY14" fmla="*/ 1736513 h 3491236"/>
                  <a:gd name="connsiteX15" fmla="*/ 0 w 3058160"/>
                  <a:gd name="connsiteY15" fmla="*/ 1736513 h 3491236"/>
                  <a:gd name="connsiteX16" fmla="*/ 0 w 3058160"/>
                  <a:gd name="connsiteY16" fmla="*/ 0 h 3491236"/>
                  <a:gd name="connsiteX0" fmla="*/ 0 w 3058160"/>
                  <a:gd name="connsiteY0" fmla="*/ 0 h 3247396"/>
                  <a:gd name="connsiteX1" fmla="*/ 509693 w 3058160"/>
                  <a:gd name="connsiteY1" fmla="*/ 0 h 3247396"/>
                  <a:gd name="connsiteX2" fmla="*/ 509693 w 3058160"/>
                  <a:gd name="connsiteY2" fmla="*/ 0 h 3247396"/>
                  <a:gd name="connsiteX3" fmla="*/ 1274233 w 3058160"/>
                  <a:gd name="connsiteY3" fmla="*/ 0 h 3247396"/>
                  <a:gd name="connsiteX4" fmla="*/ 3058160 w 3058160"/>
                  <a:gd name="connsiteY4" fmla="*/ 0 h 3247396"/>
                  <a:gd name="connsiteX5" fmla="*/ 3058160 w 3058160"/>
                  <a:gd name="connsiteY5" fmla="*/ 1736513 h 3247396"/>
                  <a:gd name="connsiteX6" fmla="*/ 3058160 w 3058160"/>
                  <a:gd name="connsiteY6" fmla="*/ 1736513 h 3247396"/>
                  <a:gd name="connsiteX7" fmla="*/ 3058160 w 3058160"/>
                  <a:gd name="connsiteY7" fmla="*/ 2480733 h 3247396"/>
                  <a:gd name="connsiteX8" fmla="*/ 3058160 w 3058160"/>
                  <a:gd name="connsiteY8" fmla="*/ 2976880 h 3247396"/>
                  <a:gd name="connsiteX9" fmla="*/ 2330873 w 3058160"/>
                  <a:gd name="connsiteY9" fmla="*/ 2997200 h 3247396"/>
                  <a:gd name="connsiteX10" fmla="*/ 1948616 w 3058160"/>
                  <a:gd name="connsiteY10" fmla="*/ 3247396 h 3247396"/>
                  <a:gd name="connsiteX11" fmla="*/ 1606973 w 3058160"/>
                  <a:gd name="connsiteY11" fmla="*/ 2987040 h 3247396"/>
                  <a:gd name="connsiteX12" fmla="*/ 0 w 3058160"/>
                  <a:gd name="connsiteY12" fmla="*/ 2976880 h 3247396"/>
                  <a:gd name="connsiteX13" fmla="*/ 0 w 3058160"/>
                  <a:gd name="connsiteY13" fmla="*/ 2480733 h 3247396"/>
                  <a:gd name="connsiteX14" fmla="*/ 0 w 3058160"/>
                  <a:gd name="connsiteY14" fmla="*/ 1736513 h 3247396"/>
                  <a:gd name="connsiteX15" fmla="*/ 0 w 3058160"/>
                  <a:gd name="connsiteY15" fmla="*/ 1736513 h 3247396"/>
                  <a:gd name="connsiteX16" fmla="*/ 0 w 3058160"/>
                  <a:gd name="connsiteY16" fmla="*/ 0 h 3247396"/>
                  <a:gd name="connsiteX0" fmla="*/ 0 w 3058160"/>
                  <a:gd name="connsiteY0" fmla="*/ 0 h 3149889"/>
                  <a:gd name="connsiteX1" fmla="*/ 509693 w 3058160"/>
                  <a:gd name="connsiteY1" fmla="*/ 0 h 3149889"/>
                  <a:gd name="connsiteX2" fmla="*/ 509693 w 3058160"/>
                  <a:gd name="connsiteY2" fmla="*/ 0 h 3149889"/>
                  <a:gd name="connsiteX3" fmla="*/ 1274233 w 3058160"/>
                  <a:gd name="connsiteY3" fmla="*/ 0 h 3149889"/>
                  <a:gd name="connsiteX4" fmla="*/ 3058160 w 3058160"/>
                  <a:gd name="connsiteY4" fmla="*/ 0 h 3149889"/>
                  <a:gd name="connsiteX5" fmla="*/ 3058160 w 3058160"/>
                  <a:gd name="connsiteY5" fmla="*/ 1736513 h 3149889"/>
                  <a:gd name="connsiteX6" fmla="*/ 3058160 w 3058160"/>
                  <a:gd name="connsiteY6" fmla="*/ 1736513 h 3149889"/>
                  <a:gd name="connsiteX7" fmla="*/ 3058160 w 3058160"/>
                  <a:gd name="connsiteY7" fmla="*/ 2480733 h 3149889"/>
                  <a:gd name="connsiteX8" fmla="*/ 3058160 w 3058160"/>
                  <a:gd name="connsiteY8" fmla="*/ 2976880 h 3149889"/>
                  <a:gd name="connsiteX9" fmla="*/ 2330873 w 3058160"/>
                  <a:gd name="connsiteY9" fmla="*/ 2997200 h 3149889"/>
                  <a:gd name="connsiteX10" fmla="*/ 1948620 w 3058160"/>
                  <a:gd name="connsiteY10" fmla="*/ 3149889 h 3149889"/>
                  <a:gd name="connsiteX11" fmla="*/ 1606973 w 3058160"/>
                  <a:gd name="connsiteY11" fmla="*/ 2987040 h 3149889"/>
                  <a:gd name="connsiteX12" fmla="*/ 0 w 3058160"/>
                  <a:gd name="connsiteY12" fmla="*/ 2976880 h 3149889"/>
                  <a:gd name="connsiteX13" fmla="*/ 0 w 3058160"/>
                  <a:gd name="connsiteY13" fmla="*/ 2480733 h 3149889"/>
                  <a:gd name="connsiteX14" fmla="*/ 0 w 3058160"/>
                  <a:gd name="connsiteY14" fmla="*/ 1736513 h 3149889"/>
                  <a:gd name="connsiteX15" fmla="*/ 0 w 3058160"/>
                  <a:gd name="connsiteY15" fmla="*/ 1736513 h 3149889"/>
                  <a:gd name="connsiteX16" fmla="*/ 0 w 3058160"/>
                  <a:gd name="connsiteY16" fmla="*/ 0 h 314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58160" h="3149889">
                    <a:moveTo>
                      <a:pt x="0" y="0"/>
                    </a:moveTo>
                    <a:lnTo>
                      <a:pt x="509693" y="0"/>
                    </a:lnTo>
                    <a:lnTo>
                      <a:pt x="509693" y="0"/>
                    </a:lnTo>
                    <a:lnTo>
                      <a:pt x="1274233" y="0"/>
                    </a:lnTo>
                    <a:lnTo>
                      <a:pt x="3058160" y="0"/>
                    </a:lnTo>
                    <a:lnTo>
                      <a:pt x="3058160" y="1736513"/>
                    </a:lnTo>
                    <a:lnTo>
                      <a:pt x="3058160" y="1736513"/>
                    </a:lnTo>
                    <a:lnTo>
                      <a:pt x="3058160" y="2480733"/>
                    </a:lnTo>
                    <a:lnTo>
                      <a:pt x="3058160" y="2976880"/>
                    </a:lnTo>
                    <a:lnTo>
                      <a:pt x="2330873" y="2997200"/>
                    </a:lnTo>
                    <a:lnTo>
                      <a:pt x="1948620" y="3149889"/>
                    </a:lnTo>
                    <a:lnTo>
                      <a:pt x="1606973" y="2987040"/>
                    </a:lnTo>
                    <a:lnTo>
                      <a:pt x="0" y="2976880"/>
                    </a:lnTo>
                    <a:lnTo>
                      <a:pt x="0" y="2480733"/>
                    </a:lnTo>
                    <a:lnTo>
                      <a:pt x="0" y="1736513"/>
                    </a:lnTo>
                    <a:lnTo>
                      <a:pt x="0" y="1736513"/>
                    </a:lnTo>
                    <a:lnTo>
                      <a:pt x="0" y="0"/>
                    </a:lnTo>
                    <a:close/>
                  </a:path>
                </a:pathLst>
              </a:custGeom>
              <a:solidFill>
                <a:srgbClr val="111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Tahoma" panose="020B0604030504040204" pitchFamily="34" charset="0"/>
                  <a:ea typeface="Tahoma" panose="020B0604030504040204" pitchFamily="34" charset="0"/>
                  <a:cs typeface="Tahoma" panose="020B0604030504040204" pitchFamily="34" charset="0"/>
                </a:endParaRPr>
              </a:p>
            </p:txBody>
          </p:sp>
          <p:sp>
            <p:nvSpPr>
              <p:cNvPr id="19" name="TextBox 18"/>
              <p:cNvSpPr txBox="1"/>
              <p:nvPr/>
            </p:nvSpPr>
            <p:spPr>
              <a:xfrm>
                <a:off x="1146357" y="4687587"/>
                <a:ext cx="2794939" cy="815608"/>
              </a:xfrm>
              <a:prstGeom prst="rect">
                <a:avLst/>
              </a:prstGeom>
              <a:noFill/>
            </p:spPr>
            <p:txBody>
              <a:bodyPr wrap="none" rtlCol="0">
                <a:spAutoFit/>
              </a:bodyPr>
              <a:lstStyle/>
              <a:p>
                <a:r>
                  <a:rPr lang="en-US" sz="1350" b="1" dirty="0" err="1">
                    <a:solidFill>
                      <a:schemeClr val="bg1"/>
                    </a:solidFill>
                    <a:latin typeface="Tahoma" panose="020B0604030504040204" pitchFamily="34" charset="0"/>
                    <a:ea typeface="Tahoma" panose="020B0604030504040204" pitchFamily="34" charset="0"/>
                    <a:cs typeface="Tahoma" panose="020B0604030504040204" pitchFamily="34" charset="0"/>
                  </a:rPr>
                  <a:t>SemRush</a:t>
                </a:r>
                <a:endParaRPr lang="en-US" sz="1350"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350" dirty="0">
                    <a:solidFill>
                      <a:schemeClr val="bg1"/>
                    </a:solidFill>
                    <a:latin typeface="Tahoma" panose="020B0604030504040204" pitchFamily="34" charset="0"/>
                    <a:ea typeface="Tahoma" panose="020B0604030504040204" pitchFamily="34" charset="0"/>
                    <a:cs typeface="Tahoma" panose="020B0604030504040204" pitchFamily="34" charset="0"/>
                  </a:rPr>
                  <a:t>https://www.semrush.com</a:t>
                </a:r>
              </a:p>
            </p:txBody>
          </p:sp>
          <p:pic>
            <p:nvPicPr>
              <p:cNvPr id="21" name="Picture 20"/>
              <p:cNvPicPr>
                <a:picLocks noChangeAspect="1"/>
              </p:cNvPicPr>
              <p:nvPr/>
            </p:nvPicPr>
            <p:blipFill>
              <a:blip r:embed="rId4"/>
              <a:stretch>
                <a:fillRect/>
              </a:stretch>
            </p:blipFill>
            <p:spPr>
              <a:xfrm>
                <a:off x="1291617" y="5496197"/>
                <a:ext cx="3416862" cy="473624"/>
              </a:xfrm>
              <a:prstGeom prst="rect">
                <a:avLst/>
              </a:prstGeom>
            </p:spPr>
          </p:pic>
        </p:grpSp>
        <p:sp>
          <p:nvSpPr>
            <p:cNvPr id="22" name="Rectangular Callout 4"/>
            <p:cNvSpPr/>
            <p:nvPr/>
          </p:nvSpPr>
          <p:spPr>
            <a:xfrm rot="16200000" flipV="1">
              <a:off x="7026633" y="2013914"/>
              <a:ext cx="5001743" cy="3696610"/>
            </a:xfrm>
            <a:custGeom>
              <a:avLst/>
              <a:gdLst>
                <a:gd name="connsiteX0" fmla="*/ 0 w 3058160"/>
                <a:gd name="connsiteY0" fmla="*/ 0 h 2976880"/>
                <a:gd name="connsiteX1" fmla="*/ 509693 w 3058160"/>
                <a:gd name="connsiteY1" fmla="*/ 0 h 2976880"/>
                <a:gd name="connsiteX2" fmla="*/ 509693 w 3058160"/>
                <a:gd name="connsiteY2" fmla="*/ 0 h 2976880"/>
                <a:gd name="connsiteX3" fmla="*/ 1274233 w 3058160"/>
                <a:gd name="connsiteY3" fmla="*/ 0 h 2976880"/>
                <a:gd name="connsiteX4" fmla="*/ 3058160 w 3058160"/>
                <a:gd name="connsiteY4" fmla="*/ 0 h 2976880"/>
                <a:gd name="connsiteX5" fmla="*/ 3058160 w 3058160"/>
                <a:gd name="connsiteY5" fmla="*/ 1736513 h 2976880"/>
                <a:gd name="connsiteX6" fmla="*/ 3058160 w 3058160"/>
                <a:gd name="connsiteY6" fmla="*/ 1736513 h 2976880"/>
                <a:gd name="connsiteX7" fmla="*/ 3058160 w 3058160"/>
                <a:gd name="connsiteY7" fmla="*/ 2480733 h 2976880"/>
                <a:gd name="connsiteX8" fmla="*/ 3058160 w 3058160"/>
                <a:gd name="connsiteY8" fmla="*/ 2976880 h 2976880"/>
                <a:gd name="connsiteX9" fmla="*/ 1274233 w 3058160"/>
                <a:gd name="connsiteY9" fmla="*/ 2976880 h 2976880"/>
                <a:gd name="connsiteX10" fmla="*/ 932616 w 3058160"/>
                <a:gd name="connsiteY10" fmla="*/ 3379473 h 2976880"/>
                <a:gd name="connsiteX11" fmla="*/ 509693 w 3058160"/>
                <a:gd name="connsiteY11" fmla="*/ 2976880 h 2976880"/>
                <a:gd name="connsiteX12" fmla="*/ 0 w 3058160"/>
                <a:gd name="connsiteY12" fmla="*/ 2976880 h 2976880"/>
                <a:gd name="connsiteX13" fmla="*/ 0 w 3058160"/>
                <a:gd name="connsiteY13" fmla="*/ 2480733 h 2976880"/>
                <a:gd name="connsiteX14" fmla="*/ 0 w 3058160"/>
                <a:gd name="connsiteY14" fmla="*/ 1736513 h 2976880"/>
                <a:gd name="connsiteX15" fmla="*/ 0 w 3058160"/>
                <a:gd name="connsiteY15" fmla="*/ 1736513 h 2976880"/>
                <a:gd name="connsiteX16" fmla="*/ 0 w 3058160"/>
                <a:gd name="connsiteY16" fmla="*/ 0 h 2976880"/>
                <a:gd name="connsiteX0" fmla="*/ 0 w 3058160"/>
                <a:gd name="connsiteY0" fmla="*/ 0 h 3379473"/>
                <a:gd name="connsiteX1" fmla="*/ 509693 w 3058160"/>
                <a:gd name="connsiteY1" fmla="*/ 0 h 3379473"/>
                <a:gd name="connsiteX2" fmla="*/ 509693 w 3058160"/>
                <a:gd name="connsiteY2" fmla="*/ 0 h 3379473"/>
                <a:gd name="connsiteX3" fmla="*/ 1274233 w 3058160"/>
                <a:gd name="connsiteY3" fmla="*/ 0 h 3379473"/>
                <a:gd name="connsiteX4" fmla="*/ 3058160 w 3058160"/>
                <a:gd name="connsiteY4" fmla="*/ 0 h 3379473"/>
                <a:gd name="connsiteX5" fmla="*/ 3058160 w 3058160"/>
                <a:gd name="connsiteY5" fmla="*/ 1736513 h 3379473"/>
                <a:gd name="connsiteX6" fmla="*/ 3058160 w 3058160"/>
                <a:gd name="connsiteY6" fmla="*/ 1736513 h 3379473"/>
                <a:gd name="connsiteX7" fmla="*/ 3058160 w 3058160"/>
                <a:gd name="connsiteY7" fmla="*/ 2480733 h 3379473"/>
                <a:gd name="connsiteX8" fmla="*/ 3058160 w 3058160"/>
                <a:gd name="connsiteY8" fmla="*/ 2976880 h 3379473"/>
                <a:gd name="connsiteX9" fmla="*/ 2219113 w 3058160"/>
                <a:gd name="connsiteY9" fmla="*/ 2997200 h 3379473"/>
                <a:gd name="connsiteX10" fmla="*/ 932616 w 3058160"/>
                <a:gd name="connsiteY10" fmla="*/ 3379473 h 3379473"/>
                <a:gd name="connsiteX11" fmla="*/ 509693 w 3058160"/>
                <a:gd name="connsiteY11" fmla="*/ 2976880 h 3379473"/>
                <a:gd name="connsiteX12" fmla="*/ 0 w 3058160"/>
                <a:gd name="connsiteY12" fmla="*/ 2976880 h 3379473"/>
                <a:gd name="connsiteX13" fmla="*/ 0 w 3058160"/>
                <a:gd name="connsiteY13" fmla="*/ 2480733 h 3379473"/>
                <a:gd name="connsiteX14" fmla="*/ 0 w 3058160"/>
                <a:gd name="connsiteY14" fmla="*/ 1736513 h 3379473"/>
                <a:gd name="connsiteX15" fmla="*/ 0 w 3058160"/>
                <a:gd name="connsiteY15" fmla="*/ 1736513 h 3379473"/>
                <a:gd name="connsiteX16" fmla="*/ 0 w 3058160"/>
                <a:gd name="connsiteY16" fmla="*/ 0 h 3379473"/>
                <a:gd name="connsiteX0" fmla="*/ 0 w 3058160"/>
                <a:gd name="connsiteY0" fmla="*/ 0 h 3440436"/>
                <a:gd name="connsiteX1" fmla="*/ 509693 w 3058160"/>
                <a:gd name="connsiteY1" fmla="*/ 0 h 3440436"/>
                <a:gd name="connsiteX2" fmla="*/ 509693 w 3058160"/>
                <a:gd name="connsiteY2" fmla="*/ 0 h 3440436"/>
                <a:gd name="connsiteX3" fmla="*/ 1274233 w 3058160"/>
                <a:gd name="connsiteY3" fmla="*/ 0 h 3440436"/>
                <a:gd name="connsiteX4" fmla="*/ 3058160 w 3058160"/>
                <a:gd name="connsiteY4" fmla="*/ 0 h 3440436"/>
                <a:gd name="connsiteX5" fmla="*/ 3058160 w 3058160"/>
                <a:gd name="connsiteY5" fmla="*/ 1736513 h 3440436"/>
                <a:gd name="connsiteX6" fmla="*/ 3058160 w 3058160"/>
                <a:gd name="connsiteY6" fmla="*/ 1736513 h 3440436"/>
                <a:gd name="connsiteX7" fmla="*/ 3058160 w 3058160"/>
                <a:gd name="connsiteY7" fmla="*/ 2480733 h 3440436"/>
                <a:gd name="connsiteX8" fmla="*/ 3058160 w 3058160"/>
                <a:gd name="connsiteY8" fmla="*/ 2976880 h 3440436"/>
                <a:gd name="connsiteX9" fmla="*/ 2219113 w 3058160"/>
                <a:gd name="connsiteY9" fmla="*/ 2997200 h 3440436"/>
                <a:gd name="connsiteX10" fmla="*/ 1826696 w 3058160"/>
                <a:gd name="connsiteY10" fmla="*/ 3440436 h 3440436"/>
                <a:gd name="connsiteX11" fmla="*/ 509693 w 3058160"/>
                <a:gd name="connsiteY11" fmla="*/ 2976880 h 3440436"/>
                <a:gd name="connsiteX12" fmla="*/ 0 w 3058160"/>
                <a:gd name="connsiteY12" fmla="*/ 2976880 h 3440436"/>
                <a:gd name="connsiteX13" fmla="*/ 0 w 3058160"/>
                <a:gd name="connsiteY13" fmla="*/ 2480733 h 3440436"/>
                <a:gd name="connsiteX14" fmla="*/ 0 w 3058160"/>
                <a:gd name="connsiteY14" fmla="*/ 1736513 h 3440436"/>
                <a:gd name="connsiteX15" fmla="*/ 0 w 3058160"/>
                <a:gd name="connsiteY15" fmla="*/ 1736513 h 3440436"/>
                <a:gd name="connsiteX16" fmla="*/ 0 w 3058160"/>
                <a:gd name="connsiteY16" fmla="*/ 0 h 3440436"/>
                <a:gd name="connsiteX0" fmla="*/ 0 w 3058160"/>
                <a:gd name="connsiteY0" fmla="*/ 0 h 3440436"/>
                <a:gd name="connsiteX1" fmla="*/ 509693 w 3058160"/>
                <a:gd name="connsiteY1" fmla="*/ 0 h 3440436"/>
                <a:gd name="connsiteX2" fmla="*/ 509693 w 3058160"/>
                <a:gd name="connsiteY2" fmla="*/ 0 h 3440436"/>
                <a:gd name="connsiteX3" fmla="*/ 1274233 w 3058160"/>
                <a:gd name="connsiteY3" fmla="*/ 0 h 3440436"/>
                <a:gd name="connsiteX4" fmla="*/ 3058160 w 3058160"/>
                <a:gd name="connsiteY4" fmla="*/ 0 h 3440436"/>
                <a:gd name="connsiteX5" fmla="*/ 3058160 w 3058160"/>
                <a:gd name="connsiteY5" fmla="*/ 1736513 h 3440436"/>
                <a:gd name="connsiteX6" fmla="*/ 3058160 w 3058160"/>
                <a:gd name="connsiteY6" fmla="*/ 1736513 h 3440436"/>
                <a:gd name="connsiteX7" fmla="*/ 3058160 w 3058160"/>
                <a:gd name="connsiteY7" fmla="*/ 2480733 h 3440436"/>
                <a:gd name="connsiteX8" fmla="*/ 3058160 w 3058160"/>
                <a:gd name="connsiteY8" fmla="*/ 2976880 h 3440436"/>
                <a:gd name="connsiteX9" fmla="*/ 2219113 w 3058160"/>
                <a:gd name="connsiteY9" fmla="*/ 2997200 h 3440436"/>
                <a:gd name="connsiteX10" fmla="*/ 1826696 w 3058160"/>
                <a:gd name="connsiteY10" fmla="*/ 3440436 h 3440436"/>
                <a:gd name="connsiteX11" fmla="*/ 1606973 w 3058160"/>
                <a:gd name="connsiteY11" fmla="*/ 2987040 h 3440436"/>
                <a:gd name="connsiteX12" fmla="*/ 0 w 3058160"/>
                <a:gd name="connsiteY12" fmla="*/ 2976880 h 3440436"/>
                <a:gd name="connsiteX13" fmla="*/ 0 w 3058160"/>
                <a:gd name="connsiteY13" fmla="*/ 2480733 h 3440436"/>
                <a:gd name="connsiteX14" fmla="*/ 0 w 3058160"/>
                <a:gd name="connsiteY14" fmla="*/ 1736513 h 3440436"/>
                <a:gd name="connsiteX15" fmla="*/ 0 w 3058160"/>
                <a:gd name="connsiteY15" fmla="*/ 1736513 h 3440436"/>
                <a:gd name="connsiteX16" fmla="*/ 0 w 3058160"/>
                <a:gd name="connsiteY16" fmla="*/ 0 h 3440436"/>
                <a:gd name="connsiteX0" fmla="*/ 0 w 3058160"/>
                <a:gd name="connsiteY0" fmla="*/ 0 h 3491236"/>
                <a:gd name="connsiteX1" fmla="*/ 509693 w 3058160"/>
                <a:gd name="connsiteY1" fmla="*/ 0 h 3491236"/>
                <a:gd name="connsiteX2" fmla="*/ 509693 w 3058160"/>
                <a:gd name="connsiteY2" fmla="*/ 0 h 3491236"/>
                <a:gd name="connsiteX3" fmla="*/ 1274233 w 3058160"/>
                <a:gd name="connsiteY3" fmla="*/ 0 h 3491236"/>
                <a:gd name="connsiteX4" fmla="*/ 3058160 w 3058160"/>
                <a:gd name="connsiteY4" fmla="*/ 0 h 3491236"/>
                <a:gd name="connsiteX5" fmla="*/ 3058160 w 3058160"/>
                <a:gd name="connsiteY5" fmla="*/ 1736513 h 3491236"/>
                <a:gd name="connsiteX6" fmla="*/ 3058160 w 3058160"/>
                <a:gd name="connsiteY6" fmla="*/ 1736513 h 3491236"/>
                <a:gd name="connsiteX7" fmla="*/ 3058160 w 3058160"/>
                <a:gd name="connsiteY7" fmla="*/ 2480733 h 3491236"/>
                <a:gd name="connsiteX8" fmla="*/ 3058160 w 3058160"/>
                <a:gd name="connsiteY8" fmla="*/ 2976880 h 3491236"/>
                <a:gd name="connsiteX9" fmla="*/ 2219113 w 3058160"/>
                <a:gd name="connsiteY9" fmla="*/ 2997200 h 3491236"/>
                <a:gd name="connsiteX10" fmla="*/ 1907976 w 3058160"/>
                <a:gd name="connsiteY10" fmla="*/ 3491236 h 3491236"/>
                <a:gd name="connsiteX11" fmla="*/ 1606973 w 3058160"/>
                <a:gd name="connsiteY11" fmla="*/ 2987040 h 3491236"/>
                <a:gd name="connsiteX12" fmla="*/ 0 w 3058160"/>
                <a:gd name="connsiteY12" fmla="*/ 2976880 h 3491236"/>
                <a:gd name="connsiteX13" fmla="*/ 0 w 3058160"/>
                <a:gd name="connsiteY13" fmla="*/ 2480733 h 3491236"/>
                <a:gd name="connsiteX14" fmla="*/ 0 w 3058160"/>
                <a:gd name="connsiteY14" fmla="*/ 1736513 h 3491236"/>
                <a:gd name="connsiteX15" fmla="*/ 0 w 3058160"/>
                <a:gd name="connsiteY15" fmla="*/ 1736513 h 3491236"/>
                <a:gd name="connsiteX16" fmla="*/ 0 w 3058160"/>
                <a:gd name="connsiteY16" fmla="*/ 0 h 3491236"/>
                <a:gd name="connsiteX0" fmla="*/ 0 w 3058160"/>
                <a:gd name="connsiteY0" fmla="*/ 0 h 3491236"/>
                <a:gd name="connsiteX1" fmla="*/ 509693 w 3058160"/>
                <a:gd name="connsiteY1" fmla="*/ 0 h 3491236"/>
                <a:gd name="connsiteX2" fmla="*/ 509693 w 3058160"/>
                <a:gd name="connsiteY2" fmla="*/ 0 h 3491236"/>
                <a:gd name="connsiteX3" fmla="*/ 1274233 w 3058160"/>
                <a:gd name="connsiteY3" fmla="*/ 0 h 3491236"/>
                <a:gd name="connsiteX4" fmla="*/ 3058160 w 3058160"/>
                <a:gd name="connsiteY4" fmla="*/ 0 h 3491236"/>
                <a:gd name="connsiteX5" fmla="*/ 3058160 w 3058160"/>
                <a:gd name="connsiteY5" fmla="*/ 1736513 h 3491236"/>
                <a:gd name="connsiteX6" fmla="*/ 3058160 w 3058160"/>
                <a:gd name="connsiteY6" fmla="*/ 1736513 h 3491236"/>
                <a:gd name="connsiteX7" fmla="*/ 3058160 w 3058160"/>
                <a:gd name="connsiteY7" fmla="*/ 2480733 h 3491236"/>
                <a:gd name="connsiteX8" fmla="*/ 3058160 w 3058160"/>
                <a:gd name="connsiteY8" fmla="*/ 2976880 h 3491236"/>
                <a:gd name="connsiteX9" fmla="*/ 2330873 w 3058160"/>
                <a:gd name="connsiteY9" fmla="*/ 2997200 h 3491236"/>
                <a:gd name="connsiteX10" fmla="*/ 1907976 w 3058160"/>
                <a:gd name="connsiteY10" fmla="*/ 3491236 h 3491236"/>
                <a:gd name="connsiteX11" fmla="*/ 1606973 w 3058160"/>
                <a:gd name="connsiteY11" fmla="*/ 2987040 h 3491236"/>
                <a:gd name="connsiteX12" fmla="*/ 0 w 3058160"/>
                <a:gd name="connsiteY12" fmla="*/ 2976880 h 3491236"/>
                <a:gd name="connsiteX13" fmla="*/ 0 w 3058160"/>
                <a:gd name="connsiteY13" fmla="*/ 2480733 h 3491236"/>
                <a:gd name="connsiteX14" fmla="*/ 0 w 3058160"/>
                <a:gd name="connsiteY14" fmla="*/ 1736513 h 3491236"/>
                <a:gd name="connsiteX15" fmla="*/ 0 w 3058160"/>
                <a:gd name="connsiteY15" fmla="*/ 1736513 h 3491236"/>
                <a:gd name="connsiteX16" fmla="*/ 0 w 3058160"/>
                <a:gd name="connsiteY16" fmla="*/ 0 h 3491236"/>
                <a:gd name="connsiteX0" fmla="*/ 0 w 3058160"/>
                <a:gd name="connsiteY0" fmla="*/ 0 h 3247396"/>
                <a:gd name="connsiteX1" fmla="*/ 509693 w 3058160"/>
                <a:gd name="connsiteY1" fmla="*/ 0 h 3247396"/>
                <a:gd name="connsiteX2" fmla="*/ 509693 w 3058160"/>
                <a:gd name="connsiteY2" fmla="*/ 0 h 3247396"/>
                <a:gd name="connsiteX3" fmla="*/ 1274233 w 3058160"/>
                <a:gd name="connsiteY3" fmla="*/ 0 h 3247396"/>
                <a:gd name="connsiteX4" fmla="*/ 3058160 w 3058160"/>
                <a:gd name="connsiteY4" fmla="*/ 0 h 3247396"/>
                <a:gd name="connsiteX5" fmla="*/ 3058160 w 3058160"/>
                <a:gd name="connsiteY5" fmla="*/ 1736513 h 3247396"/>
                <a:gd name="connsiteX6" fmla="*/ 3058160 w 3058160"/>
                <a:gd name="connsiteY6" fmla="*/ 1736513 h 3247396"/>
                <a:gd name="connsiteX7" fmla="*/ 3058160 w 3058160"/>
                <a:gd name="connsiteY7" fmla="*/ 2480733 h 3247396"/>
                <a:gd name="connsiteX8" fmla="*/ 3058160 w 3058160"/>
                <a:gd name="connsiteY8" fmla="*/ 2976880 h 3247396"/>
                <a:gd name="connsiteX9" fmla="*/ 2330873 w 3058160"/>
                <a:gd name="connsiteY9" fmla="*/ 2997200 h 3247396"/>
                <a:gd name="connsiteX10" fmla="*/ 1948616 w 3058160"/>
                <a:gd name="connsiteY10" fmla="*/ 3247396 h 3247396"/>
                <a:gd name="connsiteX11" fmla="*/ 1606973 w 3058160"/>
                <a:gd name="connsiteY11" fmla="*/ 2987040 h 3247396"/>
                <a:gd name="connsiteX12" fmla="*/ 0 w 3058160"/>
                <a:gd name="connsiteY12" fmla="*/ 2976880 h 3247396"/>
                <a:gd name="connsiteX13" fmla="*/ 0 w 3058160"/>
                <a:gd name="connsiteY13" fmla="*/ 2480733 h 3247396"/>
                <a:gd name="connsiteX14" fmla="*/ 0 w 3058160"/>
                <a:gd name="connsiteY14" fmla="*/ 1736513 h 3247396"/>
                <a:gd name="connsiteX15" fmla="*/ 0 w 3058160"/>
                <a:gd name="connsiteY15" fmla="*/ 1736513 h 3247396"/>
                <a:gd name="connsiteX16" fmla="*/ 0 w 3058160"/>
                <a:gd name="connsiteY16" fmla="*/ 0 h 3247396"/>
                <a:gd name="connsiteX0" fmla="*/ 0 w 3058160"/>
                <a:gd name="connsiteY0" fmla="*/ 0 h 3149889"/>
                <a:gd name="connsiteX1" fmla="*/ 509693 w 3058160"/>
                <a:gd name="connsiteY1" fmla="*/ 0 h 3149889"/>
                <a:gd name="connsiteX2" fmla="*/ 509693 w 3058160"/>
                <a:gd name="connsiteY2" fmla="*/ 0 h 3149889"/>
                <a:gd name="connsiteX3" fmla="*/ 1274233 w 3058160"/>
                <a:gd name="connsiteY3" fmla="*/ 0 h 3149889"/>
                <a:gd name="connsiteX4" fmla="*/ 3058160 w 3058160"/>
                <a:gd name="connsiteY4" fmla="*/ 0 h 3149889"/>
                <a:gd name="connsiteX5" fmla="*/ 3058160 w 3058160"/>
                <a:gd name="connsiteY5" fmla="*/ 1736513 h 3149889"/>
                <a:gd name="connsiteX6" fmla="*/ 3058160 w 3058160"/>
                <a:gd name="connsiteY6" fmla="*/ 1736513 h 3149889"/>
                <a:gd name="connsiteX7" fmla="*/ 3058160 w 3058160"/>
                <a:gd name="connsiteY7" fmla="*/ 2480733 h 3149889"/>
                <a:gd name="connsiteX8" fmla="*/ 3058160 w 3058160"/>
                <a:gd name="connsiteY8" fmla="*/ 2976880 h 3149889"/>
                <a:gd name="connsiteX9" fmla="*/ 2330873 w 3058160"/>
                <a:gd name="connsiteY9" fmla="*/ 2997200 h 3149889"/>
                <a:gd name="connsiteX10" fmla="*/ 1948620 w 3058160"/>
                <a:gd name="connsiteY10" fmla="*/ 3149889 h 3149889"/>
                <a:gd name="connsiteX11" fmla="*/ 1606973 w 3058160"/>
                <a:gd name="connsiteY11" fmla="*/ 2987040 h 3149889"/>
                <a:gd name="connsiteX12" fmla="*/ 0 w 3058160"/>
                <a:gd name="connsiteY12" fmla="*/ 2976880 h 3149889"/>
                <a:gd name="connsiteX13" fmla="*/ 0 w 3058160"/>
                <a:gd name="connsiteY13" fmla="*/ 2480733 h 3149889"/>
                <a:gd name="connsiteX14" fmla="*/ 0 w 3058160"/>
                <a:gd name="connsiteY14" fmla="*/ 1736513 h 3149889"/>
                <a:gd name="connsiteX15" fmla="*/ 0 w 3058160"/>
                <a:gd name="connsiteY15" fmla="*/ 1736513 h 3149889"/>
                <a:gd name="connsiteX16" fmla="*/ 0 w 3058160"/>
                <a:gd name="connsiteY16" fmla="*/ 0 h 3149889"/>
                <a:gd name="connsiteX0" fmla="*/ 0 w 3058160"/>
                <a:gd name="connsiteY0" fmla="*/ 0 h 3149889"/>
                <a:gd name="connsiteX1" fmla="*/ 509693 w 3058160"/>
                <a:gd name="connsiteY1" fmla="*/ 0 h 3149889"/>
                <a:gd name="connsiteX2" fmla="*/ 509693 w 3058160"/>
                <a:gd name="connsiteY2" fmla="*/ 0 h 3149889"/>
                <a:gd name="connsiteX3" fmla="*/ 1274233 w 3058160"/>
                <a:gd name="connsiteY3" fmla="*/ 0 h 3149889"/>
                <a:gd name="connsiteX4" fmla="*/ 3058160 w 3058160"/>
                <a:gd name="connsiteY4" fmla="*/ 0 h 3149889"/>
                <a:gd name="connsiteX5" fmla="*/ 3058160 w 3058160"/>
                <a:gd name="connsiteY5" fmla="*/ 1736513 h 3149889"/>
                <a:gd name="connsiteX6" fmla="*/ 3058160 w 3058160"/>
                <a:gd name="connsiteY6" fmla="*/ 1736513 h 3149889"/>
                <a:gd name="connsiteX7" fmla="*/ 3058160 w 3058160"/>
                <a:gd name="connsiteY7" fmla="*/ 2480733 h 3149889"/>
                <a:gd name="connsiteX8" fmla="*/ 3058160 w 3058160"/>
                <a:gd name="connsiteY8" fmla="*/ 2976880 h 3149889"/>
                <a:gd name="connsiteX9" fmla="*/ 2330873 w 3058160"/>
                <a:gd name="connsiteY9" fmla="*/ 2997200 h 3149889"/>
                <a:gd name="connsiteX10" fmla="*/ 1948620 w 3058160"/>
                <a:gd name="connsiteY10" fmla="*/ 3149889 h 3149889"/>
                <a:gd name="connsiteX11" fmla="*/ 1825049 w 3058160"/>
                <a:gd name="connsiteY11" fmla="*/ 2978153 h 3149889"/>
                <a:gd name="connsiteX12" fmla="*/ 0 w 3058160"/>
                <a:gd name="connsiteY12" fmla="*/ 2976880 h 3149889"/>
                <a:gd name="connsiteX13" fmla="*/ 0 w 3058160"/>
                <a:gd name="connsiteY13" fmla="*/ 2480733 h 3149889"/>
                <a:gd name="connsiteX14" fmla="*/ 0 w 3058160"/>
                <a:gd name="connsiteY14" fmla="*/ 1736513 h 3149889"/>
                <a:gd name="connsiteX15" fmla="*/ 0 w 3058160"/>
                <a:gd name="connsiteY15" fmla="*/ 1736513 h 3149889"/>
                <a:gd name="connsiteX16" fmla="*/ 0 w 3058160"/>
                <a:gd name="connsiteY16" fmla="*/ 0 h 3149889"/>
                <a:gd name="connsiteX0" fmla="*/ 0 w 3058160"/>
                <a:gd name="connsiteY0" fmla="*/ 0 h 3149889"/>
                <a:gd name="connsiteX1" fmla="*/ 509693 w 3058160"/>
                <a:gd name="connsiteY1" fmla="*/ 0 h 3149889"/>
                <a:gd name="connsiteX2" fmla="*/ 509693 w 3058160"/>
                <a:gd name="connsiteY2" fmla="*/ 0 h 3149889"/>
                <a:gd name="connsiteX3" fmla="*/ 1274233 w 3058160"/>
                <a:gd name="connsiteY3" fmla="*/ 0 h 3149889"/>
                <a:gd name="connsiteX4" fmla="*/ 3058160 w 3058160"/>
                <a:gd name="connsiteY4" fmla="*/ 0 h 3149889"/>
                <a:gd name="connsiteX5" fmla="*/ 3058160 w 3058160"/>
                <a:gd name="connsiteY5" fmla="*/ 1736513 h 3149889"/>
                <a:gd name="connsiteX6" fmla="*/ 3058160 w 3058160"/>
                <a:gd name="connsiteY6" fmla="*/ 1736513 h 3149889"/>
                <a:gd name="connsiteX7" fmla="*/ 3058160 w 3058160"/>
                <a:gd name="connsiteY7" fmla="*/ 2480733 h 3149889"/>
                <a:gd name="connsiteX8" fmla="*/ 3058160 w 3058160"/>
                <a:gd name="connsiteY8" fmla="*/ 2976880 h 3149889"/>
                <a:gd name="connsiteX9" fmla="*/ 2162646 w 3058160"/>
                <a:gd name="connsiteY9" fmla="*/ 2979423 h 3149889"/>
                <a:gd name="connsiteX10" fmla="*/ 1948620 w 3058160"/>
                <a:gd name="connsiteY10" fmla="*/ 3149889 h 3149889"/>
                <a:gd name="connsiteX11" fmla="*/ 1825049 w 3058160"/>
                <a:gd name="connsiteY11" fmla="*/ 2978153 h 3149889"/>
                <a:gd name="connsiteX12" fmla="*/ 0 w 3058160"/>
                <a:gd name="connsiteY12" fmla="*/ 2976880 h 3149889"/>
                <a:gd name="connsiteX13" fmla="*/ 0 w 3058160"/>
                <a:gd name="connsiteY13" fmla="*/ 2480733 h 3149889"/>
                <a:gd name="connsiteX14" fmla="*/ 0 w 3058160"/>
                <a:gd name="connsiteY14" fmla="*/ 1736513 h 3149889"/>
                <a:gd name="connsiteX15" fmla="*/ 0 w 3058160"/>
                <a:gd name="connsiteY15" fmla="*/ 1736513 h 3149889"/>
                <a:gd name="connsiteX16" fmla="*/ 0 w 3058160"/>
                <a:gd name="connsiteY16" fmla="*/ 0 h 3149889"/>
                <a:gd name="connsiteX0" fmla="*/ 0 w 3058160"/>
                <a:gd name="connsiteY0" fmla="*/ 0 h 3158781"/>
                <a:gd name="connsiteX1" fmla="*/ 509693 w 3058160"/>
                <a:gd name="connsiteY1" fmla="*/ 0 h 3158781"/>
                <a:gd name="connsiteX2" fmla="*/ 509693 w 3058160"/>
                <a:gd name="connsiteY2" fmla="*/ 0 h 3158781"/>
                <a:gd name="connsiteX3" fmla="*/ 1274233 w 3058160"/>
                <a:gd name="connsiteY3" fmla="*/ 0 h 3158781"/>
                <a:gd name="connsiteX4" fmla="*/ 3058160 w 3058160"/>
                <a:gd name="connsiteY4" fmla="*/ 0 h 3158781"/>
                <a:gd name="connsiteX5" fmla="*/ 3058160 w 3058160"/>
                <a:gd name="connsiteY5" fmla="*/ 1736513 h 3158781"/>
                <a:gd name="connsiteX6" fmla="*/ 3058160 w 3058160"/>
                <a:gd name="connsiteY6" fmla="*/ 1736513 h 3158781"/>
                <a:gd name="connsiteX7" fmla="*/ 3058160 w 3058160"/>
                <a:gd name="connsiteY7" fmla="*/ 2480733 h 3158781"/>
                <a:gd name="connsiteX8" fmla="*/ 3058160 w 3058160"/>
                <a:gd name="connsiteY8" fmla="*/ 2976880 h 3158781"/>
                <a:gd name="connsiteX9" fmla="*/ 2162646 w 3058160"/>
                <a:gd name="connsiteY9" fmla="*/ 2979423 h 3158781"/>
                <a:gd name="connsiteX10" fmla="*/ 2017160 w 3058160"/>
                <a:gd name="connsiteY10" fmla="*/ 3158781 h 3158781"/>
                <a:gd name="connsiteX11" fmla="*/ 1825049 w 3058160"/>
                <a:gd name="connsiteY11" fmla="*/ 2978153 h 3158781"/>
                <a:gd name="connsiteX12" fmla="*/ 0 w 3058160"/>
                <a:gd name="connsiteY12" fmla="*/ 2976880 h 3158781"/>
                <a:gd name="connsiteX13" fmla="*/ 0 w 3058160"/>
                <a:gd name="connsiteY13" fmla="*/ 2480733 h 3158781"/>
                <a:gd name="connsiteX14" fmla="*/ 0 w 3058160"/>
                <a:gd name="connsiteY14" fmla="*/ 1736513 h 3158781"/>
                <a:gd name="connsiteX15" fmla="*/ 0 w 3058160"/>
                <a:gd name="connsiteY15" fmla="*/ 1736513 h 3158781"/>
                <a:gd name="connsiteX16" fmla="*/ 0 w 3058160"/>
                <a:gd name="connsiteY16" fmla="*/ 0 h 3158781"/>
                <a:gd name="connsiteX0" fmla="*/ 0 w 3058160"/>
                <a:gd name="connsiteY0" fmla="*/ 0 h 3158781"/>
                <a:gd name="connsiteX1" fmla="*/ 509693 w 3058160"/>
                <a:gd name="connsiteY1" fmla="*/ 0 h 3158781"/>
                <a:gd name="connsiteX2" fmla="*/ 509693 w 3058160"/>
                <a:gd name="connsiteY2" fmla="*/ 0 h 3158781"/>
                <a:gd name="connsiteX3" fmla="*/ 1274233 w 3058160"/>
                <a:gd name="connsiteY3" fmla="*/ 0 h 3158781"/>
                <a:gd name="connsiteX4" fmla="*/ 3058160 w 3058160"/>
                <a:gd name="connsiteY4" fmla="*/ 0 h 3158781"/>
                <a:gd name="connsiteX5" fmla="*/ 3058160 w 3058160"/>
                <a:gd name="connsiteY5" fmla="*/ 1736513 h 3158781"/>
                <a:gd name="connsiteX6" fmla="*/ 3058160 w 3058160"/>
                <a:gd name="connsiteY6" fmla="*/ 1736513 h 3158781"/>
                <a:gd name="connsiteX7" fmla="*/ 3058160 w 3058160"/>
                <a:gd name="connsiteY7" fmla="*/ 2480733 h 3158781"/>
                <a:gd name="connsiteX8" fmla="*/ 3058160 w 3058160"/>
                <a:gd name="connsiteY8" fmla="*/ 2976880 h 3158781"/>
                <a:gd name="connsiteX9" fmla="*/ 2162646 w 3058160"/>
                <a:gd name="connsiteY9" fmla="*/ 2979423 h 3158781"/>
                <a:gd name="connsiteX10" fmla="*/ 2017160 w 3058160"/>
                <a:gd name="connsiteY10" fmla="*/ 3158781 h 3158781"/>
                <a:gd name="connsiteX11" fmla="*/ 1320362 w 3058160"/>
                <a:gd name="connsiteY11" fmla="*/ 2968984 h 3158781"/>
                <a:gd name="connsiteX12" fmla="*/ 0 w 3058160"/>
                <a:gd name="connsiteY12" fmla="*/ 2976880 h 3158781"/>
                <a:gd name="connsiteX13" fmla="*/ 0 w 3058160"/>
                <a:gd name="connsiteY13" fmla="*/ 2480733 h 3158781"/>
                <a:gd name="connsiteX14" fmla="*/ 0 w 3058160"/>
                <a:gd name="connsiteY14" fmla="*/ 1736513 h 3158781"/>
                <a:gd name="connsiteX15" fmla="*/ 0 w 3058160"/>
                <a:gd name="connsiteY15" fmla="*/ 1736513 h 3158781"/>
                <a:gd name="connsiteX16" fmla="*/ 0 w 3058160"/>
                <a:gd name="connsiteY16" fmla="*/ 0 h 3158781"/>
                <a:gd name="connsiteX0" fmla="*/ 0 w 3058160"/>
                <a:gd name="connsiteY0" fmla="*/ 0 h 3158781"/>
                <a:gd name="connsiteX1" fmla="*/ 509693 w 3058160"/>
                <a:gd name="connsiteY1" fmla="*/ 0 h 3158781"/>
                <a:gd name="connsiteX2" fmla="*/ 509693 w 3058160"/>
                <a:gd name="connsiteY2" fmla="*/ 0 h 3158781"/>
                <a:gd name="connsiteX3" fmla="*/ 1274233 w 3058160"/>
                <a:gd name="connsiteY3" fmla="*/ 0 h 3158781"/>
                <a:gd name="connsiteX4" fmla="*/ 3058160 w 3058160"/>
                <a:gd name="connsiteY4" fmla="*/ 0 h 3158781"/>
                <a:gd name="connsiteX5" fmla="*/ 3058160 w 3058160"/>
                <a:gd name="connsiteY5" fmla="*/ 1736513 h 3158781"/>
                <a:gd name="connsiteX6" fmla="*/ 3058160 w 3058160"/>
                <a:gd name="connsiteY6" fmla="*/ 1736513 h 3158781"/>
                <a:gd name="connsiteX7" fmla="*/ 3058160 w 3058160"/>
                <a:gd name="connsiteY7" fmla="*/ 2480733 h 3158781"/>
                <a:gd name="connsiteX8" fmla="*/ 3058160 w 3058160"/>
                <a:gd name="connsiteY8" fmla="*/ 2976880 h 3158781"/>
                <a:gd name="connsiteX9" fmla="*/ 1689112 w 3058160"/>
                <a:gd name="connsiteY9" fmla="*/ 2997753 h 3158781"/>
                <a:gd name="connsiteX10" fmla="*/ 2017160 w 3058160"/>
                <a:gd name="connsiteY10" fmla="*/ 3158781 h 3158781"/>
                <a:gd name="connsiteX11" fmla="*/ 1320362 w 3058160"/>
                <a:gd name="connsiteY11" fmla="*/ 2968984 h 3158781"/>
                <a:gd name="connsiteX12" fmla="*/ 0 w 3058160"/>
                <a:gd name="connsiteY12" fmla="*/ 2976880 h 3158781"/>
                <a:gd name="connsiteX13" fmla="*/ 0 w 3058160"/>
                <a:gd name="connsiteY13" fmla="*/ 2480733 h 3158781"/>
                <a:gd name="connsiteX14" fmla="*/ 0 w 3058160"/>
                <a:gd name="connsiteY14" fmla="*/ 1736513 h 3158781"/>
                <a:gd name="connsiteX15" fmla="*/ 0 w 3058160"/>
                <a:gd name="connsiteY15" fmla="*/ 1736513 h 3158781"/>
                <a:gd name="connsiteX16" fmla="*/ 0 w 3058160"/>
                <a:gd name="connsiteY16" fmla="*/ 0 h 3158781"/>
                <a:gd name="connsiteX0" fmla="*/ 0 w 3058160"/>
                <a:gd name="connsiteY0" fmla="*/ 0 h 3287105"/>
                <a:gd name="connsiteX1" fmla="*/ 509693 w 3058160"/>
                <a:gd name="connsiteY1" fmla="*/ 0 h 3287105"/>
                <a:gd name="connsiteX2" fmla="*/ 509693 w 3058160"/>
                <a:gd name="connsiteY2" fmla="*/ 0 h 3287105"/>
                <a:gd name="connsiteX3" fmla="*/ 1274233 w 3058160"/>
                <a:gd name="connsiteY3" fmla="*/ 0 h 3287105"/>
                <a:gd name="connsiteX4" fmla="*/ 3058160 w 3058160"/>
                <a:gd name="connsiteY4" fmla="*/ 0 h 3287105"/>
                <a:gd name="connsiteX5" fmla="*/ 3058160 w 3058160"/>
                <a:gd name="connsiteY5" fmla="*/ 1736513 h 3287105"/>
                <a:gd name="connsiteX6" fmla="*/ 3058160 w 3058160"/>
                <a:gd name="connsiteY6" fmla="*/ 1736513 h 3287105"/>
                <a:gd name="connsiteX7" fmla="*/ 3058160 w 3058160"/>
                <a:gd name="connsiteY7" fmla="*/ 2480733 h 3287105"/>
                <a:gd name="connsiteX8" fmla="*/ 3058160 w 3058160"/>
                <a:gd name="connsiteY8" fmla="*/ 2976880 h 3287105"/>
                <a:gd name="connsiteX9" fmla="*/ 1689112 w 3058160"/>
                <a:gd name="connsiteY9" fmla="*/ 2997753 h 3287105"/>
                <a:gd name="connsiteX10" fmla="*/ 1518703 w 3058160"/>
                <a:gd name="connsiteY10" fmla="*/ 3287105 h 3287105"/>
                <a:gd name="connsiteX11" fmla="*/ 1320362 w 3058160"/>
                <a:gd name="connsiteY11" fmla="*/ 2968984 h 3287105"/>
                <a:gd name="connsiteX12" fmla="*/ 0 w 3058160"/>
                <a:gd name="connsiteY12" fmla="*/ 2976880 h 3287105"/>
                <a:gd name="connsiteX13" fmla="*/ 0 w 3058160"/>
                <a:gd name="connsiteY13" fmla="*/ 2480733 h 3287105"/>
                <a:gd name="connsiteX14" fmla="*/ 0 w 3058160"/>
                <a:gd name="connsiteY14" fmla="*/ 1736513 h 3287105"/>
                <a:gd name="connsiteX15" fmla="*/ 0 w 3058160"/>
                <a:gd name="connsiteY15" fmla="*/ 1736513 h 3287105"/>
                <a:gd name="connsiteX16" fmla="*/ 0 w 3058160"/>
                <a:gd name="connsiteY16" fmla="*/ 0 h 3287105"/>
                <a:gd name="connsiteX0" fmla="*/ 0 w 3058160"/>
                <a:gd name="connsiteY0" fmla="*/ 0 h 3287105"/>
                <a:gd name="connsiteX1" fmla="*/ 509693 w 3058160"/>
                <a:gd name="connsiteY1" fmla="*/ 0 h 3287105"/>
                <a:gd name="connsiteX2" fmla="*/ 509693 w 3058160"/>
                <a:gd name="connsiteY2" fmla="*/ 0 h 3287105"/>
                <a:gd name="connsiteX3" fmla="*/ 1274233 w 3058160"/>
                <a:gd name="connsiteY3" fmla="*/ 0 h 3287105"/>
                <a:gd name="connsiteX4" fmla="*/ 3058160 w 3058160"/>
                <a:gd name="connsiteY4" fmla="*/ 0 h 3287105"/>
                <a:gd name="connsiteX5" fmla="*/ 3058160 w 3058160"/>
                <a:gd name="connsiteY5" fmla="*/ 1736513 h 3287105"/>
                <a:gd name="connsiteX6" fmla="*/ 3058160 w 3058160"/>
                <a:gd name="connsiteY6" fmla="*/ 1736513 h 3287105"/>
                <a:gd name="connsiteX7" fmla="*/ 3058160 w 3058160"/>
                <a:gd name="connsiteY7" fmla="*/ 2480733 h 3287105"/>
                <a:gd name="connsiteX8" fmla="*/ 3058160 w 3058160"/>
                <a:gd name="connsiteY8" fmla="*/ 2976880 h 3287105"/>
                <a:gd name="connsiteX9" fmla="*/ 1689112 w 3058160"/>
                <a:gd name="connsiteY9" fmla="*/ 2997751 h 3287105"/>
                <a:gd name="connsiteX10" fmla="*/ 1518703 w 3058160"/>
                <a:gd name="connsiteY10" fmla="*/ 3287105 h 3287105"/>
                <a:gd name="connsiteX11" fmla="*/ 1320362 w 3058160"/>
                <a:gd name="connsiteY11" fmla="*/ 2968984 h 3287105"/>
                <a:gd name="connsiteX12" fmla="*/ 0 w 3058160"/>
                <a:gd name="connsiteY12" fmla="*/ 2976880 h 3287105"/>
                <a:gd name="connsiteX13" fmla="*/ 0 w 3058160"/>
                <a:gd name="connsiteY13" fmla="*/ 2480733 h 3287105"/>
                <a:gd name="connsiteX14" fmla="*/ 0 w 3058160"/>
                <a:gd name="connsiteY14" fmla="*/ 1736513 h 3287105"/>
                <a:gd name="connsiteX15" fmla="*/ 0 w 3058160"/>
                <a:gd name="connsiteY15" fmla="*/ 1736513 h 3287105"/>
                <a:gd name="connsiteX16" fmla="*/ 0 w 3058160"/>
                <a:gd name="connsiteY16" fmla="*/ 0 h 3287105"/>
                <a:gd name="connsiteX0" fmla="*/ 0 w 3058160"/>
                <a:gd name="connsiteY0" fmla="*/ 0 h 3287105"/>
                <a:gd name="connsiteX1" fmla="*/ 509693 w 3058160"/>
                <a:gd name="connsiteY1" fmla="*/ 0 h 3287105"/>
                <a:gd name="connsiteX2" fmla="*/ 509693 w 3058160"/>
                <a:gd name="connsiteY2" fmla="*/ 0 h 3287105"/>
                <a:gd name="connsiteX3" fmla="*/ 1274233 w 3058160"/>
                <a:gd name="connsiteY3" fmla="*/ 0 h 3287105"/>
                <a:gd name="connsiteX4" fmla="*/ 3058160 w 3058160"/>
                <a:gd name="connsiteY4" fmla="*/ 0 h 3287105"/>
                <a:gd name="connsiteX5" fmla="*/ 3058160 w 3058160"/>
                <a:gd name="connsiteY5" fmla="*/ 1736513 h 3287105"/>
                <a:gd name="connsiteX6" fmla="*/ 3058160 w 3058160"/>
                <a:gd name="connsiteY6" fmla="*/ 1736513 h 3287105"/>
                <a:gd name="connsiteX7" fmla="*/ 3058160 w 3058160"/>
                <a:gd name="connsiteY7" fmla="*/ 2480733 h 3287105"/>
                <a:gd name="connsiteX8" fmla="*/ 3058160 w 3058160"/>
                <a:gd name="connsiteY8" fmla="*/ 2976880 h 3287105"/>
                <a:gd name="connsiteX9" fmla="*/ 1695343 w 3058160"/>
                <a:gd name="connsiteY9" fmla="*/ 2906088 h 3287105"/>
                <a:gd name="connsiteX10" fmla="*/ 1518703 w 3058160"/>
                <a:gd name="connsiteY10" fmla="*/ 3287105 h 3287105"/>
                <a:gd name="connsiteX11" fmla="*/ 1320362 w 3058160"/>
                <a:gd name="connsiteY11" fmla="*/ 2968984 h 3287105"/>
                <a:gd name="connsiteX12" fmla="*/ 0 w 3058160"/>
                <a:gd name="connsiteY12" fmla="*/ 2976880 h 3287105"/>
                <a:gd name="connsiteX13" fmla="*/ 0 w 3058160"/>
                <a:gd name="connsiteY13" fmla="*/ 2480733 h 3287105"/>
                <a:gd name="connsiteX14" fmla="*/ 0 w 3058160"/>
                <a:gd name="connsiteY14" fmla="*/ 1736513 h 3287105"/>
                <a:gd name="connsiteX15" fmla="*/ 0 w 3058160"/>
                <a:gd name="connsiteY15" fmla="*/ 1736513 h 3287105"/>
                <a:gd name="connsiteX16" fmla="*/ 0 w 3058160"/>
                <a:gd name="connsiteY16" fmla="*/ 0 h 3287105"/>
                <a:gd name="connsiteX0" fmla="*/ 0 w 3058160"/>
                <a:gd name="connsiteY0" fmla="*/ 0 h 3287105"/>
                <a:gd name="connsiteX1" fmla="*/ 509693 w 3058160"/>
                <a:gd name="connsiteY1" fmla="*/ 0 h 3287105"/>
                <a:gd name="connsiteX2" fmla="*/ 509693 w 3058160"/>
                <a:gd name="connsiteY2" fmla="*/ 0 h 3287105"/>
                <a:gd name="connsiteX3" fmla="*/ 1274233 w 3058160"/>
                <a:gd name="connsiteY3" fmla="*/ 0 h 3287105"/>
                <a:gd name="connsiteX4" fmla="*/ 3058160 w 3058160"/>
                <a:gd name="connsiteY4" fmla="*/ 0 h 3287105"/>
                <a:gd name="connsiteX5" fmla="*/ 3058160 w 3058160"/>
                <a:gd name="connsiteY5" fmla="*/ 1736513 h 3287105"/>
                <a:gd name="connsiteX6" fmla="*/ 3058160 w 3058160"/>
                <a:gd name="connsiteY6" fmla="*/ 1736513 h 3287105"/>
                <a:gd name="connsiteX7" fmla="*/ 3058160 w 3058160"/>
                <a:gd name="connsiteY7" fmla="*/ 2480733 h 3287105"/>
                <a:gd name="connsiteX8" fmla="*/ 3058160 w 3058160"/>
                <a:gd name="connsiteY8" fmla="*/ 2976880 h 3287105"/>
                <a:gd name="connsiteX9" fmla="*/ 1695343 w 3058160"/>
                <a:gd name="connsiteY9" fmla="*/ 2906088 h 3287105"/>
                <a:gd name="connsiteX10" fmla="*/ 1518703 w 3058160"/>
                <a:gd name="connsiteY10" fmla="*/ 3287105 h 3287105"/>
                <a:gd name="connsiteX11" fmla="*/ 1301669 w 3058160"/>
                <a:gd name="connsiteY11" fmla="*/ 2996481 h 3287105"/>
                <a:gd name="connsiteX12" fmla="*/ 0 w 3058160"/>
                <a:gd name="connsiteY12" fmla="*/ 2976880 h 3287105"/>
                <a:gd name="connsiteX13" fmla="*/ 0 w 3058160"/>
                <a:gd name="connsiteY13" fmla="*/ 2480733 h 3287105"/>
                <a:gd name="connsiteX14" fmla="*/ 0 w 3058160"/>
                <a:gd name="connsiteY14" fmla="*/ 1736513 h 3287105"/>
                <a:gd name="connsiteX15" fmla="*/ 0 w 3058160"/>
                <a:gd name="connsiteY15" fmla="*/ 1736513 h 3287105"/>
                <a:gd name="connsiteX16" fmla="*/ 0 w 3058160"/>
                <a:gd name="connsiteY16" fmla="*/ 0 h 3287105"/>
                <a:gd name="connsiteX0" fmla="*/ 0 w 3058160"/>
                <a:gd name="connsiteY0" fmla="*/ 0 h 3287105"/>
                <a:gd name="connsiteX1" fmla="*/ 509693 w 3058160"/>
                <a:gd name="connsiteY1" fmla="*/ 0 h 3287105"/>
                <a:gd name="connsiteX2" fmla="*/ 509693 w 3058160"/>
                <a:gd name="connsiteY2" fmla="*/ 0 h 3287105"/>
                <a:gd name="connsiteX3" fmla="*/ 1274233 w 3058160"/>
                <a:gd name="connsiteY3" fmla="*/ 0 h 3287105"/>
                <a:gd name="connsiteX4" fmla="*/ 3058160 w 3058160"/>
                <a:gd name="connsiteY4" fmla="*/ 0 h 3287105"/>
                <a:gd name="connsiteX5" fmla="*/ 3058160 w 3058160"/>
                <a:gd name="connsiteY5" fmla="*/ 1736513 h 3287105"/>
                <a:gd name="connsiteX6" fmla="*/ 3058160 w 3058160"/>
                <a:gd name="connsiteY6" fmla="*/ 1736513 h 3287105"/>
                <a:gd name="connsiteX7" fmla="*/ 3058160 w 3058160"/>
                <a:gd name="connsiteY7" fmla="*/ 2480733 h 3287105"/>
                <a:gd name="connsiteX8" fmla="*/ 3058160 w 3058160"/>
                <a:gd name="connsiteY8" fmla="*/ 2976880 h 3287105"/>
                <a:gd name="connsiteX9" fmla="*/ 1682881 w 3058160"/>
                <a:gd name="connsiteY9" fmla="*/ 2979415 h 3287105"/>
                <a:gd name="connsiteX10" fmla="*/ 1518703 w 3058160"/>
                <a:gd name="connsiteY10" fmla="*/ 3287105 h 3287105"/>
                <a:gd name="connsiteX11" fmla="*/ 1301669 w 3058160"/>
                <a:gd name="connsiteY11" fmla="*/ 2996481 h 3287105"/>
                <a:gd name="connsiteX12" fmla="*/ 0 w 3058160"/>
                <a:gd name="connsiteY12" fmla="*/ 2976880 h 3287105"/>
                <a:gd name="connsiteX13" fmla="*/ 0 w 3058160"/>
                <a:gd name="connsiteY13" fmla="*/ 2480733 h 3287105"/>
                <a:gd name="connsiteX14" fmla="*/ 0 w 3058160"/>
                <a:gd name="connsiteY14" fmla="*/ 1736513 h 3287105"/>
                <a:gd name="connsiteX15" fmla="*/ 0 w 3058160"/>
                <a:gd name="connsiteY15" fmla="*/ 1736513 h 3287105"/>
                <a:gd name="connsiteX16" fmla="*/ 0 w 3058160"/>
                <a:gd name="connsiteY16" fmla="*/ 0 h 3287105"/>
                <a:gd name="connsiteX0" fmla="*/ 0 w 3058160"/>
                <a:gd name="connsiteY0" fmla="*/ 0 h 3287103"/>
                <a:gd name="connsiteX1" fmla="*/ 509693 w 3058160"/>
                <a:gd name="connsiteY1" fmla="*/ 0 h 3287103"/>
                <a:gd name="connsiteX2" fmla="*/ 509693 w 3058160"/>
                <a:gd name="connsiteY2" fmla="*/ 0 h 3287103"/>
                <a:gd name="connsiteX3" fmla="*/ 1274233 w 3058160"/>
                <a:gd name="connsiteY3" fmla="*/ 0 h 3287103"/>
                <a:gd name="connsiteX4" fmla="*/ 3058160 w 3058160"/>
                <a:gd name="connsiteY4" fmla="*/ 0 h 3287103"/>
                <a:gd name="connsiteX5" fmla="*/ 3058160 w 3058160"/>
                <a:gd name="connsiteY5" fmla="*/ 1736513 h 3287103"/>
                <a:gd name="connsiteX6" fmla="*/ 3058160 w 3058160"/>
                <a:gd name="connsiteY6" fmla="*/ 1736513 h 3287103"/>
                <a:gd name="connsiteX7" fmla="*/ 3058160 w 3058160"/>
                <a:gd name="connsiteY7" fmla="*/ 2480733 h 3287103"/>
                <a:gd name="connsiteX8" fmla="*/ 3058160 w 3058160"/>
                <a:gd name="connsiteY8" fmla="*/ 2976880 h 3287103"/>
                <a:gd name="connsiteX9" fmla="*/ 1682881 w 3058160"/>
                <a:gd name="connsiteY9" fmla="*/ 2979415 h 3287103"/>
                <a:gd name="connsiteX10" fmla="*/ 1456396 w 3058160"/>
                <a:gd name="connsiteY10" fmla="*/ 3287103 h 3287103"/>
                <a:gd name="connsiteX11" fmla="*/ 1301669 w 3058160"/>
                <a:gd name="connsiteY11" fmla="*/ 2996481 h 3287103"/>
                <a:gd name="connsiteX12" fmla="*/ 0 w 3058160"/>
                <a:gd name="connsiteY12" fmla="*/ 2976880 h 3287103"/>
                <a:gd name="connsiteX13" fmla="*/ 0 w 3058160"/>
                <a:gd name="connsiteY13" fmla="*/ 2480733 h 3287103"/>
                <a:gd name="connsiteX14" fmla="*/ 0 w 3058160"/>
                <a:gd name="connsiteY14" fmla="*/ 1736513 h 3287103"/>
                <a:gd name="connsiteX15" fmla="*/ 0 w 3058160"/>
                <a:gd name="connsiteY15" fmla="*/ 1736513 h 3287103"/>
                <a:gd name="connsiteX16" fmla="*/ 0 w 3058160"/>
                <a:gd name="connsiteY16" fmla="*/ 0 h 328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58160" h="3287103">
                  <a:moveTo>
                    <a:pt x="0" y="0"/>
                  </a:moveTo>
                  <a:lnTo>
                    <a:pt x="509693" y="0"/>
                  </a:lnTo>
                  <a:lnTo>
                    <a:pt x="509693" y="0"/>
                  </a:lnTo>
                  <a:lnTo>
                    <a:pt x="1274233" y="0"/>
                  </a:lnTo>
                  <a:lnTo>
                    <a:pt x="3058160" y="0"/>
                  </a:lnTo>
                  <a:lnTo>
                    <a:pt x="3058160" y="1736513"/>
                  </a:lnTo>
                  <a:lnTo>
                    <a:pt x="3058160" y="1736513"/>
                  </a:lnTo>
                  <a:lnTo>
                    <a:pt x="3058160" y="2480733"/>
                  </a:lnTo>
                  <a:lnTo>
                    <a:pt x="3058160" y="2976880"/>
                  </a:lnTo>
                  <a:lnTo>
                    <a:pt x="1682881" y="2979415"/>
                  </a:lnTo>
                  <a:lnTo>
                    <a:pt x="1456396" y="3287103"/>
                  </a:lnTo>
                  <a:lnTo>
                    <a:pt x="1301669" y="2996481"/>
                  </a:lnTo>
                  <a:lnTo>
                    <a:pt x="0" y="2976880"/>
                  </a:lnTo>
                  <a:lnTo>
                    <a:pt x="0" y="2480733"/>
                  </a:lnTo>
                  <a:lnTo>
                    <a:pt x="0" y="1736513"/>
                  </a:lnTo>
                  <a:lnTo>
                    <a:pt x="0" y="1736513"/>
                  </a:lnTo>
                  <a:lnTo>
                    <a:pt x="0" y="0"/>
                  </a:lnTo>
                  <a:close/>
                </a:path>
              </a:pathLst>
            </a:custGeom>
            <a:solidFill>
              <a:srgbClr val="0C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Tahoma" panose="020B0604030504040204" pitchFamily="34" charset="0"/>
                <a:ea typeface="Tahoma" panose="020B0604030504040204" pitchFamily="34" charset="0"/>
                <a:cs typeface="Tahoma" panose="020B0604030504040204" pitchFamily="34" charset="0"/>
              </a:endParaRPr>
            </a:p>
          </p:txBody>
        </p:sp>
        <p:sp>
          <p:nvSpPr>
            <p:cNvPr id="23" name="TextBox 22"/>
            <p:cNvSpPr txBox="1"/>
            <p:nvPr/>
          </p:nvSpPr>
          <p:spPr>
            <a:xfrm>
              <a:off x="8180190" y="2125157"/>
              <a:ext cx="3079680" cy="1231107"/>
            </a:xfrm>
            <a:prstGeom prst="rect">
              <a:avLst/>
            </a:prstGeom>
            <a:noFill/>
          </p:spPr>
          <p:txBody>
            <a:bodyPr wrap="square" rtlCol="0">
              <a:spAutoFit/>
            </a:bodyPr>
            <a:lstStyle/>
            <a:p>
              <a:r>
                <a:rPr lang="en-US" sz="1350" b="1" dirty="0" err="1">
                  <a:solidFill>
                    <a:schemeClr val="bg1"/>
                  </a:solidFill>
                  <a:latin typeface="Tahoma" panose="020B0604030504040204" pitchFamily="34" charset="0"/>
                  <a:ea typeface="Tahoma" panose="020B0604030504040204" pitchFamily="34" charset="0"/>
                  <a:cs typeface="Tahoma" panose="020B0604030504040204" pitchFamily="34" charset="0"/>
                </a:rPr>
                <a:t>Jobitorial</a:t>
              </a:r>
              <a:r>
                <a:rPr lang="en-US" sz="1350" b="1" dirty="0">
                  <a:solidFill>
                    <a:schemeClr val="bg1"/>
                  </a:solidFill>
                  <a:latin typeface="Tahoma" panose="020B0604030504040204" pitchFamily="34" charset="0"/>
                  <a:ea typeface="Tahoma" panose="020B0604030504040204" pitchFamily="34" charset="0"/>
                  <a:cs typeface="Tahoma" panose="020B0604030504040204" pitchFamily="34" charset="0"/>
                </a:rPr>
                <a:t> - Glassdoor</a:t>
              </a:r>
            </a:p>
            <a:p>
              <a:pPr>
                <a:lnSpc>
                  <a:spcPct val="150000"/>
                </a:lnSpc>
              </a:pPr>
              <a:r>
                <a:rPr lang="en-US" sz="1350" dirty="0">
                  <a:solidFill>
                    <a:schemeClr val="bg1"/>
                  </a:solidFill>
                  <a:latin typeface="Tahoma" panose="020B0604030504040204" pitchFamily="34" charset="0"/>
                  <a:ea typeface="Tahoma" panose="020B0604030504040204" pitchFamily="34" charset="0"/>
                  <a:cs typeface="Tahoma" panose="020B0604030504040204" pitchFamily="34" charset="0"/>
                </a:rPr>
                <a:t>https://www.glassdoor.com/index.htm</a:t>
              </a:r>
            </a:p>
          </p:txBody>
        </p:sp>
        <p:pic>
          <p:nvPicPr>
            <p:cNvPr id="25" name="Picture 24"/>
            <p:cNvPicPr>
              <a:picLocks noChangeAspect="1"/>
            </p:cNvPicPr>
            <p:nvPr/>
          </p:nvPicPr>
          <p:blipFill>
            <a:blip r:embed="rId5">
              <a:biLevel thresh="25000"/>
              <a:extLst>
                <a:ext uri="{BEBA8EAE-BF5A-486C-A8C5-ECC9F3942E4B}">
                  <a14:imgProps xmlns:a14="http://schemas.microsoft.com/office/drawing/2010/main">
                    <a14:imgLayer r:embed="rId6">
                      <a14:imgEffect>
                        <a14:backgroundRemoval t="7407" b="100000" l="0" r="92593">
                          <a14:foregroundMark x1="41667" y1="19753" x2="41667" y2="19753"/>
                          <a14:foregroundMark x1="22222" y1="79630" x2="22222" y2="79630"/>
                          <a14:foregroundMark x1="17593" y1="83951" x2="17593" y2="83951"/>
                          <a14:foregroundMark x1="58333" y1="79630" x2="58333" y2="79630"/>
                          <a14:foregroundMark x1="69444" y1="81481" x2="69444" y2="81481"/>
                          <a14:foregroundMark x1="84722" y1="80864" x2="84722" y2="80864"/>
                          <a14:foregroundMark x1="92593" y1="81481" x2="92593" y2="81481"/>
                          <a14:foregroundMark x1="41667" y1="79630" x2="41667" y2="79630"/>
                          <a14:foregroundMark x1="50463" y1="79630" x2="50463" y2="79630"/>
                          <a14:foregroundMark x1="29167" y1="79630" x2="29167" y2="79630"/>
                          <a14:foregroundMark x1="52778" y1="7407" x2="52778" y2="7407"/>
                          <a14:backgroundMark x1="29630" y1="86420" x2="29630" y2="86420"/>
                        </a14:backgroundRemoval>
                      </a14:imgEffect>
                      <a14:imgEffect>
                        <a14:artisticLineDrawing/>
                      </a14:imgEffect>
                    </a14:imgLayer>
                  </a14:imgProps>
                </a:ext>
              </a:extLst>
            </a:blip>
            <a:stretch>
              <a:fillRect/>
            </a:stretch>
          </p:blipFill>
          <p:spPr>
            <a:xfrm>
              <a:off x="8370457" y="3732737"/>
              <a:ext cx="2315354" cy="1736515"/>
            </a:xfrm>
            <a:prstGeom prst="rect">
              <a:avLst/>
            </a:prstGeom>
          </p:spPr>
        </p:pic>
        <p:grpSp>
          <p:nvGrpSpPr>
            <p:cNvPr id="29" name="Group 28"/>
            <p:cNvGrpSpPr/>
            <p:nvPr/>
          </p:nvGrpSpPr>
          <p:grpSpPr>
            <a:xfrm>
              <a:off x="558728" y="4737491"/>
              <a:ext cx="7757446" cy="1625600"/>
              <a:chOff x="598947" y="4978400"/>
              <a:chExt cx="7583004" cy="1625600"/>
            </a:xfrm>
          </p:grpSpPr>
          <p:sp>
            <p:nvSpPr>
              <p:cNvPr id="14" name="Rectangular Callout 4"/>
              <p:cNvSpPr/>
              <p:nvPr/>
            </p:nvSpPr>
            <p:spPr>
              <a:xfrm rot="16200000">
                <a:off x="3577649" y="1999698"/>
                <a:ext cx="1625600" cy="7583004"/>
              </a:xfrm>
              <a:custGeom>
                <a:avLst/>
                <a:gdLst>
                  <a:gd name="connsiteX0" fmla="*/ 0 w 3058160"/>
                  <a:gd name="connsiteY0" fmla="*/ 0 h 2976880"/>
                  <a:gd name="connsiteX1" fmla="*/ 509693 w 3058160"/>
                  <a:gd name="connsiteY1" fmla="*/ 0 h 2976880"/>
                  <a:gd name="connsiteX2" fmla="*/ 509693 w 3058160"/>
                  <a:gd name="connsiteY2" fmla="*/ 0 h 2976880"/>
                  <a:gd name="connsiteX3" fmla="*/ 1274233 w 3058160"/>
                  <a:gd name="connsiteY3" fmla="*/ 0 h 2976880"/>
                  <a:gd name="connsiteX4" fmla="*/ 3058160 w 3058160"/>
                  <a:gd name="connsiteY4" fmla="*/ 0 h 2976880"/>
                  <a:gd name="connsiteX5" fmla="*/ 3058160 w 3058160"/>
                  <a:gd name="connsiteY5" fmla="*/ 1736513 h 2976880"/>
                  <a:gd name="connsiteX6" fmla="*/ 3058160 w 3058160"/>
                  <a:gd name="connsiteY6" fmla="*/ 1736513 h 2976880"/>
                  <a:gd name="connsiteX7" fmla="*/ 3058160 w 3058160"/>
                  <a:gd name="connsiteY7" fmla="*/ 2480733 h 2976880"/>
                  <a:gd name="connsiteX8" fmla="*/ 3058160 w 3058160"/>
                  <a:gd name="connsiteY8" fmla="*/ 2976880 h 2976880"/>
                  <a:gd name="connsiteX9" fmla="*/ 1274233 w 3058160"/>
                  <a:gd name="connsiteY9" fmla="*/ 2976880 h 2976880"/>
                  <a:gd name="connsiteX10" fmla="*/ 932616 w 3058160"/>
                  <a:gd name="connsiteY10" fmla="*/ 3379473 h 2976880"/>
                  <a:gd name="connsiteX11" fmla="*/ 509693 w 3058160"/>
                  <a:gd name="connsiteY11" fmla="*/ 2976880 h 2976880"/>
                  <a:gd name="connsiteX12" fmla="*/ 0 w 3058160"/>
                  <a:gd name="connsiteY12" fmla="*/ 2976880 h 2976880"/>
                  <a:gd name="connsiteX13" fmla="*/ 0 w 3058160"/>
                  <a:gd name="connsiteY13" fmla="*/ 2480733 h 2976880"/>
                  <a:gd name="connsiteX14" fmla="*/ 0 w 3058160"/>
                  <a:gd name="connsiteY14" fmla="*/ 1736513 h 2976880"/>
                  <a:gd name="connsiteX15" fmla="*/ 0 w 3058160"/>
                  <a:gd name="connsiteY15" fmla="*/ 1736513 h 2976880"/>
                  <a:gd name="connsiteX16" fmla="*/ 0 w 3058160"/>
                  <a:gd name="connsiteY16" fmla="*/ 0 h 2976880"/>
                  <a:gd name="connsiteX0" fmla="*/ 0 w 3058160"/>
                  <a:gd name="connsiteY0" fmla="*/ 0 h 3379473"/>
                  <a:gd name="connsiteX1" fmla="*/ 509693 w 3058160"/>
                  <a:gd name="connsiteY1" fmla="*/ 0 h 3379473"/>
                  <a:gd name="connsiteX2" fmla="*/ 509693 w 3058160"/>
                  <a:gd name="connsiteY2" fmla="*/ 0 h 3379473"/>
                  <a:gd name="connsiteX3" fmla="*/ 1274233 w 3058160"/>
                  <a:gd name="connsiteY3" fmla="*/ 0 h 3379473"/>
                  <a:gd name="connsiteX4" fmla="*/ 3058160 w 3058160"/>
                  <a:gd name="connsiteY4" fmla="*/ 0 h 3379473"/>
                  <a:gd name="connsiteX5" fmla="*/ 3058160 w 3058160"/>
                  <a:gd name="connsiteY5" fmla="*/ 1736513 h 3379473"/>
                  <a:gd name="connsiteX6" fmla="*/ 3058160 w 3058160"/>
                  <a:gd name="connsiteY6" fmla="*/ 1736513 h 3379473"/>
                  <a:gd name="connsiteX7" fmla="*/ 3058160 w 3058160"/>
                  <a:gd name="connsiteY7" fmla="*/ 2480733 h 3379473"/>
                  <a:gd name="connsiteX8" fmla="*/ 3058160 w 3058160"/>
                  <a:gd name="connsiteY8" fmla="*/ 2976880 h 3379473"/>
                  <a:gd name="connsiteX9" fmla="*/ 2219113 w 3058160"/>
                  <a:gd name="connsiteY9" fmla="*/ 2997200 h 3379473"/>
                  <a:gd name="connsiteX10" fmla="*/ 932616 w 3058160"/>
                  <a:gd name="connsiteY10" fmla="*/ 3379473 h 3379473"/>
                  <a:gd name="connsiteX11" fmla="*/ 509693 w 3058160"/>
                  <a:gd name="connsiteY11" fmla="*/ 2976880 h 3379473"/>
                  <a:gd name="connsiteX12" fmla="*/ 0 w 3058160"/>
                  <a:gd name="connsiteY12" fmla="*/ 2976880 h 3379473"/>
                  <a:gd name="connsiteX13" fmla="*/ 0 w 3058160"/>
                  <a:gd name="connsiteY13" fmla="*/ 2480733 h 3379473"/>
                  <a:gd name="connsiteX14" fmla="*/ 0 w 3058160"/>
                  <a:gd name="connsiteY14" fmla="*/ 1736513 h 3379473"/>
                  <a:gd name="connsiteX15" fmla="*/ 0 w 3058160"/>
                  <a:gd name="connsiteY15" fmla="*/ 1736513 h 3379473"/>
                  <a:gd name="connsiteX16" fmla="*/ 0 w 3058160"/>
                  <a:gd name="connsiteY16" fmla="*/ 0 h 3379473"/>
                  <a:gd name="connsiteX0" fmla="*/ 0 w 3058160"/>
                  <a:gd name="connsiteY0" fmla="*/ 0 h 3440436"/>
                  <a:gd name="connsiteX1" fmla="*/ 509693 w 3058160"/>
                  <a:gd name="connsiteY1" fmla="*/ 0 h 3440436"/>
                  <a:gd name="connsiteX2" fmla="*/ 509693 w 3058160"/>
                  <a:gd name="connsiteY2" fmla="*/ 0 h 3440436"/>
                  <a:gd name="connsiteX3" fmla="*/ 1274233 w 3058160"/>
                  <a:gd name="connsiteY3" fmla="*/ 0 h 3440436"/>
                  <a:gd name="connsiteX4" fmla="*/ 3058160 w 3058160"/>
                  <a:gd name="connsiteY4" fmla="*/ 0 h 3440436"/>
                  <a:gd name="connsiteX5" fmla="*/ 3058160 w 3058160"/>
                  <a:gd name="connsiteY5" fmla="*/ 1736513 h 3440436"/>
                  <a:gd name="connsiteX6" fmla="*/ 3058160 w 3058160"/>
                  <a:gd name="connsiteY6" fmla="*/ 1736513 h 3440436"/>
                  <a:gd name="connsiteX7" fmla="*/ 3058160 w 3058160"/>
                  <a:gd name="connsiteY7" fmla="*/ 2480733 h 3440436"/>
                  <a:gd name="connsiteX8" fmla="*/ 3058160 w 3058160"/>
                  <a:gd name="connsiteY8" fmla="*/ 2976880 h 3440436"/>
                  <a:gd name="connsiteX9" fmla="*/ 2219113 w 3058160"/>
                  <a:gd name="connsiteY9" fmla="*/ 2997200 h 3440436"/>
                  <a:gd name="connsiteX10" fmla="*/ 1826696 w 3058160"/>
                  <a:gd name="connsiteY10" fmla="*/ 3440436 h 3440436"/>
                  <a:gd name="connsiteX11" fmla="*/ 509693 w 3058160"/>
                  <a:gd name="connsiteY11" fmla="*/ 2976880 h 3440436"/>
                  <a:gd name="connsiteX12" fmla="*/ 0 w 3058160"/>
                  <a:gd name="connsiteY12" fmla="*/ 2976880 h 3440436"/>
                  <a:gd name="connsiteX13" fmla="*/ 0 w 3058160"/>
                  <a:gd name="connsiteY13" fmla="*/ 2480733 h 3440436"/>
                  <a:gd name="connsiteX14" fmla="*/ 0 w 3058160"/>
                  <a:gd name="connsiteY14" fmla="*/ 1736513 h 3440436"/>
                  <a:gd name="connsiteX15" fmla="*/ 0 w 3058160"/>
                  <a:gd name="connsiteY15" fmla="*/ 1736513 h 3440436"/>
                  <a:gd name="connsiteX16" fmla="*/ 0 w 3058160"/>
                  <a:gd name="connsiteY16" fmla="*/ 0 h 3440436"/>
                  <a:gd name="connsiteX0" fmla="*/ 0 w 3058160"/>
                  <a:gd name="connsiteY0" fmla="*/ 0 h 3440436"/>
                  <a:gd name="connsiteX1" fmla="*/ 509693 w 3058160"/>
                  <a:gd name="connsiteY1" fmla="*/ 0 h 3440436"/>
                  <a:gd name="connsiteX2" fmla="*/ 509693 w 3058160"/>
                  <a:gd name="connsiteY2" fmla="*/ 0 h 3440436"/>
                  <a:gd name="connsiteX3" fmla="*/ 1274233 w 3058160"/>
                  <a:gd name="connsiteY3" fmla="*/ 0 h 3440436"/>
                  <a:gd name="connsiteX4" fmla="*/ 3058160 w 3058160"/>
                  <a:gd name="connsiteY4" fmla="*/ 0 h 3440436"/>
                  <a:gd name="connsiteX5" fmla="*/ 3058160 w 3058160"/>
                  <a:gd name="connsiteY5" fmla="*/ 1736513 h 3440436"/>
                  <a:gd name="connsiteX6" fmla="*/ 3058160 w 3058160"/>
                  <a:gd name="connsiteY6" fmla="*/ 1736513 h 3440436"/>
                  <a:gd name="connsiteX7" fmla="*/ 3058160 w 3058160"/>
                  <a:gd name="connsiteY7" fmla="*/ 2480733 h 3440436"/>
                  <a:gd name="connsiteX8" fmla="*/ 3058160 w 3058160"/>
                  <a:gd name="connsiteY8" fmla="*/ 2976880 h 3440436"/>
                  <a:gd name="connsiteX9" fmla="*/ 2219113 w 3058160"/>
                  <a:gd name="connsiteY9" fmla="*/ 2997200 h 3440436"/>
                  <a:gd name="connsiteX10" fmla="*/ 1826696 w 3058160"/>
                  <a:gd name="connsiteY10" fmla="*/ 3440436 h 3440436"/>
                  <a:gd name="connsiteX11" fmla="*/ 1606973 w 3058160"/>
                  <a:gd name="connsiteY11" fmla="*/ 2987040 h 3440436"/>
                  <a:gd name="connsiteX12" fmla="*/ 0 w 3058160"/>
                  <a:gd name="connsiteY12" fmla="*/ 2976880 h 3440436"/>
                  <a:gd name="connsiteX13" fmla="*/ 0 w 3058160"/>
                  <a:gd name="connsiteY13" fmla="*/ 2480733 h 3440436"/>
                  <a:gd name="connsiteX14" fmla="*/ 0 w 3058160"/>
                  <a:gd name="connsiteY14" fmla="*/ 1736513 h 3440436"/>
                  <a:gd name="connsiteX15" fmla="*/ 0 w 3058160"/>
                  <a:gd name="connsiteY15" fmla="*/ 1736513 h 3440436"/>
                  <a:gd name="connsiteX16" fmla="*/ 0 w 3058160"/>
                  <a:gd name="connsiteY16" fmla="*/ 0 h 3440436"/>
                  <a:gd name="connsiteX0" fmla="*/ 0 w 3058160"/>
                  <a:gd name="connsiteY0" fmla="*/ 0 h 3491236"/>
                  <a:gd name="connsiteX1" fmla="*/ 509693 w 3058160"/>
                  <a:gd name="connsiteY1" fmla="*/ 0 h 3491236"/>
                  <a:gd name="connsiteX2" fmla="*/ 509693 w 3058160"/>
                  <a:gd name="connsiteY2" fmla="*/ 0 h 3491236"/>
                  <a:gd name="connsiteX3" fmla="*/ 1274233 w 3058160"/>
                  <a:gd name="connsiteY3" fmla="*/ 0 h 3491236"/>
                  <a:gd name="connsiteX4" fmla="*/ 3058160 w 3058160"/>
                  <a:gd name="connsiteY4" fmla="*/ 0 h 3491236"/>
                  <a:gd name="connsiteX5" fmla="*/ 3058160 w 3058160"/>
                  <a:gd name="connsiteY5" fmla="*/ 1736513 h 3491236"/>
                  <a:gd name="connsiteX6" fmla="*/ 3058160 w 3058160"/>
                  <a:gd name="connsiteY6" fmla="*/ 1736513 h 3491236"/>
                  <a:gd name="connsiteX7" fmla="*/ 3058160 w 3058160"/>
                  <a:gd name="connsiteY7" fmla="*/ 2480733 h 3491236"/>
                  <a:gd name="connsiteX8" fmla="*/ 3058160 w 3058160"/>
                  <a:gd name="connsiteY8" fmla="*/ 2976880 h 3491236"/>
                  <a:gd name="connsiteX9" fmla="*/ 2219113 w 3058160"/>
                  <a:gd name="connsiteY9" fmla="*/ 2997200 h 3491236"/>
                  <a:gd name="connsiteX10" fmla="*/ 1907976 w 3058160"/>
                  <a:gd name="connsiteY10" fmla="*/ 3491236 h 3491236"/>
                  <a:gd name="connsiteX11" fmla="*/ 1606973 w 3058160"/>
                  <a:gd name="connsiteY11" fmla="*/ 2987040 h 3491236"/>
                  <a:gd name="connsiteX12" fmla="*/ 0 w 3058160"/>
                  <a:gd name="connsiteY12" fmla="*/ 2976880 h 3491236"/>
                  <a:gd name="connsiteX13" fmla="*/ 0 w 3058160"/>
                  <a:gd name="connsiteY13" fmla="*/ 2480733 h 3491236"/>
                  <a:gd name="connsiteX14" fmla="*/ 0 w 3058160"/>
                  <a:gd name="connsiteY14" fmla="*/ 1736513 h 3491236"/>
                  <a:gd name="connsiteX15" fmla="*/ 0 w 3058160"/>
                  <a:gd name="connsiteY15" fmla="*/ 1736513 h 3491236"/>
                  <a:gd name="connsiteX16" fmla="*/ 0 w 3058160"/>
                  <a:gd name="connsiteY16" fmla="*/ 0 h 3491236"/>
                  <a:gd name="connsiteX0" fmla="*/ 0 w 3058160"/>
                  <a:gd name="connsiteY0" fmla="*/ 0 h 3491236"/>
                  <a:gd name="connsiteX1" fmla="*/ 509693 w 3058160"/>
                  <a:gd name="connsiteY1" fmla="*/ 0 h 3491236"/>
                  <a:gd name="connsiteX2" fmla="*/ 509693 w 3058160"/>
                  <a:gd name="connsiteY2" fmla="*/ 0 h 3491236"/>
                  <a:gd name="connsiteX3" fmla="*/ 1274233 w 3058160"/>
                  <a:gd name="connsiteY3" fmla="*/ 0 h 3491236"/>
                  <a:gd name="connsiteX4" fmla="*/ 3058160 w 3058160"/>
                  <a:gd name="connsiteY4" fmla="*/ 0 h 3491236"/>
                  <a:gd name="connsiteX5" fmla="*/ 3058160 w 3058160"/>
                  <a:gd name="connsiteY5" fmla="*/ 1736513 h 3491236"/>
                  <a:gd name="connsiteX6" fmla="*/ 3058160 w 3058160"/>
                  <a:gd name="connsiteY6" fmla="*/ 1736513 h 3491236"/>
                  <a:gd name="connsiteX7" fmla="*/ 3058160 w 3058160"/>
                  <a:gd name="connsiteY7" fmla="*/ 2480733 h 3491236"/>
                  <a:gd name="connsiteX8" fmla="*/ 3058160 w 3058160"/>
                  <a:gd name="connsiteY8" fmla="*/ 2976880 h 3491236"/>
                  <a:gd name="connsiteX9" fmla="*/ 2330873 w 3058160"/>
                  <a:gd name="connsiteY9" fmla="*/ 2997200 h 3491236"/>
                  <a:gd name="connsiteX10" fmla="*/ 1907976 w 3058160"/>
                  <a:gd name="connsiteY10" fmla="*/ 3491236 h 3491236"/>
                  <a:gd name="connsiteX11" fmla="*/ 1606973 w 3058160"/>
                  <a:gd name="connsiteY11" fmla="*/ 2987040 h 3491236"/>
                  <a:gd name="connsiteX12" fmla="*/ 0 w 3058160"/>
                  <a:gd name="connsiteY12" fmla="*/ 2976880 h 3491236"/>
                  <a:gd name="connsiteX13" fmla="*/ 0 w 3058160"/>
                  <a:gd name="connsiteY13" fmla="*/ 2480733 h 3491236"/>
                  <a:gd name="connsiteX14" fmla="*/ 0 w 3058160"/>
                  <a:gd name="connsiteY14" fmla="*/ 1736513 h 3491236"/>
                  <a:gd name="connsiteX15" fmla="*/ 0 w 3058160"/>
                  <a:gd name="connsiteY15" fmla="*/ 1736513 h 3491236"/>
                  <a:gd name="connsiteX16" fmla="*/ 0 w 3058160"/>
                  <a:gd name="connsiteY16" fmla="*/ 0 h 3491236"/>
                  <a:gd name="connsiteX0" fmla="*/ 0 w 3058160"/>
                  <a:gd name="connsiteY0" fmla="*/ 0 h 3247396"/>
                  <a:gd name="connsiteX1" fmla="*/ 509693 w 3058160"/>
                  <a:gd name="connsiteY1" fmla="*/ 0 h 3247396"/>
                  <a:gd name="connsiteX2" fmla="*/ 509693 w 3058160"/>
                  <a:gd name="connsiteY2" fmla="*/ 0 h 3247396"/>
                  <a:gd name="connsiteX3" fmla="*/ 1274233 w 3058160"/>
                  <a:gd name="connsiteY3" fmla="*/ 0 h 3247396"/>
                  <a:gd name="connsiteX4" fmla="*/ 3058160 w 3058160"/>
                  <a:gd name="connsiteY4" fmla="*/ 0 h 3247396"/>
                  <a:gd name="connsiteX5" fmla="*/ 3058160 w 3058160"/>
                  <a:gd name="connsiteY5" fmla="*/ 1736513 h 3247396"/>
                  <a:gd name="connsiteX6" fmla="*/ 3058160 w 3058160"/>
                  <a:gd name="connsiteY6" fmla="*/ 1736513 h 3247396"/>
                  <a:gd name="connsiteX7" fmla="*/ 3058160 w 3058160"/>
                  <a:gd name="connsiteY7" fmla="*/ 2480733 h 3247396"/>
                  <a:gd name="connsiteX8" fmla="*/ 3058160 w 3058160"/>
                  <a:gd name="connsiteY8" fmla="*/ 2976880 h 3247396"/>
                  <a:gd name="connsiteX9" fmla="*/ 2330873 w 3058160"/>
                  <a:gd name="connsiteY9" fmla="*/ 2997200 h 3247396"/>
                  <a:gd name="connsiteX10" fmla="*/ 1948616 w 3058160"/>
                  <a:gd name="connsiteY10" fmla="*/ 3247396 h 3247396"/>
                  <a:gd name="connsiteX11" fmla="*/ 1606973 w 3058160"/>
                  <a:gd name="connsiteY11" fmla="*/ 2987040 h 3247396"/>
                  <a:gd name="connsiteX12" fmla="*/ 0 w 3058160"/>
                  <a:gd name="connsiteY12" fmla="*/ 2976880 h 3247396"/>
                  <a:gd name="connsiteX13" fmla="*/ 0 w 3058160"/>
                  <a:gd name="connsiteY13" fmla="*/ 2480733 h 3247396"/>
                  <a:gd name="connsiteX14" fmla="*/ 0 w 3058160"/>
                  <a:gd name="connsiteY14" fmla="*/ 1736513 h 3247396"/>
                  <a:gd name="connsiteX15" fmla="*/ 0 w 3058160"/>
                  <a:gd name="connsiteY15" fmla="*/ 1736513 h 3247396"/>
                  <a:gd name="connsiteX16" fmla="*/ 0 w 3058160"/>
                  <a:gd name="connsiteY16" fmla="*/ 0 h 3247396"/>
                  <a:gd name="connsiteX0" fmla="*/ 0 w 3058160"/>
                  <a:gd name="connsiteY0" fmla="*/ 0 h 3149889"/>
                  <a:gd name="connsiteX1" fmla="*/ 509693 w 3058160"/>
                  <a:gd name="connsiteY1" fmla="*/ 0 h 3149889"/>
                  <a:gd name="connsiteX2" fmla="*/ 509693 w 3058160"/>
                  <a:gd name="connsiteY2" fmla="*/ 0 h 3149889"/>
                  <a:gd name="connsiteX3" fmla="*/ 1274233 w 3058160"/>
                  <a:gd name="connsiteY3" fmla="*/ 0 h 3149889"/>
                  <a:gd name="connsiteX4" fmla="*/ 3058160 w 3058160"/>
                  <a:gd name="connsiteY4" fmla="*/ 0 h 3149889"/>
                  <a:gd name="connsiteX5" fmla="*/ 3058160 w 3058160"/>
                  <a:gd name="connsiteY5" fmla="*/ 1736513 h 3149889"/>
                  <a:gd name="connsiteX6" fmla="*/ 3058160 w 3058160"/>
                  <a:gd name="connsiteY6" fmla="*/ 1736513 h 3149889"/>
                  <a:gd name="connsiteX7" fmla="*/ 3058160 w 3058160"/>
                  <a:gd name="connsiteY7" fmla="*/ 2480733 h 3149889"/>
                  <a:gd name="connsiteX8" fmla="*/ 3058160 w 3058160"/>
                  <a:gd name="connsiteY8" fmla="*/ 2976880 h 3149889"/>
                  <a:gd name="connsiteX9" fmla="*/ 2330873 w 3058160"/>
                  <a:gd name="connsiteY9" fmla="*/ 2997200 h 3149889"/>
                  <a:gd name="connsiteX10" fmla="*/ 1948620 w 3058160"/>
                  <a:gd name="connsiteY10" fmla="*/ 3149889 h 3149889"/>
                  <a:gd name="connsiteX11" fmla="*/ 1606973 w 3058160"/>
                  <a:gd name="connsiteY11" fmla="*/ 2987040 h 3149889"/>
                  <a:gd name="connsiteX12" fmla="*/ 0 w 3058160"/>
                  <a:gd name="connsiteY12" fmla="*/ 2976880 h 3149889"/>
                  <a:gd name="connsiteX13" fmla="*/ 0 w 3058160"/>
                  <a:gd name="connsiteY13" fmla="*/ 2480733 h 3149889"/>
                  <a:gd name="connsiteX14" fmla="*/ 0 w 3058160"/>
                  <a:gd name="connsiteY14" fmla="*/ 1736513 h 3149889"/>
                  <a:gd name="connsiteX15" fmla="*/ 0 w 3058160"/>
                  <a:gd name="connsiteY15" fmla="*/ 1736513 h 3149889"/>
                  <a:gd name="connsiteX16" fmla="*/ 0 w 3058160"/>
                  <a:gd name="connsiteY16" fmla="*/ 0 h 3149889"/>
                  <a:gd name="connsiteX0" fmla="*/ 0 w 3058160"/>
                  <a:gd name="connsiteY0" fmla="*/ 0 h 3149889"/>
                  <a:gd name="connsiteX1" fmla="*/ 509693 w 3058160"/>
                  <a:gd name="connsiteY1" fmla="*/ 0 h 3149889"/>
                  <a:gd name="connsiteX2" fmla="*/ 509693 w 3058160"/>
                  <a:gd name="connsiteY2" fmla="*/ 0 h 3149889"/>
                  <a:gd name="connsiteX3" fmla="*/ 1274233 w 3058160"/>
                  <a:gd name="connsiteY3" fmla="*/ 0 h 3149889"/>
                  <a:gd name="connsiteX4" fmla="*/ 3058160 w 3058160"/>
                  <a:gd name="connsiteY4" fmla="*/ 0 h 3149889"/>
                  <a:gd name="connsiteX5" fmla="*/ 3058160 w 3058160"/>
                  <a:gd name="connsiteY5" fmla="*/ 1736513 h 3149889"/>
                  <a:gd name="connsiteX6" fmla="*/ 3058160 w 3058160"/>
                  <a:gd name="connsiteY6" fmla="*/ 1736513 h 3149889"/>
                  <a:gd name="connsiteX7" fmla="*/ 3058160 w 3058160"/>
                  <a:gd name="connsiteY7" fmla="*/ 2480733 h 3149889"/>
                  <a:gd name="connsiteX8" fmla="*/ 3058160 w 3058160"/>
                  <a:gd name="connsiteY8" fmla="*/ 2976880 h 3149889"/>
                  <a:gd name="connsiteX9" fmla="*/ 2330874 w 3058160"/>
                  <a:gd name="connsiteY9" fmla="*/ 2976460 h 3149889"/>
                  <a:gd name="connsiteX10" fmla="*/ 1948620 w 3058160"/>
                  <a:gd name="connsiteY10" fmla="*/ 3149889 h 3149889"/>
                  <a:gd name="connsiteX11" fmla="*/ 1606973 w 3058160"/>
                  <a:gd name="connsiteY11" fmla="*/ 2987040 h 3149889"/>
                  <a:gd name="connsiteX12" fmla="*/ 0 w 3058160"/>
                  <a:gd name="connsiteY12" fmla="*/ 2976880 h 3149889"/>
                  <a:gd name="connsiteX13" fmla="*/ 0 w 3058160"/>
                  <a:gd name="connsiteY13" fmla="*/ 2480733 h 3149889"/>
                  <a:gd name="connsiteX14" fmla="*/ 0 w 3058160"/>
                  <a:gd name="connsiteY14" fmla="*/ 1736513 h 3149889"/>
                  <a:gd name="connsiteX15" fmla="*/ 0 w 3058160"/>
                  <a:gd name="connsiteY15" fmla="*/ 1736513 h 3149889"/>
                  <a:gd name="connsiteX16" fmla="*/ 0 w 3058160"/>
                  <a:gd name="connsiteY16" fmla="*/ 0 h 3149889"/>
                  <a:gd name="connsiteX0" fmla="*/ 0 w 3058160"/>
                  <a:gd name="connsiteY0" fmla="*/ 0 h 3149889"/>
                  <a:gd name="connsiteX1" fmla="*/ 509693 w 3058160"/>
                  <a:gd name="connsiteY1" fmla="*/ 0 h 3149889"/>
                  <a:gd name="connsiteX2" fmla="*/ 509693 w 3058160"/>
                  <a:gd name="connsiteY2" fmla="*/ 0 h 3149889"/>
                  <a:gd name="connsiteX3" fmla="*/ 1274233 w 3058160"/>
                  <a:gd name="connsiteY3" fmla="*/ 0 h 3149889"/>
                  <a:gd name="connsiteX4" fmla="*/ 3058160 w 3058160"/>
                  <a:gd name="connsiteY4" fmla="*/ 0 h 3149889"/>
                  <a:gd name="connsiteX5" fmla="*/ 3058160 w 3058160"/>
                  <a:gd name="connsiteY5" fmla="*/ 1736513 h 3149889"/>
                  <a:gd name="connsiteX6" fmla="*/ 3058160 w 3058160"/>
                  <a:gd name="connsiteY6" fmla="*/ 1736513 h 3149889"/>
                  <a:gd name="connsiteX7" fmla="*/ 3058160 w 3058160"/>
                  <a:gd name="connsiteY7" fmla="*/ 2480733 h 3149889"/>
                  <a:gd name="connsiteX8" fmla="*/ 3058160 w 3058160"/>
                  <a:gd name="connsiteY8" fmla="*/ 2976880 h 3149889"/>
                  <a:gd name="connsiteX9" fmla="*/ 2330874 w 3058160"/>
                  <a:gd name="connsiteY9" fmla="*/ 2976460 h 3149889"/>
                  <a:gd name="connsiteX10" fmla="*/ 1948620 w 3058160"/>
                  <a:gd name="connsiteY10" fmla="*/ 3149889 h 3149889"/>
                  <a:gd name="connsiteX11" fmla="*/ 1626206 w 3058160"/>
                  <a:gd name="connsiteY11" fmla="*/ 2978744 h 3149889"/>
                  <a:gd name="connsiteX12" fmla="*/ 0 w 3058160"/>
                  <a:gd name="connsiteY12" fmla="*/ 2976880 h 3149889"/>
                  <a:gd name="connsiteX13" fmla="*/ 0 w 3058160"/>
                  <a:gd name="connsiteY13" fmla="*/ 2480733 h 3149889"/>
                  <a:gd name="connsiteX14" fmla="*/ 0 w 3058160"/>
                  <a:gd name="connsiteY14" fmla="*/ 1736513 h 3149889"/>
                  <a:gd name="connsiteX15" fmla="*/ 0 w 3058160"/>
                  <a:gd name="connsiteY15" fmla="*/ 1736513 h 3149889"/>
                  <a:gd name="connsiteX16" fmla="*/ 0 w 3058160"/>
                  <a:gd name="connsiteY16" fmla="*/ 0 h 3149889"/>
                  <a:gd name="connsiteX0" fmla="*/ 0 w 3058160"/>
                  <a:gd name="connsiteY0" fmla="*/ 0 h 3095964"/>
                  <a:gd name="connsiteX1" fmla="*/ 509693 w 3058160"/>
                  <a:gd name="connsiteY1" fmla="*/ 0 h 3095964"/>
                  <a:gd name="connsiteX2" fmla="*/ 509693 w 3058160"/>
                  <a:gd name="connsiteY2" fmla="*/ 0 h 3095964"/>
                  <a:gd name="connsiteX3" fmla="*/ 1274233 w 3058160"/>
                  <a:gd name="connsiteY3" fmla="*/ 0 h 3095964"/>
                  <a:gd name="connsiteX4" fmla="*/ 3058160 w 3058160"/>
                  <a:gd name="connsiteY4" fmla="*/ 0 h 3095964"/>
                  <a:gd name="connsiteX5" fmla="*/ 3058160 w 3058160"/>
                  <a:gd name="connsiteY5" fmla="*/ 1736513 h 3095964"/>
                  <a:gd name="connsiteX6" fmla="*/ 3058160 w 3058160"/>
                  <a:gd name="connsiteY6" fmla="*/ 1736513 h 3095964"/>
                  <a:gd name="connsiteX7" fmla="*/ 3058160 w 3058160"/>
                  <a:gd name="connsiteY7" fmla="*/ 2480733 h 3095964"/>
                  <a:gd name="connsiteX8" fmla="*/ 3058160 w 3058160"/>
                  <a:gd name="connsiteY8" fmla="*/ 2976880 h 3095964"/>
                  <a:gd name="connsiteX9" fmla="*/ 2330874 w 3058160"/>
                  <a:gd name="connsiteY9" fmla="*/ 2976460 h 3095964"/>
                  <a:gd name="connsiteX10" fmla="*/ 1967855 w 3058160"/>
                  <a:gd name="connsiteY10" fmla="*/ 3095964 h 3095964"/>
                  <a:gd name="connsiteX11" fmla="*/ 1626206 w 3058160"/>
                  <a:gd name="connsiteY11" fmla="*/ 2978744 h 3095964"/>
                  <a:gd name="connsiteX12" fmla="*/ 0 w 3058160"/>
                  <a:gd name="connsiteY12" fmla="*/ 2976880 h 3095964"/>
                  <a:gd name="connsiteX13" fmla="*/ 0 w 3058160"/>
                  <a:gd name="connsiteY13" fmla="*/ 2480733 h 3095964"/>
                  <a:gd name="connsiteX14" fmla="*/ 0 w 3058160"/>
                  <a:gd name="connsiteY14" fmla="*/ 1736513 h 3095964"/>
                  <a:gd name="connsiteX15" fmla="*/ 0 w 3058160"/>
                  <a:gd name="connsiteY15" fmla="*/ 1736513 h 3095964"/>
                  <a:gd name="connsiteX16" fmla="*/ 0 w 3058160"/>
                  <a:gd name="connsiteY16" fmla="*/ 0 h 3095964"/>
                  <a:gd name="connsiteX0" fmla="*/ 19234 w 3077394"/>
                  <a:gd name="connsiteY0" fmla="*/ 0 h 3095964"/>
                  <a:gd name="connsiteX1" fmla="*/ 528927 w 3077394"/>
                  <a:gd name="connsiteY1" fmla="*/ 0 h 3095964"/>
                  <a:gd name="connsiteX2" fmla="*/ 528927 w 3077394"/>
                  <a:gd name="connsiteY2" fmla="*/ 0 h 3095964"/>
                  <a:gd name="connsiteX3" fmla="*/ 1293467 w 3077394"/>
                  <a:gd name="connsiteY3" fmla="*/ 0 h 3095964"/>
                  <a:gd name="connsiteX4" fmla="*/ 3077394 w 3077394"/>
                  <a:gd name="connsiteY4" fmla="*/ 0 h 3095964"/>
                  <a:gd name="connsiteX5" fmla="*/ 3077394 w 3077394"/>
                  <a:gd name="connsiteY5" fmla="*/ 1736513 h 3095964"/>
                  <a:gd name="connsiteX6" fmla="*/ 3077394 w 3077394"/>
                  <a:gd name="connsiteY6" fmla="*/ 1736513 h 3095964"/>
                  <a:gd name="connsiteX7" fmla="*/ 3077394 w 3077394"/>
                  <a:gd name="connsiteY7" fmla="*/ 2480733 h 3095964"/>
                  <a:gd name="connsiteX8" fmla="*/ 3077394 w 3077394"/>
                  <a:gd name="connsiteY8" fmla="*/ 2976880 h 3095964"/>
                  <a:gd name="connsiteX9" fmla="*/ 2350108 w 3077394"/>
                  <a:gd name="connsiteY9" fmla="*/ 2976460 h 3095964"/>
                  <a:gd name="connsiteX10" fmla="*/ 1987089 w 3077394"/>
                  <a:gd name="connsiteY10" fmla="*/ 3095964 h 3095964"/>
                  <a:gd name="connsiteX11" fmla="*/ 1645440 w 3077394"/>
                  <a:gd name="connsiteY11" fmla="*/ 2978744 h 3095964"/>
                  <a:gd name="connsiteX12" fmla="*/ 0 w 3077394"/>
                  <a:gd name="connsiteY12" fmla="*/ 2984990 h 3095964"/>
                  <a:gd name="connsiteX13" fmla="*/ 19234 w 3077394"/>
                  <a:gd name="connsiteY13" fmla="*/ 2480733 h 3095964"/>
                  <a:gd name="connsiteX14" fmla="*/ 19234 w 3077394"/>
                  <a:gd name="connsiteY14" fmla="*/ 1736513 h 3095964"/>
                  <a:gd name="connsiteX15" fmla="*/ 19234 w 3077394"/>
                  <a:gd name="connsiteY15" fmla="*/ 1736513 h 3095964"/>
                  <a:gd name="connsiteX16" fmla="*/ 19234 w 3077394"/>
                  <a:gd name="connsiteY16" fmla="*/ 0 h 3095964"/>
                  <a:gd name="connsiteX0" fmla="*/ 19234 w 3077394"/>
                  <a:gd name="connsiteY0" fmla="*/ 0 h 3095964"/>
                  <a:gd name="connsiteX1" fmla="*/ 528927 w 3077394"/>
                  <a:gd name="connsiteY1" fmla="*/ 0 h 3095964"/>
                  <a:gd name="connsiteX2" fmla="*/ 528927 w 3077394"/>
                  <a:gd name="connsiteY2" fmla="*/ 0 h 3095964"/>
                  <a:gd name="connsiteX3" fmla="*/ 1293467 w 3077394"/>
                  <a:gd name="connsiteY3" fmla="*/ 0 h 3095964"/>
                  <a:gd name="connsiteX4" fmla="*/ 3077394 w 3077394"/>
                  <a:gd name="connsiteY4" fmla="*/ 0 h 3095964"/>
                  <a:gd name="connsiteX5" fmla="*/ 3077394 w 3077394"/>
                  <a:gd name="connsiteY5" fmla="*/ 1736513 h 3095964"/>
                  <a:gd name="connsiteX6" fmla="*/ 3077394 w 3077394"/>
                  <a:gd name="connsiteY6" fmla="*/ 1736513 h 3095964"/>
                  <a:gd name="connsiteX7" fmla="*/ 3077394 w 3077394"/>
                  <a:gd name="connsiteY7" fmla="*/ 2480733 h 3095964"/>
                  <a:gd name="connsiteX8" fmla="*/ 3077394 w 3077394"/>
                  <a:gd name="connsiteY8" fmla="*/ 2976880 h 3095964"/>
                  <a:gd name="connsiteX9" fmla="*/ 2350108 w 3077394"/>
                  <a:gd name="connsiteY9" fmla="*/ 2988624 h 3095964"/>
                  <a:gd name="connsiteX10" fmla="*/ 1987089 w 3077394"/>
                  <a:gd name="connsiteY10" fmla="*/ 3095964 h 3095964"/>
                  <a:gd name="connsiteX11" fmla="*/ 1645440 w 3077394"/>
                  <a:gd name="connsiteY11" fmla="*/ 2978744 h 3095964"/>
                  <a:gd name="connsiteX12" fmla="*/ 0 w 3077394"/>
                  <a:gd name="connsiteY12" fmla="*/ 2984990 h 3095964"/>
                  <a:gd name="connsiteX13" fmla="*/ 19234 w 3077394"/>
                  <a:gd name="connsiteY13" fmla="*/ 2480733 h 3095964"/>
                  <a:gd name="connsiteX14" fmla="*/ 19234 w 3077394"/>
                  <a:gd name="connsiteY14" fmla="*/ 1736513 h 3095964"/>
                  <a:gd name="connsiteX15" fmla="*/ 19234 w 3077394"/>
                  <a:gd name="connsiteY15" fmla="*/ 1736513 h 3095964"/>
                  <a:gd name="connsiteX16" fmla="*/ 19234 w 3077394"/>
                  <a:gd name="connsiteY16" fmla="*/ 0 h 3095964"/>
                  <a:gd name="connsiteX0" fmla="*/ 19234 w 3077394"/>
                  <a:gd name="connsiteY0" fmla="*/ 0 h 3095964"/>
                  <a:gd name="connsiteX1" fmla="*/ 528927 w 3077394"/>
                  <a:gd name="connsiteY1" fmla="*/ 0 h 3095964"/>
                  <a:gd name="connsiteX2" fmla="*/ 528927 w 3077394"/>
                  <a:gd name="connsiteY2" fmla="*/ 0 h 3095964"/>
                  <a:gd name="connsiteX3" fmla="*/ 1293467 w 3077394"/>
                  <a:gd name="connsiteY3" fmla="*/ 0 h 3095964"/>
                  <a:gd name="connsiteX4" fmla="*/ 3077394 w 3077394"/>
                  <a:gd name="connsiteY4" fmla="*/ 0 h 3095964"/>
                  <a:gd name="connsiteX5" fmla="*/ 3077394 w 3077394"/>
                  <a:gd name="connsiteY5" fmla="*/ 1736513 h 3095964"/>
                  <a:gd name="connsiteX6" fmla="*/ 3077394 w 3077394"/>
                  <a:gd name="connsiteY6" fmla="*/ 1736513 h 3095964"/>
                  <a:gd name="connsiteX7" fmla="*/ 3077394 w 3077394"/>
                  <a:gd name="connsiteY7" fmla="*/ 2480733 h 3095964"/>
                  <a:gd name="connsiteX8" fmla="*/ 3077394 w 3077394"/>
                  <a:gd name="connsiteY8" fmla="*/ 2976880 h 3095964"/>
                  <a:gd name="connsiteX9" fmla="*/ 2350108 w 3077394"/>
                  <a:gd name="connsiteY9" fmla="*/ 2988624 h 3095964"/>
                  <a:gd name="connsiteX10" fmla="*/ 2064023 w 3077394"/>
                  <a:gd name="connsiteY10" fmla="*/ 3095964 h 3095964"/>
                  <a:gd name="connsiteX11" fmla="*/ 1645440 w 3077394"/>
                  <a:gd name="connsiteY11" fmla="*/ 2978744 h 3095964"/>
                  <a:gd name="connsiteX12" fmla="*/ 0 w 3077394"/>
                  <a:gd name="connsiteY12" fmla="*/ 2984990 h 3095964"/>
                  <a:gd name="connsiteX13" fmla="*/ 19234 w 3077394"/>
                  <a:gd name="connsiteY13" fmla="*/ 2480733 h 3095964"/>
                  <a:gd name="connsiteX14" fmla="*/ 19234 w 3077394"/>
                  <a:gd name="connsiteY14" fmla="*/ 1736513 h 3095964"/>
                  <a:gd name="connsiteX15" fmla="*/ 19234 w 3077394"/>
                  <a:gd name="connsiteY15" fmla="*/ 1736513 h 3095964"/>
                  <a:gd name="connsiteX16" fmla="*/ 19234 w 3077394"/>
                  <a:gd name="connsiteY16" fmla="*/ 0 h 3095964"/>
                  <a:gd name="connsiteX0" fmla="*/ 19234 w 3077394"/>
                  <a:gd name="connsiteY0" fmla="*/ 0 h 3095964"/>
                  <a:gd name="connsiteX1" fmla="*/ 528927 w 3077394"/>
                  <a:gd name="connsiteY1" fmla="*/ 0 h 3095964"/>
                  <a:gd name="connsiteX2" fmla="*/ 528927 w 3077394"/>
                  <a:gd name="connsiteY2" fmla="*/ 0 h 3095964"/>
                  <a:gd name="connsiteX3" fmla="*/ 1293467 w 3077394"/>
                  <a:gd name="connsiteY3" fmla="*/ 0 h 3095964"/>
                  <a:gd name="connsiteX4" fmla="*/ 3077394 w 3077394"/>
                  <a:gd name="connsiteY4" fmla="*/ 0 h 3095964"/>
                  <a:gd name="connsiteX5" fmla="*/ 3077394 w 3077394"/>
                  <a:gd name="connsiteY5" fmla="*/ 1736513 h 3095964"/>
                  <a:gd name="connsiteX6" fmla="*/ 3077394 w 3077394"/>
                  <a:gd name="connsiteY6" fmla="*/ 1736513 h 3095964"/>
                  <a:gd name="connsiteX7" fmla="*/ 3077394 w 3077394"/>
                  <a:gd name="connsiteY7" fmla="*/ 2480733 h 3095964"/>
                  <a:gd name="connsiteX8" fmla="*/ 3077394 w 3077394"/>
                  <a:gd name="connsiteY8" fmla="*/ 2976880 h 3095964"/>
                  <a:gd name="connsiteX9" fmla="*/ 2330874 w 3077394"/>
                  <a:gd name="connsiteY9" fmla="*/ 2984569 h 3095964"/>
                  <a:gd name="connsiteX10" fmla="*/ 2064023 w 3077394"/>
                  <a:gd name="connsiteY10" fmla="*/ 3095964 h 3095964"/>
                  <a:gd name="connsiteX11" fmla="*/ 1645440 w 3077394"/>
                  <a:gd name="connsiteY11" fmla="*/ 2978744 h 3095964"/>
                  <a:gd name="connsiteX12" fmla="*/ 0 w 3077394"/>
                  <a:gd name="connsiteY12" fmla="*/ 2984990 h 3095964"/>
                  <a:gd name="connsiteX13" fmla="*/ 19234 w 3077394"/>
                  <a:gd name="connsiteY13" fmla="*/ 2480733 h 3095964"/>
                  <a:gd name="connsiteX14" fmla="*/ 19234 w 3077394"/>
                  <a:gd name="connsiteY14" fmla="*/ 1736513 h 3095964"/>
                  <a:gd name="connsiteX15" fmla="*/ 19234 w 3077394"/>
                  <a:gd name="connsiteY15" fmla="*/ 1736513 h 3095964"/>
                  <a:gd name="connsiteX16" fmla="*/ 19234 w 3077394"/>
                  <a:gd name="connsiteY16" fmla="*/ 0 h 3095964"/>
                  <a:gd name="connsiteX0" fmla="*/ 19234 w 3077394"/>
                  <a:gd name="connsiteY0" fmla="*/ 0 h 3095964"/>
                  <a:gd name="connsiteX1" fmla="*/ 528927 w 3077394"/>
                  <a:gd name="connsiteY1" fmla="*/ 0 h 3095964"/>
                  <a:gd name="connsiteX2" fmla="*/ 528927 w 3077394"/>
                  <a:gd name="connsiteY2" fmla="*/ 0 h 3095964"/>
                  <a:gd name="connsiteX3" fmla="*/ 1293467 w 3077394"/>
                  <a:gd name="connsiteY3" fmla="*/ 0 h 3095964"/>
                  <a:gd name="connsiteX4" fmla="*/ 3077394 w 3077394"/>
                  <a:gd name="connsiteY4" fmla="*/ 0 h 3095964"/>
                  <a:gd name="connsiteX5" fmla="*/ 3077394 w 3077394"/>
                  <a:gd name="connsiteY5" fmla="*/ 1736513 h 3095964"/>
                  <a:gd name="connsiteX6" fmla="*/ 3077394 w 3077394"/>
                  <a:gd name="connsiteY6" fmla="*/ 1736513 h 3095964"/>
                  <a:gd name="connsiteX7" fmla="*/ 3077394 w 3077394"/>
                  <a:gd name="connsiteY7" fmla="*/ 2480733 h 3095964"/>
                  <a:gd name="connsiteX8" fmla="*/ 3077394 w 3077394"/>
                  <a:gd name="connsiteY8" fmla="*/ 2976880 h 3095964"/>
                  <a:gd name="connsiteX9" fmla="*/ 2340491 w 3077394"/>
                  <a:gd name="connsiteY9" fmla="*/ 2980514 h 3095964"/>
                  <a:gd name="connsiteX10" fmla="*/ 2064023 w 3077394"/>
                  <a:gd name="connsiteY10" fmla="*/ 3095964 h 3095964"/>
                  <a:gd name="connsiteX11" fmla="*/ 1645440 w 3077394"/>
                  <a:gd name="connsiteY11" fmla="*/ 2978744 h 3095964"/>
                  <a:gd name="connsiteX12" fmla="*/ 0 w 3077394"/>
                  <a:gd name="connsiteY12" fmla="*/ 2984990 h 3095964"/>
                  <a:gd name="connsiteX13" fmla="*/ 19234 w 3077394"/>
                  <a:gd name="connsiteY13" fmla="*/ 2480733 h 3095964"/>
                  <a:gd name="connsiteX14" fmla="*/ 19234 w 3077394"/>
                  <a:gd name="connsiteY14" fmla="*/ 1736513 h 3095964"/>
                  <a:gd name="connsiteX15" fmla="*/ 19234 w 3077394"/>
                  <a:gd name="connsiteY15" fmla="*/ 1736513 h 3095964"/>
                  <a:gd name="connsiteX16" fmla="*/ 19234 w 3077394"/>
                  <a:gd name="connsiteY16" fmla="*/ 0 h 3095964"/>
                  <a:gd name="connsiteX0" fmla="*/ 19234 w 3077394"/>
                  <a:gd name="connsiteY0" fmla="*/ 0 h 3095964"/>
                  <a:gd name="connsiteX1" fmla="*/ 528927 w 3077394"/>
                  <a:gd name="connsiteY1" fmla="*/ 0 h 3095964"/>
                  <a:gd name="connsiteX2" fmla="*/ 528927 w 3077394"/>
                  <a:gd name="connsiteY2" fmla="*/ 0 h 3095964"/>
                  <a:gd name="connsiteX3" fmla="*/ 1293467 w 3077394"/>
                  <a:gd name="connsiteY3" fmla="*/ 0 h 3095964"/>
                  <a:gd name="connsiteX4" fmla="*/ 3077394 w 3077394"/>
                  <a:gd name="connsiteY4" fmla="*/ 0 h 3095964"/>
                  <a:gd name="connsiteX5" fmla="*/ 3077394 w 3077394"/>
                  <a:gd name="connsiteY5" fmla="*/ 1736513 h 3095964"/>
                  <a:gd name="connsiteX6" fmla="*/ 3077394 w 3077394"/>
                  <a:gd name="connsiteY6" fmla="*/ 1736513 h 3095964"/>
                  <a:gd name="connsiteX7" fmla="*/ 3077394 w 3077394"/>
                  <a:gd name="connsiteY7" fmla="*/ 2480733 h 3095964"/>
                  <a:gd name="connsiteX8" fmla="*/ 3077394 w 3077394"/>
                  <a:gd name="connsiteY8" fmla="*/ 2976880 h 3095964"/>
                  <a:gd name="connsiteX9" fmla="*/ 2340491 w 3077394"/>
                  <a:gd name="connsiteY9" fmla="*/ 2980514 h 3095964"/>
                  <a:gd name="connsiteX10" fmla="*/ 2064023 w 3077394"/>
                  <a:gd name="connsiteY10" fmla="*/ 3095964 h 3095964"/>
                  <a:gd name="connsiteX11" fmla="*/ 1664674 w 3077394"/>
                  <a:gd name="connsiteY11" fmla="*/ 2984826 h 3095964"/>
                  <a:gd name="connsiteX12" fmla="*/ 0 w 3077394"/>
                  <a:gd name="connsiteY12" fmla="*/ 2984990 h 3095964"/>
                  <a:gd name="connsiteX13" fmla="*/ 19234 w 3077394"/>
                  <a:gd name="connsiteY13" fmla="*/ 2480733 h 3095964"/>
                  <a:gd name="connsiteX14" fmla="*/ 19234 w 3077394"/>
                  <a:gd name="connsiteY14" fmla="*/ 1736513 h 3095964"/>
                  <a:gd name="connsiteX15" fmla="*/ 19234 w 3077394"/>
                  <a:gd name="connsiteY15" fmla="*/ 1736513 h 3095964"/>
                  <a:gd name="connsiteX16" fmla="*/ 19234 w 3077394"/>
                  <a:gd name="connsiteY16" fmla="*/ 0 h 309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7394" h="3095964">
                    <a:moveTo>
                      <a:pt x="19234" y="0"/>
                    </a:moveTo>
                    <a:lnTo>
                      <a:pt x="528927" y="0"/>
                    </a:lnTo>
                    <a:lnTo>
                      <a:pt x="528927" y="0"/>
                    </a:lnTo>
                    <a:lnTo>
                      <a:pt x="1293467" y="0"/>
                    </a:lnTo>
                    <a:lnTo>
                      <a:pt x="3077394" y="0"/>
                    </a:lnTo>
                    <a:lnTo>
                      <a:pt x="3077394" y="1736513"/>
                    </a:lnTo>
                    <a:lnTo>
                      <a:pt x="3077394" y="1736513"/>
                    </a:lnTo>
                    <a:lnTo>
                      <a:pt x="3077394" y="2480733"/>
                    </a:lnTo>
                    <a:lnTo>
                      <a:pt x="3077394" y="2976880"/>
                    </a:lnTo>
                    <a:lnTo>
                      <a:pt x="2340491" y="2980514"/>
                    </a:lnTo>
                    <a:lnTo>
                      <a:pt x="2064023" y="3095964"/>
                    </a:lnTo>
                    <a:lnTo>
                      <a:pt x="1664674" y="2984826"/>
                    </a:lnTo>
                    <a:lnTo>
                      <a:pt x="0" y="2984990"/>
                    </a:lnTo>
                    <a:lnTo>
                      <a:pt x="19234" y="2480733"/>
                    </a:lnTo>
                    <a:lnTo>
                      <a:pt x="19234" y="1736513"/>
                    </a:lnTo>
                    <a:lnTo>
                      <a:pt x="19234" y="1736513"/>
                    </a:lnTo>
                    <a:lnTo>
                      <a:pt x="19234" y="0"/>
                    </a:lnTo>
                    <a:close/>
                  </a:path>
                </a:pathLst>
              </a:custGeom>
              <a:solidFill>
                <a:srgbClr val="F37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Tahoma" panose="020B0604030504040204" pitchFamily="34" charset="0"/>
                  <a:ea typeface="Tahoma" panose="020B0604030504040204" pitchFamily="34" charset="0"/>
                  <a:cs typeface="Tahoma" panose="020B0604030504040204" pitchFamily="34" charset="0"/>
                </a:endParaRPr>
              </a:p>
            </p:txBody>
          </p:sp>
          <p:sp>
            <p:nvSpPr>
              <p:cNvPr id="15" name="TextBox 14"/>
              <p:cNvSpPr txBox="1"/>
              <p:nvPr/>
            </p:nvSpPr>
            <p:spPr>
              <a:xfrm>
                <a:off x="1108190" y="5240048"/>
                <a:ext cx="2876431" cy="815608"/>
              </a:xfrm>
              <a:prstGeom prst="rect">
                <a:avLst/>
              </a:prstGeom>
              <a:noFill/>
            </p:spPr>
            <p:txBody>
              <a:bodyPr wrap="none" rtlCol="0">
                <a:spAutoFit/>
              </a:bodyPr>
              <a:lstStyle/>
              <a:p>
                <a:r>
                  <a:rPr lang="en-US" sz="1350" b="1" dirty="0">
                    <a:latin typeface="Tahoma" panose="020B0604030504040204" pitchFamily="34" charset="0"/>
                    <a:ea typeface="Tahoma" panose="020B0604030504040204" pitchFamily="34" charset="0"/>
                    <a:cs typeface="Tahoma" panose="020B0604030504040204" pitchFamily="34" charset="0"/>
                  </a:rPr>
                  <a:t>Copernic Tracker</a:t>
                </a:r>
              </a:p>
              <a:p>
                <a:pPr>
                  <a:lnSpc>
                    <a:spcPct val="150000"/>
                  </a:lnSpc>
                </a:pPr>
                <a:r>
                  <a:rPr lang="en-US" sz="1350" dirty="0">
                    <a:latin typeface="Tahoma" panose="020B0604030504040204" pitchFamily="34" charset="0"/>
                    <a:ea typeface="Tahoma" panose="020B0604030504040204" pitchFamily="34" charset="0"/>
                    <a:cs typeface="Tahoma" panose="020B0604030504040204" pitchFamily="34" charset="0"/>
                  </a:rPr>
                  <a:t>https://www.copernic.com</a:t>
                </a:r>
              </a:p>
            </p:txBody>
          </p:sp>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0" b="100000" l="0" r="98925">
                            <a14:foregroundMark x1="8602" y1="38095" x2="8602" y2="38095"/>
                            <a14:foregroundMark x1="19892" y1="30952" x2="19892" y2="30952"/>
                            <a14:foregroundMark x1="45161" y1="45238" x2="45161" y2="45238"/>
                            <a14:foregroundMark x1="58602" y1="42857" x2="58602" y2="42857"/>
                            <a14:foregroundMark x1="67204" y1="40476" x2="67204" y2="40476"/>
                            <a14:foregroundMark x1="80645" y1="40476" x2="80645" y2="40476"/>
                            <a14:foregroundMark x1="81183" y1="11905" x2="81183" y2="11905"/>
                            <a14:foregroundMark x1="86559" y1="40476" x2="86559" y2="40476"/>
                          </a14:backgroundRemoval>
                        </a14:imgEffect>
                        <a14:imgEffect>
                          <a14:artisticPhotocopy/>
                        </a14:imgEffect>
                      </a14:imgLayer>
                    </a14:imgProps>
                  </a:ext>
                </a:extLst>
              </a:blip>
              <a:stretch>
                <a:fillRect/>
              </a:stretch>
            </p:blipFill>
            <p:spPr>
              <a:xfrm>
                <a:off x="1108190" y="6004469"/>
                <a:ext cx="2264930" cy="506615"/>
              </a:xfrm>
              <a:prstGeom prst="rect">
                <a:avLst/>
              </a:prstGeom>
            </p:spPr>
          </p:pic>
          <p:pic>
            <p:nvPicPr>
              <p:cNvPr id="28" name="Picture 27"/>
              <p:cNvPicPr>
                <a:picLocks noChangeAspect="1"/>
              </p:cNvPicPr>
              <p:nvPr/>
            </p:nvPicPr>
            <p:blipFill>
              <a:blip r:embed="rId9">
                <a:extLst>
                  <a:ext uri="{BEBA8EAE-BF5A-486C-A8C5-ECC9F3942E4B}">
                    <a14:imgProps xmlns:a14="http://schemas.microsoft.com/office/drawing/2010/main">
                      <a14:imgLayer r:embed="rId10">
                        <a14:imgEffect>
                          <a14:backgroundRemoval t="9692" b="100000" l="0" r="100000">
                            <a14:foregroundMark x1="80134" y1="19383" x2="80134" y2="19383"/>
                            <a14:foregroundMark x1="8259" y1="74009" x2="8259" y2="74009"/>
                            <a14:foregroundMark x1="30580" y1="61233" x2="30580" y2="61233"/>
                            <a14:foregroundMark x1="69643" y1="54185" x2="69643" y2="54185"/>
                            <a14:foregroundMark x1="58482" y1="97357" x2="58482" y2="97357"/>
                            <a14:backgroundMark x1="44866" y1="99559" x2="44866" y2="99559"/>
                          </a14:backgroundRemoval>
                        </a14:imgEffect>
                      </a14:imgLayer>
                    </a14:imgProps>
                  </a:ext>
                </a:extLst>
              </a:blip>
              <a:stretch>
                <a:fillRect/>
              </a:stretch>
            </p:blipFill>
            <p:spPr>
              <a:xfrm>
                <a:off x="4500889" y="5066182"/>
                <a:ext cx="2898839" cy="1468832"/>
              </a:xfrm>
              <a:prstGeom prst="rect">
                <a:avLst/>
              </a:prstGeom>
            </p:spPr>
          </p:pic>
        </p:grpSp>
        <p:grpSp>
          <p:nvGrpSpPr>
            <p:cNvPr id="31" name="Group 30"/>
            <p:cNvGrpSpPr/>
            <p:nvPr/>
          </p:nvGrpSpPr>
          <p:grpSpPr>
            <a:xfrm>
              <a:off x="558729" y="1359730"/>
              <a:ext cx="3181059" cy="3393832"/>
              <a:chOff x="558729" y="1359730"/>
              <a:chExt cx="3181059" cy="3393832"/>
            </a:xfrm>
          </p:grpSpPr>
          <p:grpSp>
            <p:nvGrpSpPr>
              <p:cNvPr id="8" name="Group 7"/>
              <p:cNvGrpSpPr/>
              <p:nvPr/>
            </p:nvGrpSpPr>
            <p:grpSpPr>
              <a:xfrm>
                <a:off x="558729" y="1359730"/>
                <a:ext cx="3181059" cy="3393832"/>
                <a:chOff x="968537" y="1268819"/>
                <a:chExt cx="3221675" cy="2479041"/>
              </a:xfrm>
              <a:solidFill>
                <a:srgbClr val="118289"/>
              </a:solidFill>
            </p:grpSpPr>
            <p:sp>
              <p:nvSpPr>
                <p:cNvPr id="5" name="Rectangular Callout 4"/>
                <p:cNvSpPr/>
                <p:nvPr/>
              </p:nvSpPr>
              <p:spPr>
                <a:xfrm rot="16200000">
                  <a:off x="1339854" y="897502"/>
                  <a:ext cx="2479041" cy="3221675"/>
                </a:xfrm>
                <a:custGeom>
                  <a:avLst/>
                  <a:gdLst>
                    <a:gd name="connsiteX0" fmla="*/ 0 w 3058160"/>
                    <a:gd name="connsiteY0" fmla="*/ 0 h 2976880"/>
                    <a:gd name="connsiteX1" fmla="*/ 509693 w 3058160"/>
                    <a:gd name="connsiteY1" fmla="*/ 0 h 2976880"/>
                    <a:gd name="connsiteX2" fmla="*/ 509693 w 3058160"/>
                    <a:gd name="connsiteY2" fmla="*/ 0 h 2976880"/>
                    <a:gd name="connsiteX3" fmla="*/ 1274233 w 3058160"/>
                    <a:gd name="connsiteY3" fmla="*/ 0 h 2976880"/>
                    <a:gd name="connsiteX4" fmla="*/ 3058160 w 3058160"/>
                    <a:gd name="connsiteY4" fmla="*/ 0 h 2976880"/>
                    <a:gd name="connsiteX5" fmla="*/ 3058160 w 3058160"/>
                    <a:gd name="connsiteY5" fmla="*/ 1736513 h 2976880"/>
                    <a:gd name="connsiteX6" fmla="*/ 3058160 w 3058160"/>
                    <a:gd name="connsiteY6" fmla="*/ 1736513 h 2976880"/>
                    <a:gd name="connsiteX7" fmla="*/ 3058160 w 3058160"/>
                    <a:gd name="connsiteY7" fmla="*/ 2480733 h 2976880"/>
                    <a:gd name="connsiteX8" fmla="*/ 3058160 w 3058160"/>
                    <a:gd name="connsiteY8" fmla="*/ 2976880 h 2976880"/>
                    <a:gd name="connsiteX9" fmla="*/ 1274233 w 3058160"/>
                    <a:gd name="connsiteY9" fmla="*/ 2976880 h 2976880"/>
                    <a:gd name="connsiteX10" fmla="*/ 932616 w 3058160"/>
                    <a:gd name="connsiteY10" fmla="*/ 3379473 h 2976880"/>
                    <a:gd name="connsiteX11" fmla="*/ 509693 w 3058160"/>
                    <a:gd name="connsiteY11" fmla="*/ 2976880 h 2976880"/>
                    <a:gd name="connsiteX12" fmla="*/ 0 w 3058160"/>
                    <a:gd name="connsiteY12" fmla="*/ 2976880 h 2976880"/>
                    <a:gd name="connsiteX13" fmla="*/ 0 w 3058160"/>
                    <a:gd name="connsiteY13" fmla="*/ 2480733 h 2976880"/>
                    <a:gd name="connsiteX14" fmla="*/ 0 w 3058160"/>
                    <a:gd name="connsiteY14" fmla="*/ 1736513 h 2976880"/>
                    <a:gd name="connsiteX15" fmla="*/ 0 w 3058160"/>
                    <a:gd name="connsiteY15" fmla="*/ 1736513 h 2976880"/>
                    <a:gd name="connsiteX16" fmla="*/ 0 w 3058160"/>
                    <a:gd name="connsiteY16" fmla="*/ 0 h 2976880"/>
                    <a:gd name="connsiteX0" fmla="*/ 0 w 3058160"/>
                    <a:gd name="connsiteY0" fmla="*/ 0 h 3379473"/>
                    <a:gd name="connsiteX1" fmla="*/ 509693 w 3058160"/>
                    <a:gd name="connsiteY1" fmla="*/ 0 h 3379473"/>
                    <a:gd name="connsiteX2" fmla="*/ 509693 w 3058160"/>
                    <a:gd name="connsiteY2" fmla="*/ 0 h 3379473"/>
                    <a:gd name="connsiteX3" fmla="*/ 1274233 w 3058160"/>
                    <a:gd name="connsiteY3" fmla="*/ 0 h 3379473"/>
                    <a:gd name="connsiteX4" fmla="*/ 3058160 w 3058160"/>
                    <a:gd name="connsiteY4" fmla="*/ 0 h 3379473"/>
                    <a:gd name="connsiteX5" fmla="*/ 3058160 w 3058160"/>
                    <a:gd name="connsiteY5" fmla="*/ 1736513 h 3379473"/>
                    <a:gd name="connsiteX6" fmla="*/ 3058160 w 3058160"/>
                    <a:gd name="connsiteY6" fmla="*/ 1736513 h 3379473"/>
                    <a:gd name="connsiteX7" fmla="*/ 3058160 w 3058160"/>
                    <a:gd name="connsiteY7" fmla="*/ 2480733 h 3379473"/>
                    <a:gd name="connsiteX8" fmla="*/ 3058160 w 3058160"/>
                    <a:gd name="connsiteY8" fmla="*/ 2976880 h 3379473"/>
                    <a:gd name="connsiteX9" fmla="*/ 2219113 w 3058160"/>
                    <a:gd name="connsiteY9" fmla="*/ 2997200 h 3379473"/>
                    <a:gd name="connsiteX10" fmla="*/ 932616 w 3058160"/>
                    <a:gd name="connsiteY10" fmla="*/ 3379473 h 3379473"/>
                    <a:gd name="connsiteX11" fmla="*/ 509693 w 3058160"/>
                    <a:gd name="connsiteY11" fmla="*/ 2976880 h 3379473"/>
                    <a:gd name="connsiteX12" fmla="*/ 0 w 3058160"/>
                    <a:gd name="connsiteY12" fmla="*/ 2976880 h 3379473"/>
                    <a:gd name="connsiteX13" fmla="*/ 0 w 3058160"/>
                    <a:gd name="connsiteY13" fmla="*/ 2480733 h 3379473"/>
                    <a:gd name="connsiteX14" fmla="*/ 0 w 3058160"/>
                    <a:gd name="connsiteY14" fmla="*/ 1736513 h 3379473"/>
                    <a:gd name="connsiteX15" fmla="*/ 0 w 3058160"/>
                    <a:gd name="connsiteY15" fmla="*/ 1736513 h 3379473"/>
                    <a:gd name="connsiteX16" fmla="*/ 0 w 3058160"/>
                    <a:gd name="connsiteY16" fmla="*/ 0 h 3379473"/>
                    <a:gd name="connsiteX0" fmla="*/ 0 w 3058160"/>
                    <a:gd name="connsiteY0" fmla="*/ 0 h 3440436"/>
                    <a:gd name="connsiteX1" fmla="*/ 509693 w 3058160"/>
                    <a:gd name="connsiteY1" fmla="*/ 0 h 3440436"/>
                    <a:gd name="connsiteX2" fmla="*/ 509693 w 3058160"/>
                    <a:gd name="connsiteY2" fmla="*/ 0 h 3440436"/>
                    <a:gd name="connsiteX3" fmla="*/ 1274233 w 3058160"/>
                    <a:gd name="connsiteY3" fmla="*/ 0 h 3440436"/>
                    <a:gd name="connsiteX4" fmla="*/ 3058160 w 3058160"/>
                    <a:gd name="connsiteY4" fmla="*/ 0 h 3440436"/>
                    <a:gd name="connsiteX5" fmla="*/ 3058160 w 3058160"/>
                    <a:gd name="connsiteY5" fmla="*/ 1736513 h 3440436"/>
                    <a:gd name="connsiteX6" fmla="*/ 3058160 w 3058160"/>
                    <a:gd name="connsiteY6" fmla="*/ 1736513 h 3440436"/>
                    <a:gd name="connsiteX7" fmla="*/ 3058160 w 3058160"/>
                    <a:gd name="connsiteY7" fmla="*/ 2480733 h 3440436"/>
                    <a:gd name="connsiteX8" fmla="*/ 3058160 w 3058160"/>
                    <a:gd name="connsiteY8" fmla="*/ 2976880 h 3440436"/>
                    <a:gd name="connsiteX9" fmla="*/ 2219113 w 3058160"/>
                    <a:gd name="connsiteY9" fmla="*/ 2997200 h 3440436"/>
                    <a:gd name="connsiteX10" fmla="*/ 1826696 w 3058160"/>
                    <a:gd name="connsiteY10" fmla="*/ 3440436 h 3440436"/>
                    <a:gd name="connsiteX11" fmla="*/ 509693 w 3058160"/>
                    <a:gd name="connsiteY11" fmla="*/ 2976880 h 3440436"/>
                    <a:gd name="connsiteX12" fmla="*/ 0 w 3058160"/>
                    <a:gd name="connsiteY12" fmla="*/ 2976880 h 3440436"/>
                    <a:gd name="connsiteX13" fmla="*/ 0 w 3058160"/>
                    <a:gd name="connsiteY13" fmla="*/ 2480733 h 3440436"/>
                    <a:gd name="connsiteX14" fmla="*/ 0 w 3058160"/>
                    <a:gd name="connsiteY14" fmla="*/ 1736513 h 3440436"/>
                    <a:gd name="connsiteX15" fmla="*/ 0 w 3058160"/>
                    <a:gd name="connsiteY15" fmla="*/ 1736513 h 3440436"/>
                    <a:gd name="connsiteX16" fmla="*/ 0 w 3058160"/>
                    <a:gd name="connsiteY16" fmla="*/ 0 h 3440436"/>
                    <a:gd name="connsiteX0" fmla="*/ 0 w 3058160"/>
                    <a:gd name="connsiteY0" fmla="*/ 0 h 3440436"/>
                    <a:gd name="connsiteX1" fmla="*/ 509693 w 3058160"/>
                    <a:gd name="connsiteY1" fmla="*/ 0 h 3440436"/>
                    <a:gd name="connsiteX2" fmla="*/ 509693 w 3058160"/>
                    <a:gd name="connsiteY2" fmla="*/ 0 h 3440436"/>
                    <a:gd name="connsiteX3" fmla="*/ 1274233 w 3058160"/>
                    <a:gd name="connsiteY3" fmla="*/ 0 h 3440436"/>
                    <a:gd name="connsiteX4" fmla="*/ 3058160 w 3058160"/>
                    <a:gd name="connsiteY4" fmla="*/ 0 h 3440436"/>
                    <a:gd name="connsiteX5" fmla="*/ 3058160 w 3058160"/>
                    <a:gd name="connsiteY5" fmla="*/ 1736513 h 3440436"/>
                    <a:gd name="connsiteX6" fmla="*/ 3058160 w 3058160"/>
                    <a:gd name="connsiteY6" fmla="*/ 1736513 h 3440436"/>
                    <a:gd name="connsiteX7" fmla="*/ 3058160 w 3058160"/>
                    <a:gd name="connsiteY7" fmla="*/ 2480733 h 3440436"/>
                    <a:gd name="connsiteX8" fmla="*/ 3058160 w 3058160"/>
                    <a:gd name="connsiteY8" fmla="*/ 2976880 h 3440436"/>
                    <a:gd name="connsiteX9" fmla="*/ 2219113 w 3058160"/>
                    <a:gd name="connsiteY9" fmla="*/ 2997200 h 3440436"/>
                    <a:gd name="connsiteX10" fmla="*/ 1826696 w 3058160"/>
                    <a:gd name="connsiteY10" fmla="*/ 3440436 h 3440436"/>
                    <a:gd name="connsiteX11" fmla="*/ 1606973 w 3058160"/>
                    <a:gd name="connsiteY11" fmla="*/ 2987040 h 3440436"/>
                    <a:gd name="connsiteX12" fmla="*/ 0 w 3058160"/>
                    <a:gd name="connsiteY12" fmla="*/ 2976880 h 3440436"/>
                    <a:gd name="connsiteX13" fmla="*/ 0 w 3058160"/>
                    <a:gd name="connsiteY13" fmla="*/ 2480733 h 3440436"/>
                    <a:gd name="connsiteX14" fmla="*/ 0 w 3058160"/>
                    <a:gd name="connsiteY14" fmla="*/ 1736513 h 3440436"/>
                    <a:gd name="connsiteX15" fmla="*/ 0 w 3058160"/>
                    <a:gd name="connsiteY15" fmla="*/ 1736513 h 3440436"/>
                    <a:gd name="connsiteX16" fmla="*/ 0 w 3058160"/>
                    <a:gd name="connsiteY16" fmla="*/ 0 h 3440436"/>
                    <a:gd name="connsiteX0" fmla="*/ 0 w 3058160"/>
                    <a:gd name="connsiteY0" fmla="*/ 0 h 3491236"/>
                    <a:gd name="connsiteX1" fmla="*/ 509693 w 3058160"/>
                    <a:gd name="connsiteY1" fmla="*/ 0 h 3491236"/>
                    <a:gd name="connsiteX2" fmla="*/ 509693 w 3058160"/>
                    <a:gd name="connsiteY2" fmla="*/ 0 h 3491236"/>
                    <a:gd name="connsiteX3" fmla="*/ 1274233 w 3058160"/>
                    <a:gd name="connsiteY3" fmla="*/ 0 h 3491236"/>
                    <a:gd name="connsiteX4" fmla="*/ 3058160 w 3058160"/>
                    <a:gd name="connsiteY4" fmla="*/ 0 h 3491236"/>
                    <a:gd name="connsiteX5" fmla="*/ 3058160 w 3058160"/>
                    <a:gd name="connsiteY5" fmla="*/ 1736513 h 3491236"/>
                    <a:gd name="connsiteX6" fmla="*/ 3058160 w 3058160"/>
                    <a:gd name="connsiteY6" fmla="*/ 1736513 h 3491236"/>
                    <a:gd name="connsiteX7" fmla="*/ 3058160 w 3058160"/>
                    <a:gd name="connsiteY7" fmla="*/ 2480733 h 3491236"/>
                    <a:gd name="connsiteX8" fmla="*/ 3058160 w 3058160"/>
                    <a:gd name="connsiteY8" fmla="*/ 2976880 h 3491236"/>
                    <a:gd name="connsiteX9" fmla="*/ 2219113 w 3058160"/>
                    <a:gd name="connsiteY9" fmla="*/ 2997200 h 3491236"/>
                    <a:gd name="connsiteX10" fmla="*/ 1907976 w 3058160"/>
                    <a:gd name="connsiteY10" fmla="*/ 3491236 h 3491236"/>
                    <a:gd name="connsiteX11" fmla="*/ 1606973 w 3058160"/>
                    <a:gd name="connsiteY11" fmla="*/ 2987040 h 3491236"/>
                    <a:gd name="connsiteX12" fmla="*/ 0 w 3058160"/>
                    <a:gd name="connsiteY12" fmla="*/ 2976880 h 3491236"/>
                    <a:gd name="connsiteX13" fmla="*/ 0 w 3058160"/>
                    <a:gd name="connsiteY13" fmla="*/ 2480733 h 3491236"/>
                    <a:gd name="connsiteX14" fmla="*/ 0 w 3058160"/>
                    <a:gd name="connsiteY14" fmla="*/ 1736513 h 3491236"/>
                    <a:gd name="connsiteX15" fmla="*/ 0 w 3058160"/>
                    <a:gd name="connsiteY15" fmla="*/ 1736513 h 3491236"/>
                    <a:gd name="connsiteX16" fmla="*/ 0 w 3058160"/>
                    <a:gd name="connsiteY16" fmla="*/ 0 h 3491236"/>
                    <a:gd name="connsiteX0" fmla="*/ 0 w 3058160"/>
                    <a:gd name="connsiteY0" fmla="*/ 0 h 3491236"/>
                    <a:gd name="connsiteX1" fmla="*/ 509693 w 3058160"/>
                    <a:gd name="connsiteY1" fmla="*/ 0 h 3491236"/>
                    <a:gd name="connsiteX2" fmla="*/ 509693 w 3058160"/>
                    <a:gd name="connsiteY2" fmla="*/ 0 h 3491236"/>
                    <a:gd name="connsiteX3" fmla="*/ 1274233 w 3058160"/>
                    <a:gd name="connsiteY3" fmla="*/ 0 h 3491236"/>
                    <a:gd name="connsiteX4" fmla="*/ 3058160 w 3058160"/>
                    <a:gd name="connsiteY4" fmla="*/ 0 h 3491236"/>
                    <a:gd name="connsiteX5" fmla="*/ 3058160 w 3058160"/>
                    <a:gd name="connsiteY5" fmla="*/ 1736513 h 3491236"/>
                    <a:gd name="connsiteX6" fmla="*/ 3058160 w 3058160"/>
                    <a:gd name="connsiteY6" fmla="*/ 1736513 h 3491236"/>
                    <a:gd name="connsiteX7" fmla="*/ 3058160 w 3058160"/>
                    <a:gd name="connsiteY7" fmla="*/ 2480733 h 3491236"/>
                    <a:gd name="connsiteX8" fmla="*/ 3058160 w 3058160"/>
                    <a:gd name="connsiteY8" fmla="*/ 2976880 h 3491236"/>
                    <a:gd name="connsiteX9" fmla="*/ 2330873 w 3058160"/>
                    <a:gd name="connsiteY9" fmla="*/ 2997200 h 3491236"/>
                    <a:gd name="connsiteX10" fmla="*/ 1907976 w 3058160"/>
                    <a:gd name="connsiteY10" fmla="*/ 3491236 h 3491236"/>
                    <a:gd name="connsiteX11" fmla="*/ 1606973 w 3058160"/>
                    <a:gd name="connsiteY11" fmla="*/ 2987040 h 3491236"/>
                    <a:gd name="connsiteX12" fmla="*/ 0 w 3058160"/>
                    <a:gd name="connsiteY12" fmla="*/ 2976880 h 3491236"/>
                    <a:gd name="connsiteX13" fmla="*/ 0 w 3058160"/>
                    <a:gd name="connsiteY13" fmla="*/ 2480733 h 3491236"/>
                    <a:gd name="connsiteX14" fmla="*/ 0 w 3058160"/>
                    <a:gd name="connsiteY14" fmla="*/ 1736513 h 3491236"/>
                    <a:gd name="connsiteX15" fmla="*/ 0 w 3058160"/>
                    <a:gd name="connsiteY15" fmla="*/ 1736513 h 3491236"/>
                    <a:gd name="connsiteX16" fmla="*/ 0 w 3058160"/>
                    <a:gd name="connsiteY16" fmla="*/ 0 h 3491236"/>
                    <a:gd name="connsiteX0" fmla="*/ 0 w 3058160"/>
                    <a:gd name="connsiteY0" fmla="*/ 0 h 3247396"/>
                    <a:gd name="connsiteX1" fmla="*/ 509693 w 3058160"/>
                    <a:gd name="connsiteY1" fmla="*/ 0 h 3247396"/>
                    <a:gd name="connsiteX2" fmla="*/ 509693 w 3058160"/>
                    <a:gd name="connsiteY2" fmla="*/ 0 h 3247396"/>
                    <a:gd name="connsiteX3" fmla="*/ 1274233 w 3058160"/>
                    <a:gd name="connsiteY3" fmla="*/ 0 h 3247396"/>
                    <a:gd name="connsiteX4" fmla="*/ 3058160 w 3058160"/>
                    <a:gd name="connsiteY4" fmla="*/ 0 h 3247396"/>
                    <a:gd name="connsiteX5" fmla="*/ 3058160 w 3058160"/>
                    <a:gd name="connsiteY5" fmla="*/ 1736513 h 3247396"/>
                    <a:gd name="connsiteX6" fmla="*/ 3058160 w 3058160"/>
                    <a:gd name="connsiteY6" fmla="*/ 1736513 h 3247396"/>
                    <a:gd name="connsiteX7" fmla="*/ 3058160 w 3058160"/>
                    <a:gd name="connsiteY7" fmla="*/ 2480733 h 3247396"/>
                    <a:gd name="connsiteX8" fmla="*/ 3058160 w 3058160"/>
                    <a:gd name="connsiteY8" fmla="*/ 2976880 h 3247396"/>
                    <a:gd name="connsiteX9" fmla="*/ 2330873 w 3058160"/>
                    <a:gd name="connsiteY9" fmla="*/ 2997200 h 3247396"/>
                    <a:gd name="connsiteX10" fmla="*/ 1948616 w 3058160"/>
                    <a:gd name="connsiteY10" fmla="*/ 3247396 h 3247396"/>
                    <a:gd name="connsiteX11" fmla="*/ 1606973 w 3058160"/>
                    <a:gd name="connsiteY11" fmla="*/ 2987040 h 3247396"/>
                    <a:gd name="connsiteX12" fmla="*/ 0 w 3058160"/>
                    <a:gd name="connsiteY12" fmla="*/ 2976880 h 3247396"/>
                    <a:gd name="connsiteX13" fmla="*/ 0 w 3058160"/>
                    <a:gd name="connsiteY13" fmla="*/ 2480733 h 3247396"/>
                    <a:gd name="connsiteX14" fmla="*/ 0 w 3058160"/>
                    <a:gd name="connsiteY14" fmla="*/ 1736513 h 3247396"/>
                    <a:gd name="connsiteX15" fmla="*/ 0 w 3058160"/>
                    <a:gd name="connsiteY15" fmla="*/ 1736513 h 3247396"/>
                    <a:gd name="connsiteX16" fmla="*/ 0 w 3058160"/>
                    <a:gd name="connsiteY16" fmla="*/ 0 h 3247396"/>
                    <a:gd name="connsiteX0" fmla="*/ 0 w 3058160"/>
                    <a:gd name="connsiteY0" fmla="*/ 0 h 3247396"/>
                    <a:gd name="connsiteX1" fmla="*/ 509693 w 3058160"/>
                    <a:gd name="connsiteY1" fmla="*/ 0 h 3247396"/>
                    <a:gd name="connsiteX2" fmla="*/ 509693 w 3058160"/>
                    <a:gd name="connsiteY2" fmla="*/ 0 h 3247396"/>
                    <a:gd name="connsiteX3" fmla="*/ 1274233 w 3058160"/>
                    <a:gd name="connsiteY3" fmla="*/ 0 h 3247396"/>
                    <a:gd name="connsiteX4" fmla="*/ 3058160 w 3058160"/>
                    <a:gd name="connsiteY4" fmla="*/ 0 h 3247396"/>
                    <a:gd name="connsiteX5" fmla="*/ 3058160 w 3058160"/>
                    <a:gd name="connsiteY5" fmla="*/ 1736513 h 3247396"/>
                    <a:gd name="connsiteX6" fmla="*/ 3058160 w 3058160"/>
                    <a:gd name="connsiteY6" fmla="*/ 1736513 h 3247396"/>
                    <a:gd name="connsiteX7" fmla="*/ 3058160 w 3058160"/>
                    <a:gd name="connsiteY7" fmla="*/ 2480733 h 3247396"/>
                    <a:gd name="connsiteX8" fmla="*/ 3058160 w 3058160"/>
                    <a:gd name="connsiteY8" fmla="*/ 2976880 h 3247396"/>
                    <a:gd name="connsiteX9" fmla="*/ 2343407 w 3058160"/>
                    <a:gd name="connsiteY9" fmla="*/ 2987040 h 3247396"/>
                    <a:gd name="connsiteX10" fmla="*/ 1948616 w 3058160"/>
                    <a:gd name="connsiteY10" fmla="*/ 3247396 h 3247396"/>
                    <a:gd name="connsiteX11" fmla="*/ 1606973 w 3058160"/>
                    <a:gd name="connsiteY11" fmla="*/ 2987040 h 3247396"/>
                    <a:gd name="connsiteX12" fmla="*/ 0 w 3058160"/>
                    <a:gd name="connsiteY12" fmla="*/ 2976880 h 3247396"/>
                    <a:gd name="connsiteX13" fmla="*/ 0 w 3058160"/>
                    <a:gd name="connsiteY13" fmla="*/ 2480733 h 3247396"/>
                    <a:gd name="connsiteX14" fmla="*/ 0 w 3058160"/>
                    <a:gd name="connsiteY14" fmla="*/ 1736513 h 3247396"/>
                    <a:gd name="connsiteX15" fmla="*/ 0 w 3058160"/>
                    <a:gd name="connsiteY15" fmla="*/ 1736513 h 3247396"/>
                    <a:gd name="connsiteX16" fmla="*/ 0 w 3058160"/>
                    <a:gd name="connsiteY16" fmla="*/ 0 h 3247396"/>
                    <a:gd name="connsiteX0" fmla="*/ 0 w 3058160"/>
                    <a:gd name="connsiteY0" fmla="*/ 0 h 3247396"/>
                    <a:gd name="connsiteX1" fmla="*/ 509693 w 3058160"/>
                    <a:gd name="connsiteY1" fmla="*/ 0 h 3247396"/>
                    <a:gd name="connsiteX2" fmla="*/ 509693 w 3058160"/>
                    <a:gd name="connsiteY2" fmla="*/ 0 h 3247396"/>
                    <a:gd name="connsiteX3" fmla="*/ 1274233 w 3058160"/>
                    <a:gd name="connsiteY3" fmla="*/ 0 h 3247396"/>
                    <a:gd name="connsiteX4" fmla="*/ 3058160 w 3058160"/>
                    <a:gd name="connsiteY4" fmla="*/ 0 h 3247396"/>
                    <a:gd name="connsiteX5" fmla="*/ 3058160 w 3058160"/>
                    <a:gd name="connsiteY5" fmla="*/ 1736513 h 3247396"/>
                    <a:gd name="connsiteX6" fmla="*/ 3058160 w 3058160"/>
                    <a:gd name="connsiteY6" fmla="*/ 1736513 h 3247396"/>
                    <a:gd name="connsiteX7" fmla="*/ 3058160 w 3058160"/>
                    <a:gd name="connsiteY7" fmla="*/ 2480733 h 3247396"/>
                    <a:gd name="connsiteX8" fmla="*/ 3058160 w 3058160"/>
                    <a:gd name="connsiteY8" fmla="*/ 2976880 h 3247396"/>
                    <a:gd name="connsiteX9" fmla="*/ 2343407 w 3058160"/>
                    <a:gd name="connsiteY9" fmla="*/ 2987040 h 3247396"/>
                    <a:gd name="connsiteX10" fmla="*/ 1948616 w 3058160"/>
                    <a:gd name="connsiteY10" fmla="*/ 3247396 h 3247396"/>
                    <a:gd name="connsiteX11" fmla="*/ 1606974 w 3058160"/>
                    <a:gd name="connsiteY11" fmla="*/ 2987040 h 3247396"/>
                    <a:gd name="connsiteX12" fmla="*/ 0 w 3058160"/>
                    <a:gd name="connsiteY12" fmla="*/ 2976880 h 3247396"/>
                    <a:gd name="connsiteX13" fmla="*/ 0 w 3058160"/>
                    <a:gd name="connsiteY13" fmla="*/ 2480733 h 3247396"/>
                    <a:gd name="connsiteX14" fmla="*/ 0 w 3058160"/>
                    <a:gd name="connsiteY14" fmla="*/ 1736513 h 3247396"/>
                    <a:gd name="connsiteX15" fmla="*/ 0 w 3058160"/>
                    <a:gd name="connsiteY15" fmla="*/ 1736513 h 3247396"/>
                    <a:gd name="connsiteX16" fmla="*/ 0 w 3058160"/>
                    <a:gd name="connsiteY16" fmla="*/ 0 h 3247396"/>
                    <a:gd name="connsiteX0" fmla="*/ 0 w 3058160"/>
                    <a:gd name="connsiteY0" fmla="*/ 0 h 3247396"/>
                    <a:gd name="connsiteX1" fmla="*/ 509693 w 3058160"/>
                    <a:gd name="connsiteY1" fmla="*/ 0 h 3247396"/>
                    <a:gd name="connsiteX2" fmla="*/ 509693 w 3058160"/>
                    <a:gd name="connsiteY2" fmla="*/ 0 h 3247396"/>
                    <a:gd name="connsiteX3" fmla="*/ 1274233 w 3058160"/>
                    <a:gd name="connsiteY3" fmla="*/ 0 h 3247396"/>
                    <a:gd name="connsiteX4" fmla="*/ 3058160 w 3058160"/>
                    <a:gd name="connsiteY4" fmla="*/ 0 h 3247396"/>
                    <a:gd name="connsiteX5" fmla="*/ 3058160 w 3058160"/>
                    <a:gd name="connsiteY5" fmla="*/ 1736513 h 3247396"/>
                    <a:gd name="connsiteX6" fmla="*/ 3058160 w 3058160"/>
                    <a:gd name="connsiteY6" fmla="*/ 1736513 h 3247396"/>
                    <a:gd name="connsiteX7" fmla="*/ 3058160 w 3058160"/>
                    <a:gd name="connsiteY7" fmla="*/ 2480733 h 3247396"/>
                    <a:gd name="connsiteX8" fmla="*/ 3058160 w 3058160"/>
                    <a:gd name="connsiteY8" fmla="*/ 2976880 h 3247396"/>
                    <a:gd name="connsiteX9" fmla="*/ 2343407 w 3058160"/>
                    <a:gd name="connsiteY9" fmla="*/ 2987040 h 3247396"/>
                    <a:gd name="connsiteX10" fmla="*/ 2011283 w 3058160"/>
                    <a:gd name="connsiteY10" fmla="*/ 3247396 h 3247396"/>
                    <a:gd name="connsiteX11" fmla="*/ 1606974 w 3058160"/>
                    <a:gd name="connsiteY11" fmla="*/ 2987040 h 3247396"/>
                    <a:gd name="connsiteX12" fmla="*/ 0 w 3058160"/>
                    <a:gd name="connsiteY12" fmla="*/ 2976880 h 3247396"/>
                    <a:gd name="connsiteX13" fmla="*/ 0 w 3058160"/>
                    <a:gd name="connsiteY13" fmla="*/ 2480733 h 3247396"/>
                    <a:gd name="connsiteX14" fmla="*/ 0 w 3058160"/>
                    <a:gd name="connsiteY14" fmla="*/ 1736513 h 3247396"/>
                    <a:gd name="connsiteX15" fmla="*/ 0 w 3058160"/>
                    <a:gd name="connsiteY15" fmla="*/ 1736513 h 3247396"/>
                    <a:gd name="connsiteX16" fmla="*/ 0 w 3058160"/>
                    <a:gd name="connsiteY16" fmla="*/ 0 h 3247396"/>
                    <a:gd name="connsiteX0" fmla="*/ 0 w 3058160"/>
                    <a:gd name="connsiteY0" fmla="*/ 0 h 3247396"/>
                    <a:gd name="connsiteX1" fmla="*/ 509693 w 3058160"/>
                    <a:gd name="connsiteY1" fmla="*/ 0 h 3247396"/>
                    <a:gd name="connsiteX2" fmla="*/ 509693 w 3058160"/>
                    <a:gd name="connsiteY2" fmla="*/ 0 h 3247396"/>
                    <a:gd name="connsiteX3" fmla="*/ 1274233 w 3058160"/>
                    <a:gd name="connsiteY3" fmla="*/ 0 h 3247396"/>
                    <a:gd name="connsiteX4" fmla="*/ 3058160 w 3058160"/>
                    <a:gd name="connsiteY4" fmla="*/ 0 h 3247396"/>
                    <a:gd name="connsiteX5" fmla="*/ 3058160 w 3058160"/>
                    <a:gd name="connsiteY5" fmla="*/ 1736513 h 3247396"/>
                    <a:gd name="connsiteX6" fmla="*/ 3058160 w 3058160"/>
                    <a:gd name="connsiteY6" fmla="*/ 1736513 h 3247396"/>
                    <a:gd name="connsiteX7" fmla="*/ 3058160 w 3058160"/>
                    <a:gd name="connsiteY7" fmla="*/ 2480733 h 3247396"/>
                    <a:gd name="connsiteX8" fmla="*/ 3058160 w 3058160"/>
                    <a:gd name="connsiteY8" fmla="*/ 2976880 h 3247396"/>
                    <a:gd name="connsiteX9" fmla="*/ 2329675 w 3058160"/>
                    <a:gd name="connsiteY9" fmla="*/ 2740089 h 3247396"/>
                    <a:gd name="connsiteX10" fmla="*/ 2011283 w 3058160"/>
                    <a:gd name="connsiteY10" fmla="*/ 3247396 h 3247396"/>
                    <a:gd name="connsiteX11" fmla="*/ 1606974 w 3058160"/>
                    <a:gd name="connsiteY11" fmla="*/ 2987040 h 3247396"/>
                    <a:gd name="connsiteX12" fmla="*/ 0 w 3058160"/>
                    <a:gd name="connsiteY12" fmla="*/ 2976880 h 3247396"/>
                    <a:gd name="connsiteX13" fmla="*/ 0 w 3058160"/>
                    <a:gd name="connsiteY13" fmla="*/ 2480733 h 3247396"/>
                    <a:gd name="connsiteX14" fmla="*/ 0 w 3058160"/>
                    <a:gd name="connsiteY14" fmla="*/ 1736513 h 3247396"/>
                    <a:gd name="connsiteX15" fmla="*/ 0 w 3058160"/>
                    <a:gd name="connsiteY15" fmla="*/ 1736513 h 3247396"/>
                    <a:gd name="connsiteX16" fmla="*/ 0 w 3058160"/>
                    <a:gd name="connsiteY16" fmla="*/ 0 h 3247396"/>
                    <a:gd name="connsiteX0" fmla="*/ 0 w 3058160"/>
                    <a:gd name="connsiteY0" fmla="*/ 0 h 3247396"/>
                    <a:gd name="connsiteX1" fmla="*/ 509693 w 3058160"/>
                    <a:gd name="connsiteY1" fmla="*/ 0 h 3247396"/>
                    <a:gd name="connsiteX2" fmla="*/ 509693 w 3058160"/>
                    <a:gd name="connsiteY2" fmla="*/ 0 h 3247396"/>
                    <a:gd name="connsiteX3" fmla="*/ 1274233 w 3058160"/>
                    <a:gd name="connsiteY3" fmla="*/ 0 h 3247396"/>
                    <a:gd name="connsiteX4" fmla="*/ 3058160 w 3058160"/>
                    <a:gd name="connsiteY4" fmla="*/ 0 h 3247396"/>
                    <a:gd name="connsiteX5" fmla="*/ 3058160 w 3058160"/>
                    <a:gd name="connsiteY5" fmla="*/ 1736513 h 3247396"/>
                    <a:gd name="connsiteX6" fmla="*/ 3058160 w 3058160"/>
                    <a:gd name="connsiteY6" fmla="*/ 1736513 h 3247396"/>
                    <a:gd name="connsiteX7" fmla="*/ 3058160 w 3058160"/>
                    <a:gd name="connsiteY7" fmla="*/ 2480733 h 3247396"/>
                    <a:gd name="connsiteX8" fmla="*/ 3058160 w 3058160"/>
                    <a:gd name="connsiteY8" fmla="*/ 2976880 h 3247396"/>
                    <a:gd name="connsiteX9" fmla="*/ 2238125 w 3058160"/>
                    <a:gd name="connsiteY9" fmla="*/ 3115667 h 3247396"/>
                    <a:gd name="connsiteX10" fmla="*/ 2011283 w 3058160"/>
                    <a:gd name="connsiteY10" fmla="*/ 3247396 h 3247396"/>
                    <a:gd name="connsiteX11" fmla="*/ 1606974 w 3058160"/>
                    <a:gd name="connsiteY11" fmla="*/ 2987040 h 3247396"/>
                    <a:gd name="connsiteX12" fmla="*/ 0 w 3058160"/>
                    <a:gd name="connsiteY12" fmla="*/ 2976880 h 3247396"/>
                    <a:gd name="connsiteX13" fmla="*/ 0 w 3058160"/>
                    <a:gd name="connsiteY13" fmla="*/ 2480733 h 3247396"/>
                    <a:gd name="connsiteX14" fmla="*/ 0 w 3058160"/>
                    <a:gd name="connsiteY14" fmla="*/ 1736513 h 3247396"/>
                    <a:gd name="connsiteX15" fmla="*/ 0 w 3058160"/>
                    <a:gd name="connsiteY15" fmla="*/ 1736513 h 3247396"/>
                    <a:gd name="connsiteX16" fmla="*/ 0 w 3058160"/>
                    <a:gd name="connsiteY16" fmla="*/ 0 h 3247396"/>
                    <a:gd name="connsiteX0" fmla="*/ 0 w 3058160"/>
                    <a:gd name="connsiteY0" fmla="*/ 0 h 3247396"/>
                    <a:gd name="connsiteX1" fmla="*/ 509693 w 3058160"/>
                    <a:gd name="connsiteY1" fmla="*/ 0 h 3247396"/>
                    <a:gd name="connsiteX2" fmla="*/ 509693 w 3058160"/>
                    <a:gd name="connsiteY2" fmla="*/ 0 h 3247396"/>
                    <a:gd name="connsiteX3" fmla="*/ 1274233 w 3058160"/>
                    <a:gd name="connsiteY3" fmla="*/ 0 h 3247396"/>
                    <a:gd name="connsiteX4" fmla="*/ 3058160 w 3058160"/>
                    <a:gd name="connsiteY4" fmla="*/ 0 h 3247396"/>
                    <a:gd name="connsiteX5" fmla="*/ 3058160 w 3058160"/>
                    <a:gd name="connsiteY5" fmla="*/ 1736513 h 3247396"/>
                    <a:gd name="connsiteX6" fmla="*/ 3058160 w 3058160"/>
                    <a:gd name="connsiteY6" fmla="*/ 1736513 h 3247396"/>
                    <a:gd name="connsiteX7" fmla="*/ 3058160 w 3058160"/>
                    <a:gd name="connsiteY7" fmla="*/ 2480733 h 3247396"/>
                    <a:gd name="connsiteX8" fmla="*/ 3044428 w 3058160"/>
                    <a:gd name="connsiteY8" fmla="*/ 3054056 h 3247396"/>
                    <a:gd name="connsiteX9" fmla="*/ 2238125 w 3058160"/>
                    <a:gd name="connsiteY9" fmla="*/ 3115667 h 3247396"/>
                    <a:gd name="connsiteX10" fmla="*/ 2011283 w 3058160"/>
                    <a:gd name="connsiteY10" fmla="*/ 3247396 h 3247396"/>
                    <a:gd name="connsiteX11" fmla="*/ 1606974 w 3058160"/>
                    <a:gd name="connsiteY11" fmla="*/ 2987040 h 3247396"/>
                    <a:gd name="connsiteX12" fmla="*/ 0 w 3058160"/>
                    <a:gd name="connsiteY12" fmla="*/ 2976880 h 3247396"/>
                    <a:gd name="connsiteX13" fmla="*/ 0 w 3058160"/>
                    <a:gd name="connsiteY13" fmla="*/ 2480733 h 3247396"/>
                    <a:gd name="connsiteX14" fmla="*/ 0 w 3058160"/>
                    <a:gd name="connsiteY14" fmla="*/ 1736513 h 3247396"/>
                    <a:gd name="connsiteX15" fmla="*/ 0 w 3058160"/>
                    <a:gd name="connsiteY15" fmla="*/ 1736513 h 3247396"/>
                    <a:gd name="connsiteX16" fmla="*/ 0 w 3058160"/>
                    <a:gd name="connsiteY16" fmla="*/ 0 h 3247396"/>
                    <a:gd name="connsiteX0" fmla="*/ 0 w 3058160"/>
                    <a:gd name="connsiteY0" fmla="*/ 0 h 3247396"/>
                    <a:gd name="connsiteX1" fmla="*/ 509693 w 3058160"/>
                    <a:gd name="connsiteY1" fmla="*/ 0 h 3247396"/>
                    <a:gd name="connsiteX2" fmla="*/ 509693 w 3058160"/>
                    <a:gd name="connsiteY2" fmla="*/ 0 h 3247396"/>
                    <a:gd name="connsiteX3" fmla="*/ 1274233 w 3058160"/>
                    <a:gd name="connsiteY3" fmla="*/ 0 h 3247396"/>
                    <a:gd name="connsiteX4" fmla="*/ 3058160 w 3058160"/>
                    <a:gd name="connsiteY4" fmla="*/ 0 h 3247396"/>
                    <a:gd name="connsiteX5" fmla="*/ 3058160 w 3058160"/>
                    <a:gd name="connsiteY5" fmla="*/ 1736513 h 3247396"/>
                    <a:gd name="connsiteX6" fmla="*/ 3058160 w 3058160"/>
                    <a:gd name="connsiteY6" fmla="*/ 1736513 h 3247396"/>
                    <a:gd name="connsiteX7" fmla="*/ 3058160 w 3058160"/>
                    <a:gd name="connsiteY7" fmla="*/ 2480733 h 3247396"/>
                    <a:gd name="connsiteX8" fmla="*/ 3049006 w 3058160"/>
                    <a:gd name="connsiteY8" fmla="*/ 2961452 h 3247396"/>
                    <a:gd name="connsiteX9" fmla="*/ 2238125 w 3058160"/>
                    <a:gd name="connsiteY9" fmla="*/ 3115667 h 3247396"/>
                    <a:gd name="connsiteX10" fmla="*/ 2011283 w 3058160"/>
                    <a:gd name="connsiteY10" fmla="*/ 3247396 h 3247396"/>
                    <a:gd name="connsiteX11" fmla="*/ 1606974 w 3058160"/>
                    <a:gd name="connsiteY11" fmla="*/ 2987040 h 3247396"/>
                    <a:gd name="connsiteX12" fmla="*/ 0 w 3058160"/>
                    <a:gd name="connsiteY12" fmla="*/ 2976880 h 3247396"/>
                    <a:gd name="connsiteX13" fmla="*/ 0 w 3058160"/>
                    <a:gd name="connsiteY13" fmla="*/ 2480733 h 3247396"/>
                    <a:gd name="connsiteX14" fmla="*/ 0 w 3058160"/>
                    <a:gd name="connsiteY14" fmla="*/ 1736513 h 3247396"/>
                    <a:gd name="connsiteX15" fmla="*/ 0 w 3058160"/>
                    <a:gd name="connsiteY15" fmla="*/ 1736513 h 3247396"/>
                    <a:gd name="connsiteX16" fmla="*/ 0 w 3058160"/>
                    <a:gd name="connsiteY16" fmla="*/ 0 h 3247396"/>
                    <a:gd name="connsiteX0" fmla="*/ 0 w 3058160"/>
                    <a:gd name="connsiteY0" fmla="*/ 0 h 3247396"/>
                    <a:gd name="connsiteX1" fmla="*/ 509693 w 3058160"/>
                    <a:gd name="connsiteY1" fmla="*/ 0 h 3247396"/>
                    <a:gd name="connsiteX2" fmla="*/ 509693 w 3058160"/>
                    <a:gd name="connsiteY2" fmla="*/ 0 h 3247396"/>
                    <a:gd name="connsiteX3" fmla="*/ 1274233 w 3058160"/>
                    <a:gd name="connsiteY3" fmla="*/ 0 h 3247396"/>
                    <a:gd name="connsiteX4" fmla="*/ 3058160 w 3058160"/>
                    <a:gd name="connsiteY4" fmla="*/ 0 h 3247396"/>
                    <a:gd name="connsiteX5" fmla="*/ 3058160 w 3058160"/>
                    <a:gd name="connsiteY5" fmla="*/ 1736513 h 3247396"/>
                    <a:gd name="connsiteX6" fmla="*/ 3058160 w 3058160"/>
                    <a:gd name="connsiteY6" fmla="*/ 1736513 h 3247396"/>
                    <a:gd name="connsiteX7" fmla="*/ 3058160 w 3058160"/>
                    <a:gd name="connsiteY7" fmla="*/ 2480733 h 3247396"/>
                    <a:gd name="connsiteX8" fmla="*/ 3049006 w 3058160"/>
                    <a:gd name="connsiteY8" fmla="*/ 2961452 h 3247396"/>
                    <a:gd name="connsiteX9" fmla="*/ 2242703 w 3058160"/>
                    <a:gd name="connsiteY9" fmla="*/ 2976759 h 3247396"/>
                    <a:gd name="connsiteX10" fmla="*/ 2011283 w 3058160"/>
                    <a:gd name="connsiteY10" fmla="*/ 3247396 h 3247396"/>
                    <a:gd name="connsiteX11" fmla="*/ 1606974 w 3058160"/>
                    <a:gd name="connsiteY11" fmla="*/ 2987040 h 3247396"/>
                    <a:gd name="connsiteX12" fmla="*/ 0 w 3058160"/>
                    <a:gd name="connsiteY12" fmla="*/ 2976880 h 3247396"/>
                    <a:gd name="connsiteX13" fmla="*/ 0 w 3058160"/>
                    <a:gd name="connsiteY13" fmla="*/ 2480733 h 3247396"/>
                    <a:gd name="connsiteX14" fmla="*/ 0 w 3058160"/>
                    <a:gd name="connsiteY14" fmla="*/ 1736513 h 3247396"/>
                    <a:gd name="connsiteX15" fmla="*/ 0 w 3058160"/>
                    <a:gd name="connsiteY15" fmla="*/ 1736513 h 3247396"/>
                    <a:gd name="connsiteX16" fmla="*/ 0 w 3058160"/>
                    <a:gd name="connsiteY16" fmla="*/ 0 h 3247396"/>
                    <a:gd name="connsiteX0" fmla="*/ 0 w 3058160"/>
                    <a:gd name="connsiteY0" fmla="*/ 0 h 3247396"/>
                    <a:gd name="connsiteX1" fmla="*/ 509693 w 3058160"/>
                    <a:gd name="connsiteY1" fmla="*/ 0 h 3247396"/>
                    <a:gd name="connsiteX2" fmla="*/ 509693 w 3058160"/>
                    <a:gd name="connsiteY2" fmla="*/ 0 h 3247396"/>
                    <a:gd name="connsiteX3" fmla="*/ 1274233 w 3058160"/>
                    <a:gd name="connsiteY3" fmla="*/ 0 h 3247396"/>
                    <a:gd name="connsiteX4" fmla="*/ 3058160 w 3058160"/>
                    <a:gd name="connsiteY4" fmla="*/ 0 h 3247396"/>
                    <a:gd name="connsiteX5" fmla="*/ 3058160 w 3058160"/>
                    <a:gd name="connsiteY5" fmla="*/ 1736513 h 3247396"/>
                    <a:gd name="connsiteX6" fmla="*/ 3058160 w 3058160"/>
                    <a:gd name="connsiteY6" fmla="*/ 1736513 h 3247396"/>
                    <a:gd name="connsiteX7" fmla="*/ 3058160 w 3058160"/>
                    <a:gd name="connsiteY7" fmla="*/ 2480733 h 3247396"/>
                    <a:gd name="connsiteX8" fmla="*/ 3049006 w 3058160"/>
                    <a:gd name="connsiteY8" fmla="*/ 2961452 h 3247396"/>
                    <a:gd name="connsiteX9" fmla="*/ 2242703 w 3058160"/>
                    <a:gd name="connsiteY9" fmla="*/ 2976759 h 3247396"/>
                    <a:gd name="connsiteX10" fmla="*/ 2011283 w 3058160"/>
                    <a:gd name="connsiteY10" fmla="*/ 3247396 h 3247396"/>
                    <a:gd name="connsiteX11" fmla="*/ 1611552 w 3058160"/>
                    <a:gd name="connsiteY11" fmla="*/ 2971608 h 3247396"/>
                    <a:gd name="connsiteX12" fmla="*/ 0 w 3058160"/>
                    <a:gd name="connsiteY12" fmla="*/ 2976880 h 3247396"/>
                    <a:gd name="connsiteX13" fmla="*/ 0 w 3058160"/>
                    <a:gd name="connsiteY13" fmla="*/ 2480733 h 3247396"/>
                    <a:gd name="connsiteX14" fmla="*/ 0 w 3058160"/>
                    <a:gd name="connsiteY14" fmla="*/ 1736513 h 3247396"/>
                    <a:gd name="connsiteX15" fmla="*/ 0 w 3058160"/>
                    <a:gd name="connsiteY15" fmla="*/ 1736513 h 3247396"/>
                    <a:gd name="connsiteX16" fmla="*/ 0 w 3058160"/>
                    <a:gd name="connsiteY16" fmla="*/ 0 h 3247396"/>
                    <a:gd name="connsiteX0" fmla="*/ 0 w 3058160"/>
                    <a:gd name="connsiteY0" fmla="*/ 0 h 3247396"/>
                    <a:gd name="connsiteX1" fmla="*/ 509693 w 3058160"/>
                    <a:gd name="connsiteY1" fmla="*/ 0 h 3247396"/>
                    <a:gd name="connsiteX2" fmla="*/ 509693 w 3058160"/>
                    <a:gd name="connsiteY2" fmla="*/ 0 h 3247396"/>
                    <a:gd name="connsiteX3" fmla="*/ 1274233 w 3058160"/>
                    <a:gd name="connsiteY3" fmla="*/ 0 h 3247396"/>
                    <a:gd name="connsiteX4" fmla="*/ 3058160 w 3058160"/>
                    <a:gd name="connsiteY4" fmla="*/ 0 h 3247396"/>
                    <a:gd name="connsiteX5" fmla="*/ 3058160 w 3058160"/>
                    <a:gd name="connsiteY5" fmla="*/ 1736513 h 3247396"/>
                    <a:gd name="connsiteX6" fmla="*/ 3058160 w 3058160"/>
                    <a:gd name="connsiteY6" fmla="*/ 1736513 h 3247396"/>
                    <a:gd name="connsiteX7" fmla="*/ 3058160 w 3058160"/>
                    <a:gd name="connsiteY7" fmla="*/ 2480733 h 3247396"/>
                    <a:gd name="connsiteX8" fmla="*/ 3049006 w 3058160"/>
                    <a:gd name="connsiteY8" fmla="*/ 2961452 h 3247396"/>
                    <a:gd name="connsiteX9" fmla="*/ 2242703 w 3058160"/>
                    <a:gd name="connsiteY9" fmla="*/ 2976759 h 3247396"/>
                    <a:gd name="connsiteX10" fmla="*/ 2011283 w 3058160"/>
                    <a:gd name="connsiteY10" fmla="*/ 3247396 h 3247396"/>
                    <a:gd name="connsiteX11" fmla="*/ 1817543 w 3058160"/>
                    <a:gd name="connsiteY11" fmla="*/ 2971611 h 3247396"/>
                    <a:gd name="connsiteX12" fmla="*/ 0 w 3058160"/>
                    <a:gd name="connsiteY12" fmla="*/ 2976880 h 3247396"/>
                    <a:gd name="connsiteX13" fmla="*/ 0 w 3058160"/>
                    <a:gd name="connsiteY13" fmla="*/ 2480733 h 3247396"/>
                    <a:gd name="connsiteX14" fmla="*/ 0 w 3058160"/>
                    <a:gd name="connsiteY14" fmla="*/ 1736513 h 3247396"/>
                    <a:gd name="connsiteX15" fmla="*/ 0 w 3058160"/>
                    <a:gd name="connsiteY15" fmla="*/ 1736513 h 3247396"/>
                    <a:gd name="connsiteX16" fmla="*/ 0 w 3058160"/>
                    <a:gd name="connsiteY16" fmla="*/ 0 h 3247396"/>
                    <a:gd name="connsiteX0" fmla="*/ 0 w 3058160"/>
                    <a:gd name="connsiteY0" fmla="*/ 0 h 3247396"/>
                    <a:gd name="connsiteX1" fmla="*/ 509693 w 3058160"/>
                    <a:gd name="connsiteY1" fmla="*/ 0 h 3247396"/>
                    <a:gd name="connsiteX2" fmla="*/ 509693 w 3058160"/>
                    <a:gd name="connsiteY2" fmla="*/ 0 h 3247396"/>
                    <a:gd name="connsiteX3" fmla="*/ 1274233 w 3058160"/>
                    <a:gd name="connsiteY3" fmla="*/ 0 h 3247396"/>
                    <a:gd name="connsiteX4" fmla="*/ 3058160 w 3058160"/>
                    <a:gd name="connsiteY4" fmla="*/ 0 h 3247396"/>
                    <a:gd name="connsiteX5" fmla="*/ 3058160 w 3058160"/>
                    <a:gd name="connsiteY5" fmla="*/ 1736513 h 3247396"/>
                    <a:gd name="connsiteX6" fmla="*/ 3058160 w 3058160"/>
                    <a:gd name="connsiteY6" fmla="*/ 1736513 h 3247396"/>
                    <a:gd name="connsiteX7" fmla="*/ 3058160 w 3058160"/>
                    <a:gd name="connsiteY7" fmla="*/ 2480733 h 3247396"/>
                    <a:gd name="connsiteX8" fmla="*/ 3049006 w 3058160"/>
                    <a:gd name="connsiteY8" fmla="*/ 2961452 h 3247396"/>
                    <a:gd name="connsiteX9" fmla="*/ 2242704 w 3058160"/>
                    <a:gd name="connsiteY9" fmla="*/ 2956182 h 3247396"/>
                    <a:gd name="connsiteX10" fmla="*/ 2011283 w 3058160"/>
                    <a:gd name="connsiteY10" fmla="*/ 3247396 h 3247396"/>
                    <a:gd name="connsiteX11" fmla="*/ 1817543 w 3058160"/>
                    <a:gd name="connsiteY11" fmla="*/ 2971611 h 3247396"/>
                    <a:gd name="connsiteX12" fmla="*/ 0 w 3058160"/>
                    <a:gd name="connsiteY12" fmla="*/ 2976880 h 3247396"/>
                    <a:gd name="connsiteX13" fmla="*/ 0 w 3058160"/>
                    <a:gd name="connsiteY13" fmla="*/ 2480733 h 3247396"/>
                    <a:gd name="connsiteX14" fmla="*/ 0 w 3058160"/>
                    <a:gd name="connsiteY14" fmla="*/ 1736513 h 3247396"/>
                    <a:gd name="connsiteX15" fmla="*/ 0 w 3058160"/>
                    <a:gd name="connsiteY15" fmla="*/ 1736513 h 3247396"/>
                    <a:gd name="connsiteX16" fmla="*/ 0 w 3058160"/>
                    <a:gd name="connsiteY16" fmla="*/ 0 h 3247396"/>
                    <a:gd name="connsiteX0" fmla="*/ 0 w 3058160"/>
                    <a:gd name="connsiteY0" fmla="*/ 0 h 3247396"/>
                    <a:gd name="connsiteX1" fmla="*/ 509693 w 3058160"/>
                    <a:gd name="connsiteY1" fmla="*/ 0 h 3247396"/>
                    <a:gd name="connsiteX2" fmla="*/ 509693 w 3058160"/>
                    <a:gd name="connsiteY2" fmla="*/ 0 h 3247396"/>
                    <a:gd name="connsiteX3" fmla="*/ 1274233 w 3058160"/>
                    <a:gd name="connsiteY3" fmla="*/ 0 h 3247396"/>
                    <a:gd name="connsiteX4" fmla="*/ 3058160 w 3058160"/>
                    <a:gd name="connsiteY4" fmla="*/ 0 h 3247396"/>
                    <a:gd name="connsiteX5" fmla="*/ 3058160 w 3058160"/>
                    <a:gd name="connsiteY5" fmla="*/ 1736513 h 3247396"/>
                    <a:gd name="connsiteX6" fmla="*/ 3058160 w 3058160"/>
                    <a:gd name="connsiteY6" fmla="*/ 1736513 h 3247396"/>
                    <a:gd name="connsiteX7" fmla="*/ 3058160 w 3058160"/>
                    <a:gd name="connsiteY7" fmla="*/ 2480733 h 3247396"/>
                    <a:gd name="connsiteX8" fmla="*/ 3049006 w 3058160"/>
                    <a:gd name="connsiteY8" fmla="*/ 2961452 h 3247396"/>
                    <a:gd name="connsiteX9" fmla="*/ 2242705 w 3058160"/>
                    <a:gd name="connsiteY9" fmla="*/ 2971619 h 3247396"/>
                    <a:gd name="connsiteX10" fmla="*/ 2011283 w 3058160"/>
                    <a:gd name="connsiteY10" fmla="*/ 3247396 h 3247396"/>
                    <a:gd name="connsiteX11" fmla="*/ 1817543 w 3058160"/>
                    <a:gd name="connsiteY11" fmla="*/ 2971611 h 3247396"/>
                    <a:gd name="connsiteX12" fmla="*/ 0 w 3058160"/>
                    <a:gd name="connsiteY12" fmla="*/ 2976880 h 3247396"/>
                    <a:gd name="connsiteX13" fmla="*/ 0 w 3058160"/>
                    <a:gd name="connsiteY13" fmla="*/ 2480733 h 3247396"/>
                    <a:gd name="connsiteX14" fmla="*/ 0 w 3058160"/>
                    <a:gd name="connsiteY14" fmla="*/ 1736513 h 3247396"/>
                    <a:gd name="connsiteX15" fmla="*/ 0 w 3058160"/>
                    <a:gd name="connsiteY15" fmla="*/ 1736513 h 3247396"/>
                    <a:gd name="connsiteX16" fmla="*/ 0 w 3058160"/>
                    <a:gd name="connsiteY16" fmla="*/ 0 h 3247396"/>
                    <a:gd name="connsiteX0" fmla="*/ 0 w 3058160"/>
                    <a:gd name="connsiteY0" fmla="*/ 0 h 3247399"/>
                    <a:gd name="connsiteX1" fmla="*/ 509693 w 3058160"/>
                    <a:gd name="connsiteY1" fmla="*/ 0 h 3247399"/>
                    <a:gd name="connsiteX2" fmla="*/ 509693 w 3058160"/>
                    <a:gd name="connsiteY2" fmla="*/ 0 h 3247399"/>
                    <a:gd name="connsiteX3" fmla="*/ 1274233 w 3058160"/>
                    <a:gd name="connsiteY3" fmla="*/ 0 h 3247399"/>
                    <a:gd name="connsiteX4" fmla="*/ 3058160 w 3058160"/>
                    <a:gd name="connsiteY4" fmla="*/ 0 h 3247399"/>
                    <a:gd name="connsiteX5" fmla="*/ 3058160 w 3058160"/>
                    <a:gd name="connsiteY5" fmla="*/ 1736513 h 3247399"/>
                    <a:gd name="connsiteX6" fmla="*/ 3058160 w 3058160"/>
                    <a:gd name="connsiteY6" fmla="*/ 1736513 h 3247399"/>
                    <a:gd name="connsiteX7" fmla="*/ 3058160 w 3058160"/>
                    <a:gd name="connsiteY7" fmla="*/ 2480733 h 3247399"/>
                    <a:gd name="connsiteX8" fmla="*/ 3049006 w 3058160"/>
                    <a:gd name="connsiteY8" fmla="*/ 2961452 h 3247399"/>
                    <a:gd name="connsiteX9" fmla="*/ 2242705 w 3058160"/>
                    <a:gd name="connsiteY9" fmla="*/ 2971619 h 3247399"/>
                    <a:gd name="connsiteX10" fmla="*/ 2066214 w 3058160"/>
                    <a:gd name="connsiteY10" fmla="*/ 3247399 h 3247399"/>
                    <a:gd name="connsiteX11" fmla="*/ 1817543 w 3058160"/>
                    <a:gd name="connsiteY11" fmla="*/ 2971611 h 3247399"/>
                    <a:gd name="connsiteX12" fmla="*/ 0 w 3058160"/>
                    <a:gd name="connsiteY12" fmla="*/ 2976880 h 3247399"/>
                    <a:gd name="connsiteX13" fmla="*/ 0 w 3058160"/>
                    <a:gd name="connsiteY13" fmla="*/ 2480733 h 3247399"/>
                    <a:gd name="connsiteX14" fmla="*/ 0 w 3058160"/>
                    <a:gd name="connsiteY14" fmla="*/ 1736513 h 3247399"/>
                    <a:gd name="connsiteX15" fmla="*/ 0 w 3058160"/>
                    <a:gd name="connsiteY15" fmla="*/ 1736513 h 3247399"/>
                    <a:gd name="connsiteX16" fmla="*/ 0 w 3058160"/>
                    <a:gd name="connsiteY16" fmla="*/ 0 h 3247399"/>
                    <a:gd name="connsiteX0" fmla="*/ 0 w 3058160"/>
                    <a:gd name="connsiteY0" fmla="*/ 0 h 3221675"/>
                    <a:gd name="connsiteX1" fmla="*/ 509693 w 3058160"/>
                    <a:gd name="connsiteY1" fmla="*/ 0 h 3221675"/>
                    <a:gd name="connsiteX2" fmla="*/ 509693 w 3058160"/>
                    <a:gd name="connsiteY2" fmla="*/ 0 h 3221675"/>
                    <a:gd name="connsiteX3" fmla="*/ 1274233 w 3058160"/>
                    <a:gd name="connsiteY3" fmla="*/ 0 h 3221675"/>
                    <a:gd name="connsiteX4" fmla="*/ 3058160 w 3058160"/>
                    <a:gd name="connsiteY4" fmla="*/ 0 h 3221675"/>
                    <a:gd name="connsiteX5" fmla="*/ 3058160 w 3058160"/>
                    <a:gd name="connsiteY5" fmla="*/ 1736513 h 3221675"/>
                    <a:gd name="connsiteX6" fmla="*/ 3058160 w 3058160"/>
                    <a:gd name="connsiteY6" fmla="*/ 1736513 h 3221675"/>
                    <a:gd name="connsiteX7" fmla="*/ 3058160 w 3058160"/>
                    <a:gd name="connsiteY7" fmla="*/ 2480733 h 3221675"/>
                    <a:gd name="connsiteX8" fmla="*/ 3049006 w 3058160"/>
                    <a:gd name="connsiteY8" fmla="*/ 2961452 h 3221675"/>
                    <a:gd name="connsiteX9" fmla="*/ 2242705 w 3058160"/>
                    <a:gd name="connsiteY9" fmla="*/ 2971619 h 3221675"/>
                    <a:gd name="connsiteX10" fmla="*/ 2043327 w 3058160"/>
                    <a:gd name="connsiteY10" fmla="*/ 3221675 h 3221675"/>
                    <a:gd name="connsiteX11" fmla="*/ 1817543 w 3058160"/>
                    <a:gd name="connsiteY11" fmla="*/ 2971611 h 3221675"/>
                    <a:gd name="connsiteX12" fmla="*/ 0 w 3058160"/>
                    <a:gd name="connsiteY12" fmla="*/ 2976880 h 3221675"/>
                    <a:gd name="connsiteX13" fmla="*/ 0 w 3058160"/>
                    <a:gd name="connsiteY13" fmla="*/ 2480733 h 3221675"/>
                    <a:gd name="connsiteX14" fmla="*/ 0 w 3058160"/>
                    <a:gd name="connsiteY14" fmla="*/ 1736513 h 3221675"/>
                    <a:gd name="connsiteX15" fmla="*/ 0 w 3058160"/>
                    <a:gd name="connsiteY15" fmla="*/ 1736513 h 3221675"/>
                    <a:gd name="connsiteX16" fmla="*/ 0 w 3058160"/>
                    <a:gd name="connsiteY16" fmla="*/ 0 h 3221675"/>
                    <a:gd name="connsiteX0" fmla="*/ 0 w 3058161"/>
                    <a:gd name="connsiteY0" fmla="*/ 0 h 3221675"/>
                    <a:gd name="connsiteX1" fmla="*/ 509693 w 3058161"/>
                    <a:gd name="connsiteY1" fmla="*/ 0 h 3221675"/>
                    <a:gd name="connsiteX2" fmla="*/ 509693 w 3058161"/>
                    <a:gd name="connsiteY2" fmla="*/ 0 h 3221675"/>
                    <a:gd name="connsiteX3" fmla="*/ 1274233 w 3058161"/>
                    <a:gd name="connsiteY3" fmla="*/ 0 h 3221675"/>
                    <a:gd name="connsiteX4" fmla="*/ 3058160 w 3058161"/>
                    <a:gd name="connsiteY4" fmla="*/ 0 h 3221675"/>
                    <a:gd name="connsiteX5" fmla="*/ 3058160 w 3058161"/>
                    <a:gd name="connsiteY5" fmla="*/ 1736513 h 3221675"/>
                    <a:gd name="connsiteX6" fmla="*/ 3058160 w 3058161"/>
                    <a:gd name="connsiteY6" fmla="*/ 1736513 h 3221675"/>
                    <a:gd name="connsiteX7" fmla="*/ 3058160 w 3058161"/>
                    <a:gd name="connsiteY7" fmla="*/ 2480733 h 3221675"/>
                    <a:gd name="connsiteX8" fmla="*/ 3058161 w 3058161"/>
                    <a:gd name="connsiteY8" fmla="*/ 2961452 h 3221675"/>
                    <a:gd name="connsiteX9" fmla="*/ 2242705 w 3058161"/>
                    <a:gd name="connsiteY9" fmla="*/ 2971619 h 3221675"/>
                    <a:gd name="connsiteX10" fmla="*/ 2043327 w 3058161"/>
                    <a:gd name="connsiteY10" fmla="*/ 3221675 h 3221675"/>
                    <a:gd name="connsiteX11" fmla="*/ 1817543 w 3058161"/>
                    <a:gd name="connsiteY11" fmla="*/ 2971611 h 3221675"/>
                    <a:gd name="connsiteX12" fmla="*/ 0 w 3058161"/>
                    <a:gd name="connsiteY12" fmla="*/ 2976880 h 3221675"/>
                    <a:gd name="connsiteX13" fmla="*/ 0 w 3058161"/>
                    <a:gd name="connsiteY13" fmla="*/ 2480733 h 3221675"/>
                    <a:gd name="connsiteX14" fmla="*/ 0 w 3058161"/>
                    <a:gd name="connsiteY14" fmla="*/ 1736513 h 3221675"/>
                    <a:gd name="connsiteX15" fmla="*/ 0 w 3058161"/>
                    <a:gd name="connsiteY15" fmla="*/ 1736513 h 3221675"/>
                    <a:gd name="connsiteX16" fmla="*/ 0 w 3058161"/>
                    <a:gd name="connsiteY16" fmla="*/ 0 h 322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58161" h="3221675">
                      <a:moveTo>
                        <a:pt x="0" y="0"/>
                      </a:moveTo>
                      <a:lnTo>
                        <a:pt x="509693" y="0"/>
                      </a:lnTo>
                      <a:lnTo>
                        <a:pt x="509693" y="0"/>
                      </a:lnTo>
                      <a:lnTo>
                        <a:pt x="1274233" y="0"/>
                      </a:lnTo>
                      <a:lnTo>
                        <a:pt x="3058160" y="0"/>
                      </a:lnTo>
                      <a:lnTo>
                        <a:pt x="3058160" y="1736513"/>
                      </a:lnTo>
                      <a:lnTo>
                        <a:pt x="3058160" y="1736513"/>
                      </a:lnTo>
                      <a:lnTo>
                        <a:pt x="3058160" y="2480733"/>
                      </a:lnTo>
                      <a:cubicBezTo>
                        <a:pt x="3058160" y="2640973"/>
                        <a:pt x="3058161" y="2801212"/>
                        <a:pt x="3058161" y="2961452"/>
                      </a:cubicBezTo>
                      <a:lnTo>
                        <a:pt x="2242705" y="2971619"/>
                      </a:lnTo>
                      <a:lnTo>
                        <a:pt x="2043327" y="3221675"/>
                      </a:lnTo>
                      <a:lnTo>
                        <a:pt x="1817543" y="2971611"/>
                      </a:lnTo>
                      <a:lnTo>
                        <a:pt x="0" y="2976880"/>
                      </a:lnTo>
                      <a:lnTo>
                        <a:pt x="0" y="2480733"/>
                      </a:lnTo>
                      <a:lnTo>
                        <a:pt x="0" y="1736513"/>
                      </a:lnTo>
                      <a:lnTo>
                        <a:pt x="0" y="173651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1025815" y="1521488"/>
                  <a:ext cx="2839144" cy="562042"/>
                </a:xfrm>
                <a:prstGeom prst="rect">
                  <a:avLst/>
                </a:prstGeom>
                <a:grpFill/>
                <a:ln>
                  <a:noFill/>
                </a:ln>
              </p:spPr>
              <p:txBody>
                <a:bodyPr wrap="square" rtlCol="0">
                  <a:spAutoFit/>
                </a:bodyPr>
                <a:lstStyle/>
                <a:p>
                  <a:pPr algn="ctr"/>
                  <a:r>
                    <a:rPr lang="en-US" sz="1350" b="1" dirty="0">
                      <a:solidFill>
                        <a:schemeClr val="bg1"/>
                      </a:solidFill>
                      <a:latin typeface="Tahoma" panose="020B0604030504040204" pitchFamily="34" charset="0"/>
                      <a:ea typeface="Tahoma" panose="020B0604030504040204" pitchFamily="34" charset="0"/>
                      <a:cs typeface="Tahoma" panose="020B0604030504040204" pitchFamily="34" charset="0"/>
                    </a:rPr>
                    <a:t>ABI/INFORM Global</a:t>
                  </a:r>
                </a:p>
                <a:p>
                  <a:pPr algn="ctr">
                    <a:lnSpc>
                      <a:spcPct val="150000"/>
                    </a:lnSpc>
                  </a:pP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https://www.proquest.com</a:t>
                  </a:r>
                </a:p>
              </p:txBody>
            </p:sp>
            <p:pic>
              <p:nvPicPr>
                <p:cNvPr id="7" name="Picture 6"/>
                <p:cNvPicPr>
                  <a:picLocks noChangeAspect="1"/>
                </p:cNvPicPr>
                <p:nvPr/>
              </p:nvPicPr>
              <p:blipFill>
                <a:blip r:embed="rId11"/>
                <a:stretch>
                  <a:fillRect/>
                </a:stretch>
              </p:blipFill>
              <p:spPr>
                <a:xfrm>
                  <a:off x="1323534" y="2204151"/>
                  <a:ext cx="2214675" cy="610739"/>
                </a:xfrm>
                <a:prstGeom prst="rect">
                  <a:avLst/>
                </a:prstGeom>
                <a:grpFill/>
                <a:ln>
                  <a:noFill/>
                </a:ln>
              </p:spPr>
            </p:pic>
          </p:grpSp>
          <p:pic>
            <p:nvPicPr>
              <p:cNvPr id="30" name="Picture 29"/>
              <p:cNvPicPr>
                <a:picLocks noChangeAspect="1"/>
              </p:cNvPicPr>
              <p:nvPr/>
            </p:nvPicPr>
            <p:blipFill>
              <a:blip r:embed="rId12">
                <a:extLst>
                  <a:ext uri="{BEBA8EAE-BF5A-486C-A8C5-ECC9F3942E4B}">
                    <a14:imgProps xmlns:a14="http://schemas.microsoft.com/office/drawing/2010/main">
                      <a14:imgLayer r:embed="rId13">
                        <a14:imgEffect>
                          <a14:backgroundRemoval t="0" b="100000" l="0" r="100000">
                            <a14:foregroundMark x1="51429" y1="77273" x2="51429" y2="77273"/>
                            <a14:foregroundMark x1="48571" y1="43939" x2="48571" y2="43939"/>
                            <a14:foregroundMark x1="61714" y1="42424" x2="61714" y2="42424"/>
                            <a14:foregroundMark x1="71429" y1="28788" x2="71429" y2="28788"/>
                            <a14:foregroundMark x1="85143" y1="31818" x2="85143" y2="31818"/>
                            <a14:foregroundMark x1="75429" y1="27273" x2="75429" y2="27273"/>
                            <a14:foregroundMark x1="73714" y1="28788" x2="73714" y2="28788"/>
                            <a14:foregroundMark x1="77714" y1="27273" x2="77714" y2="27273"/>
                            <a14:foregroundMark x1="91429" y1="30303" x2="91429" y2="30303"/>
                            <a14:foregroundMark x1="67429" y1="53030" x2="67429" y2="53030"/>
                            <a14:foregroundMark x1="33143" y1="51515" x2="33143" y2="51515"/>
                            <a14:foregroundMark x1="35429" y1="34848" x2="35429" y2="34848"/>
                            <a14:foregroundMark x1="19429" y1="28788" x2="19429" y2="28788"/>
                            <a14:foregroundMark x1="8571" y1="22727" x2="8571" y2="22727"/>
                            <a14:foregroundMark x1="22857" y1="16667" x2="22857" y2="16667"/>
                            <a14:foregroundMark x1="36000" y1="51515" x2="36000" y2="51515"/>
                            <a14:foregroundMark x1="34286" y1="51515" x2="34286" y2="51515"/>
                            <a14:foregroundMark x1="34857" y1="51515" x2="34857" y2="51515"/>
                            <a14:foregroundMark x1="34857" y1="51515" x2="34857" y2="51515"/>
                            <a14:foregroundMark x1="34857" y1="51515" x2="34857" y2="51515"/>
                            <a14:foregroundMark x1="34857" y1="51515" x2="34857" y2="51515"/>
                            <a14:foregroundMark x1="35429" y1="50000" x2="35429" y2="50000"/>
                            <a14:backgroundMark x1="48571" y1="40909" x2="48571" y2="40909"/>
                            <a14:backgroundMark x1="48000" y1="46970" x2="48000" y2="46970"/>
                            <a14:backgroundMark x1="36571" y1="34848" x2="36571" y2="34848"/>
                            <a14:backgroundMark x1="34857" y1="48485" x2="34857" y2="48485"/>
                            <a14:backgroundMark x1="73143" y1="31818" x2="73143" y2="31818"/>
                            <a14:backgroundMark x1="76571" y1="30303" x2="76571" y2="30303"/>
                            <a14:backgroundMark x1="78286" y1="31818" x2="78286" y2="31818"/>
                            <a14:backgroundMark x1="76571" y1="30303" x2="76571" y2="30303"/>
                            <a14:backgroundMark x1="77143" y1="30303" x2="77143" y2="30303"/>
                          </a14:backgroundRemoval>
                        </a14:imgEffect>
                        <a14:imgEffect>
                          <a14:artisticGlowDiffused/>
                        </a14:imgEffect>
                        <a14:imgEffect>
                          <a14:saturation sat="400000"/>
                        </a14:imgEffect>
                      </a14:imgLayer>
                    </a14:imgProps>
                  </a:ext>
                </a:extLst>
              </a:blip>
              <a:stretch>
                <a:fillRect/>
              </a:stretch>
            </p:blipFill>
            <p:spPr>
              <a:xfrm>
                <a:off x="993875" y="3723658"/>
                <a:ext cx="2162785" cy="815679"/>
              </a:xfrm>
              <a:prstGeom prst="rect">
                <a:avLst/>
              </a:prstGeom>
            </p:spPr>
          </p:pic>
        </p:grpSp>
      </p:grpSp>
    </p:spTree>
    <p:extLst>
      <p:ext uri="{BB962C8B-B14F-4D97-AF65-F5344CB8AC3E}">
        <p14:creationId xmlns:p14="http://schemas.microsoft.com/office/powerpoint/2010/main" val="20219295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err="1">
                <a:latin typeface="Calibri (Headings)"/>
              </a:rPr>
              <a:t>Giám</a:t>
            </a:r>
            <a:r>
              <a:rPr lang="en-US" sz="3200" dirty="0">
                <a:latin typeface="Calibri (Headings)"/>
              </a:rPr>
              <a:t> </a:t>
            </a:r>
            <a:r>
              <a:rPr lang="en-US" sz="3200" dirty="0" err="1">
                <a:latin typeface="Calibri (Headings)"/>
              </a:rPr>
              <a:t>sát</a:t>
            </a:r>
            <a:r>
              <a:rPr lang="en-US" sz="3200" dirty="0">
                <a:latin typeface="Calibri (Headings)"/>
              </a:rPr>
              <a:t> </a:t>
            </a:r>
            <a:r>
              <a:rPr lang="en-US" sz="3200" dirty="0" err="1">
                <a:latin typeface="Calibri (Headings)"/>
              </a:rPr>
              <a:t>lưu</a:t>
            </a:r>
            <a:r>
              <a:rPr lang="en-US" sz="3200" dirty="0">
                <a:latin typeface="Calibri (Headings)"/>
              </a:rPr>
              <a:t> </a:t>
            </a:r>
            <a:r>
              <a:rPr lang="en-US" sz="3200" dirty="0" err="1">
                <a:latin typeface="Calibri (Headings)"/>
              </a:rPr>
              <a:t>lượng</a:t>
            </a:r>
            <a:r>
              <a:rPr lang="en-US" sz="3200" dirty="0">
                <a:latin typeface="Calibri (Headings)"/>
              </a:rPr>
              <a:t> </a:t>
            </a:r>
            <a:r>
              <a:rPr lang="en-US" sz="3200" dirty="0" err="1">
                <a:latin typeface="Calibri (Headings)"/>
              </a:rPr>
              <a:t>truy</a:t>
            </a:r>
            <a:r>
              <a:rPr lang="en-US" sz="3200" dirty="0">
                <a:latin typeface="Calibri (Headings)"/>
              </a:rPr>
              <a:t> </a:t>
            </a:r>
            <a:r>
              <a:rPr lang="en-US" sz="3200" dirty="0" err="1">
                <a:latin typeface="Calibri (Headings)"/>
              </a:rPr>
              <a:t>cập</a:t>
            </a:r>
            <a:r>
              <a:rPr lang="en-US" sz="3200" dirty="0">
                <a:latin typeface="Calibri (Headings)"/>
              </a:rPr>
              <a:t> </a:t>
            </a:r>
            <a:r>
              <a:rPr lang="en-US" sz="3200" dirty="0" err="1">
                <a:latin typeface="Calibri (Headings)"/>
              </a:rPr>
              <a:t>của</a:t>
            </a:r>
            <a:r>
              <a:rPr lang="en-US" sz="3200" dirty="0">
                <a:latin typeface="Calibri (Headings)"/>
              </a:rPr>
              <a:t> </a:t>
            </a:r>
            <a:r>
              <a:rPr lang="en-US" sz="3200" dirty="0" err="1">
                <a:latin typeface="Calibri (Headings)"/>
              </a:rPr>
              <a:t>đối</a:t>
            </a:r>
            <a:r>
              <a:rPr lang="en-US" sz="3200" dirty="0">
                <a:latin typeface="Calibri (Headings)"/>
              </a:rPr>
              <a:t> </a:t>
            </a:r>
            <a:r>
              <a:rPr lang="en-US" sz="3200" dirty="0" err="1">
                <a:latin typeface="Calibri (Headings)"/>
              </a:rPr>
              <a:t>tượng</a:t>
            </a:r>
            <a:endParaRPr lang="en-US" sz="3200" dirty="0">
              <a:latin typeface="Calibri (Headings)"/>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48</a:t>
            </a:fld>
            <a:endParaRPr lang="ru-RU"/>
          </a:p>
        </p:txBody>
      </p:sp>
      <p:sp>
        <p:nvSpPr>
          <p:cNvPr id="5" name="Rounded Rectangle 4"/>
          <p:cNvSpPr/>
          <p:nvPr/>
        </p:nvSpPr>
        <p:spPr>
          <a:xfrm>
            <a:off x="568942" y="1429860"/>
            <a:ext cx="2905778" cy="4426110"/>
          </a:xfrm>
          <a:prstGeom prst="roundRect">
            <a:avLst/>
          </a:prstGeom>
          <a:ln>
            <a:noFill/>
          </a:ln>
          <a:effectLst>
            <a:outerShdw blurRad="673100" dist="139700" dir="3420000" algn="tl" rotWithShape="0">
              <a:prstClr val="black">
                <a:alpha val="22000"/>
              </a:prstClr>
            </a:outerShdw>
          </a:effectLst>
        </p:spPr>
        <p:style>
          <a:lnRef idx="0">
            <a:scrgbClr r="0" g="0" b="0"/>
          </a:lnRef>
          <a:fillRef idx="1001">
            <a:schemeClr val="lt1"/>
          </a:fillRef>
          <a:effectRef idx="0">
            <a:scrgbClr r="0" g="0" b="0"/>
          </a:effectRef>
          <a:fontRef idx="minor">
            <a:schemeClr val="dk1"/>
          </a:fontRef>
        </p:style>
        <p:txBody>
          <a:bodyPr rtlCol="0" anchor="ctr"/>
          <a:lstStyle/>
          <a:p>
            <a:pPr marL="214313" indent="-214313">
              <a:lnSpc>
                <a:spcPct val="150000"/>
              </a:lnSpc>
              <a:buClr>
                <a:srgbClr val="FF0000"/>
              </a:buClr>
              <a:buFont typeface="Wingdings" panose="05000000000000000000" pitchFamily="2" charset="2"/>
              <a:buChar char="v"/>
            </a:pPr>
            <a:r>
              <a:rPr lang="en-US" sz="1200" dirty="0" err="1">
                <a:latin typeface="Tahoma" panose="020B0604030504040204" pitchFamily="34" charset="0"/>
                <a:ea typeface="Tahoma" panose="020B0604030504040204" pitchFamily="34" charset="0"/>
                <a:cs typeface="Tahoma" panose="020B0604030504040204" pitchFamily="34" charset="0"/>
              </a:rPr>
              <a:t>Có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sử</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một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a:t>
            </a:r>
            <a:r>
              <a:rPr lang="en-US" sz="1200" dirty="0">
                <a:latin typeface="Tahoma" panose="020B0604030504040204" pitchFamily="34" charset="0"/>
                <a:ea typeface="Tahoma" panose="020B0604030504040204" pitchFamily="34" charset="0"/>
                <a:cs typeface="Tahoma" panose="020B0604030504040204" pitchFamily="34" charset="0"/>
              </a:rPr>
              <a:t> tool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b="1" dirty="0">
                <a:solidFill>
                  <a:srgbClr val="00B050"/>
                </a:solidFill>
                <a:latin typeface="Tahoma" panose="020B0604030504040204" pitchFamily="34" charset="0"/>
                <a:ea typeface="Tahoma" panose="020B0604030504040204" pitchFamily="34" charset="0"/>
                <a:cs typeface="Tahoma" panose="020B0604030504040204" pitchFamily="34" charset="0"/>
              </a:rPr>
              <a:t>Web-Stat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b="1" dirty="0">
                <a:solidFill>
                  <a:srgbClr val="00B050"/>
                </a:solidFill>
                <a:latin typeface="Tahoma" panose="020B0604030504040204" pitchFamily="34" charset="0"/>
                <a:ea typeface="Tahoma" panose="020B0604030504040204" pitchFamily="34" charset="0"/>
                <a:cs typeface="Tahoma" panose="020B0604030504040204" pitchFamily="34" charset="0"/>
              </a:rPr>
              <a:t>Alexa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b="1" dirty="0" err="1">
                <a:solidFill>
                  <a:srgbClr val="00B050"/>
                </a:solidFill>
                <a:latin typeface="Tahoma" panose="020B0604030504040204" pitchFamily="34" charset="0"/>
                <a:ea typeface="Tahoma" panose="020B0604030504040204" pitchFamily="34" charset="0"/>
                <a:cs typeface="Tahoma" panose="020B0604030504040204" pitchFamily="34" charset="0"/>
              </a:rPr>
              <a:t>Monitos</a:t>
            </a:r>
            <a:endParaRPr lang="en-US" sz="1200" b="1" dirty="0">
              <a:solidFill>
                <a:srgbClr val="00B050"/>
              </a:solidFill>
              <a:latin typeface="Tahoma" panose="020B0604030504040204" pitchFamily="34" charset="0"/>
              <a:ea typeface="Tahoma" panose="020B0604030504040204" pitchFamily="34" charset="0"/>
              <a:cs typeface="Tahoma" panose="020B0604030504040204" pitchFamily="34" charset="0"/>
            </a:endParaRPr>
          </a:p>
          <a:p>
            <a:pPr marL="214313" indent="-214313">
              <a:lnSpc>
                <a:spcPct val="150000"/>
              </a:lnSpc>
              <a:buClr>
                <a:srgbClr val="FF0000"/>
              </a:buClr>
              <a:buFont typeface="Wingdings" panose="05000000000000000000" pitchFamily="2" charset="2"/>
              <a:buChar char="v"/>
            </a:pP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thông</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có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a:t>
            </a:r>
          </a:p>
          <a:p>
            <a:pPr marL="557213" lvl="1" indent="-214313">
              <a:lnSpc>
                <a:spcPct val="150000"/>
              </a:lnSpc>
              <a:buClr>
                <a:schemeClr val="accent2">
                  <a:lumMod val="60000"/>
                  <a:lumOff val="40000"/>
                </a:schemeClr>
              </a:buClr>
              <a:buFont typeface="Tahoma" panose="020B0604030504040204" pitchFamily="34" charset="0"/>
              <a:buChar char="●"/>
            </a:pP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Tổng</a:t>
            </a:r>
            <a:r>
              <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lượng</a:t>
            </a:r>
            <a:r>
              <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khách</a:t>
            </a:r>
            <a:endPar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557213" lvl="1" indent="-214313">
              <a:lnSpc>
                <a:spcPct val="150000"/>
              </a:lnSpc>
              <a:buClr>
                <a:schemeClr val="accent2">
                  <a:lumMod val="60000"/>
                  <a:lumOff val="40000"/>
                </a:schemeClr>
              </a:buClr>
              <a:buFont typeface="Tahoma" panose="020B0604030504040204" pitchFamily="34" charset="0"/>
              <a:buChar char="●"/>
            </a:pP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lượng</a:t>
            </a:r>
            <a:r>
              <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xem</a:t>
            </a:r>
            <a:endPar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557213" lvl="1" indent="-214313">
              <a:lnSpc>
                <a:spcPct val="150000"/>
              </a:lnSpc>
              <a:buClr>
                <a:schemeClr val="accent2">
                  <a:lumMod val="60000"/>
                  <a:lumOff val="40000"/>
                </a:schemeClr>
              </a:buClr>
              <a:buFont typeface="Tahoma" panose="020B0604030504040204" pitchFamily="34" charset="0"/>
              <a:buChar char="●"/>
            </a:pP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Tỉ</a:t>
            </a:r>
            <a:r>
              <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lệ</a:t>
            </a:r>
            <a:r>
              <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thoát</a:t>
            </a:r>
            <a:endPar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557213" lvl="1" indent="-214313">
              <a:lnSpc>
                <a:spcPct val="150000"/>
              </a:lnSpc>
              <a:buClr>
                <a:schemeClr val="accent2">
                  <a:lumMod val="60000"/>
                  <a:lumOff val="40000"/>
                </a:schemeClr>
              </a:buClr>
              <a:buFont typeface="Tahoma" panose="020B0604030504040204" pitchFamily="34" charset="0"/>
              <a:buChar char="●"/>
            </a:pP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đồ</a:t>
            </a:r>
            <a:r>
              <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theo</a:t>
            </a:r>
            <a:r>
              <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dõi</a:t>
            </a:r>
            <a:r>
              <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lượt</a:t>
            </a:r>
            <a:r>
              <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xem</a:t>
            </a:r>
            <a:r>
              <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trực</a:t>
            </a:r>
            <a:r>
              <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tuyến</a:t>
            </a:r>
            <a:endPar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557213" lvl="1" indent="-214313">
              <a:lnSpc>
                <a:spcPct val="150000"/>
              </a:lnSpc>
              <a:buClr>
                <a:schemeClr val="accent2">
                  <a:lumMod val="60000"/>
                  <a:lumOff val="40000"/>
                </a:schemeClr>
              </a:buClr>
              <a:buFont typeface="Tahoma" panose="020B0604030504040204" pitchFamily="34" charset="0"/>
              <a:buChar char="●"/>
            </a:pP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Xếp</a:t>
            </a:r>
            <a:r>
              <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hạng</a:t>
            </a:r>
            <a:r>
              <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trang</a:t>
            </a:r>
            <a:endPar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557213" lvl="1" indent="-214313">
              <a:lnSpc>
                <a:spcPct val="150000"/>
              </a:lnSpc>
              <a:buClr>
                <a:schemeClr val="accent2">
                  <a:lumMod val="60000"/>
                  <a:lumOff val="40000"/>
                </a:schemeClr>
              </a:buClr>
              <a:buFont typeface="Tahoma" panose="020B0604030504040204" pitchFamily="34" charset="0"/>
              <a:buChar char="●"/>
            </a:pP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Vị</a:t>
            </a:r>
            <a:r>
              <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trí</a:t>
            </a:r>
            <a:r>
              <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khách</a:t>
            </a:r>
            <a:r>
              <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hàng</a:t>
            </a:r>
            <a:endParaRPr lang="en-US" sz="10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14313" indent="-214313">
              <a:lnSpc>
                <a:spcPct val="150000"/>
              </a:lnSpc>
              <a:buClr>
                <a:srgbClr val="FF0000"/>
              </a:buClr>
              <a:buFont typeface="Wingdings" panose="05000000000000000000" pitchFamily="2" charset="2"/>
              <a:buChar char="v"/>
            </a:pPr>
            <a:r>
              <a:rPr lang="en-US" sz="1200" dirty="0" err="1">
                <a:latin typeface="Tahoma" panose="020B0604030504040204" pitchFamily="34" charset="0"/>
                <a:ea typeface="Tahoma" panose="020B0604030504040204" pitchFamily="34" charset="0"/>
                <a:cs typeface="Tahoma" panose="020B0604030504040204" pitchFamily="34" charset="0"/>
              </a:rPr>
              <a:t>Nắm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b="1" dirty="0" err="1">
                <a:solidFill>
                  <a:srgbClr val="00B050"/>
                </a:solidFill>
                <a:latin typeface="Tahoma" panose="020B0604030504040204" pitchFamily="34" charset="0"/>
                <a:ea typeface="Tahoma" panose="020B0604030504040204" pitchFamily="34" charset="0"/>
                <a:cs typeface="Tahoma" panose="020B0604030504040204" pitchFamily="34" charset="0"/>
              </a:rPr>
              <a:t>nền</a:t>
            </a:r>
            <a:r>
              <a:rPr lang="en-US" sz="1200" b="1"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1200" b="1" dirty="0" err="1">
                <a:solidFill>
                  <a:srgbClr val="00B050"/>
                </a:solidFill>
                <a:latin typeface="Tahoma" panose="020B0604030504040204" pitchFamily="34" charset="0"/>
                <a:ea typeface="Tahoma" panose="020B0604030504040204" pitchFamily="34" charset="0"/>
                <a:cs typeface="Tahoma" panose="020B0604030504040204" pitchFamily="34" charset="0"/>
              </a:rPr>
              <a:t>tảng</a:t>
            </a:r>
            <a:r>
              <a:rPr lang="en-US" sz="1200" b="1"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1200" b="1" dirty="0" err="1">
                <a:solidFill>
                  <a:srgbClr val="00B050"/>
                </a:solidFill>
                <a:latin typeface="Tahoma" panose="020B0604030504040204" pitchFamily="34" charset="0"/>
                <a:ea typeface="Tahoma" panose="020B0604030504040204" pitchFamily="34" charset="0"/>
                <a:cs typeface="Tahoma" panose="020B0604030504040204" pitchFamily="34" charset="0"/>
              </a:rPr>
              <a:t>khách</a:t>
            </a:r>
            <a:r>
              <a:rPr lang="en-US" sz="1200" b="1"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1200" b="1" dirty="0" err="1">
                <a:solidFill>
                  <a:srgbClr val="00B050"/>
                </a:solidFill>
                <a:latin typeface="Tahoma" panose="020B0604030504040204" pitchFamily="34" charset="0"/>
                <a:ea typeface="Tahoma" panose="020B0604030504040204" pitchFamily="34" charset="0"/>
                <a:cs typeface="Tahoma" panose="020B0604030504040204" pitchFamily="34" charset="0"/>
              </a:rPr>
              <a:t>hàng</a:t>
            </a:r>
            <a:r>
              <a:rPr lang="en-US" sz="1200" b="1"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1200" b="1" dirty="0" err="1">
                <a:solidFill>
                  <a:srgbClr val="00B050"/>
                </a:solidFill>
                <a:latin typeface="Tahoma" panose="020B0604030504040204" pitchFamily="34" charset="0"/>
                <a:ea typeface="Tahoma" panose="020B0604030504040204" pitchFamily="34" charset="0"/>
                <a:cs typeface="Tahoma" panose="020B0604030504040204" pitchFamily="34" charset="0"/>
              </a:rPr>
              <a:t>của</a:t>
            </a:r>
            <a:r>
              <a:rPr lang="en-US" sz="1200" b="1"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1200" b="1" dirty="0" err="1">
                <a:solidFill>
                  <a:srgbClr val="00B050"/>
                </a:solidFill>
                <a:latin typeface="Tahoma" panose="020B0604030504040204" pitchFamily="34" charset="0"/>
                <a:ea typeface="Tahoma" panose="020B0604030504040204" pitchFamily="34" charset="0"/>
                <a:cs typeface="Tahoma" panose="020B0604030504040204" pitchFamily="34" charset="0"/>
              </a:rPr>
              <a:t>công</a:t>
            </a:r>
            <a:r>
              <a:rPr lang="en-US" sz="1200" b="1" dirty="0">
                <a:solidFill>
                  <a:srgbClr val="00B050"/>
                </a:solidFill>
                <a:latin typeface="Tahoma" panose="020B0604030504040204" pitchFamily="34" charset="0"/>
                <a:ea typeface="Tahoma" panose="020B0604030504040204" pitchFamily="34" charset="0"/>
                <a:cs typeface="Tahoma" panose="020B0604030504040204" pitchFamily="34" charset="0"/>
              </a:rPr>
              <a:t> ty </a:t>
            </a:r>
            <a:r>
              <a:rPr lang="en-US" sz="1200" b="1" dirty="0" err="1">
                <a:solidFill>
                  <a:srgbClr val="00B050"/>
                </a:solidFill>
                <a:latin typeface="Tahoma" panose="020B0604030504040204" pitchFamily="34" charset="0"/>
                <a:ea typeface="Tahoma" panose="020B0604030504040204" pitchFamily="34" charset="0"/>
                <a:cs typeface="Tahoma" panose="020B0604030504040204" pitchFamily="34" charset="0"/>
              </a:rPr>
              <a:t>đối</a:t>
            </a:r>
            <a:r>
              <a:rPr lang="en-US" sz="1200" b="1"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1200" b="1" dirty="0" err="1">
                <a:solidFill>
                  <a:srgbClr val="00B050"/>
                </a:solidFill>
                <a:latin typeface="Tahoma" panose="020B0604030504040204" pitchFamily="34" charset="0"/>
                <a:ea typeface="Tahoma" panose="020B0604030504040204" pitchFamily="34" charset="0"/>
                <a:cs typeface="Tahoma" panose="020B0604030504040204" pitchFamily="34" charset="0"/>
              </a:rPr>
              <a:t>phương</a:t>
            </a:r>
            <a:r>
              <a:rPr lang="en-US" sz="1200" b="1"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=&gt; </a:t>
            </a:r>
            <a:r>
              <a:rPr lang="en-US" sz="1200" dirty="0" err="1">
                <a:latin typeface="Tahoma" panose="020B0604030504040204" pitchFamily="34" charset="0"/>
                <a:ea typeface="Tahoma" panose="020B0604030504040204" pitchFamily="34" charset="0"/>
                <a:cs typeface="Tahoma" panose="020B0604030504040204" pitchFamily="34" charset="0"/>
              </a:rPr>
              <a:t>có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chiến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lược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áp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kỹ</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nghệ</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xã</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hội</a:t>
            </a:r>
            <a:r>
              <a:rPr lang="en-US" sz="1200" dirty="0">
                <a:latin typeface="Tahoma" panose="020B0604030504040204" pitchFamily="34" charset="0"/>
                <a:ea typeface="Tahoma" panose="020B0604030504040204" pitchFamily="34" charset="0"/>
                <a:cs typeface="Tahoma" panose="020B0604030504040204" pitchFamily="34" charset="0"/>
              </a:rPr>
              <a:t>.</a:t>
            </a:r>
            <a:endPar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7"/>
          <p:cNvPicPr>
            <a:picLocks noChangeAspect="1"/>
          </p:cNvPicPr>
          <p:nvPr/>
        </p:nvPicPr>
        <p:blipFill rotWithShape="1">
          <a:blip r:embed="rId3"/>
          <a:srcRect r="39907" b="66940"/>
          <a:stretch/>
        </p:blipFill>
        <p:spPr>
          <a:xfrm>
            <a:off x="6294201" y="1866998"/>
            <a:ext cx="2374759" cy="1128204"/>
          </a:xfrm>
          <a:prstGeom prst="rect">
            <a:avLst/>
          </a:prstGeom>
        </p:spPr>
      </p:pic>
      <p:pic>
        <p:nvPicPr>
          <p:cNvPr id="9" name="Picture 8"/>
          <p:cNvPicPr>
            <a:picLocks noChangeAspect="1"/>
          </p:cNvPicPr>
          <p:nvPr/>
        </p:nvPicPr>
        <p:blipFill>
          <a:blip r:embed="rId4"/>
          <a:stretch>
            <a:fillRect/>
          </a:stretch>
        </p:blipFill>
        <p:spPr>
          <a:xfrm>
            <a:off x="3823387" y="1909201"/>
            <a:ext cx="2470814" cy="1086002"/>
          </a:xfrm>
          <a:prstGeom prst="rect">
            <a:avLst/>
          </a:prstGeom>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Effect>
                      <a14:brightnessContrast contrast="-40000"/>
                    </a14:imgEffect>
                  </a14:imgLayer>
                </a14:imgProps>
              </a:ext>
            </a:extLst>
          </a:blip>
          <a:stretch>
            <a:fillRect/>
          </a:stretch>
        </p:blipFill>
        <p:spPr>
          <a:xfrm>
            <a:off x="5884612" y="2923527"/>
            <a:ext cx="3038660" cy="2917919"/>
          </a:xfrm>
          <a:prstGeom prst="rect">
            <a:avLst/>
          </a:prstGeom>
        </p:spPr>
      </p:pic>
      <p:pic>
        <p:nvPicPr>
          <p:cNvPr id="11" name="Picture 10"/>
          <p:cNvPicPr>
            <a:picLocks noChangeAspect="1"/>
          </p:cNvPicPr>
          <p:nvPr/>
        </p:nvPicPr>
        <p:blipFill rotWithShape="1">
          <a:blip r:embed="rId7"/>
          <a:srcRect r="10158" b="18508"/>
          <a:stretch/>
        </p:blipFill>
        <p:spPr>
          <a:xfrm>
            <a:off x="3823386" y="2923527"/>
            <a:ext cx="1918445" cy="1766198"/>
          </a:xfrm>
          <a:prstGeom prst="rect">
            <a:avLst/>
          </a:prstGeom>
        </p:spPr>
      </p:pic>
      <p:sp>
        <p:nvSpPr>
          <p:cNvPr id="12" name="TextBox 11"/>
          <p:cNvSpPr txBox="1"/>
          <p:nvPr/>
        </p:nvSpPr>
        <p:spPr>
          <a:xfrm>
            <a:off x="4375404" y="1445295"/>
            <a:ext cx="3837593" cy="323165"/>
          </a:xfrm>
          <a:prstGeom prst="rect">
            <a:avLst/>
          </a:prstGeom>
          <a:noFill/>
        </p:spPr>
        <p:txBody>
          <a:bodyPr wrap="square" rtlCol="0">
            <a:spAutoFit/>
          </a:bodyPr>
          <a:lstStyle/>
          <a:p>
            <a:pPr algn="ctr"/>
            <a:r>
              <a:rPr lang="en-US" sz="1500" b="1" dirty="0">
                <a:solidFill>
                  <a:srgbClr val="00B0F0"/>
                </a:solidFill>
                <a:latin typeface="Tahoma" panose="020B0604030504040204" pitchFamily="34" charset="0"/>
                <a:ea typeface="Tahoma" panose="020B0604030504040204" pitchFamily="34" charset="0"/>
                <a:cs typeface="Tahoma" panose="020B0604030504040204" pitchFamily="34" charset="0"/>
              </a:rPr>
              <a:t>Alexa Website Traffic Statistics</a:t>
            </a:r>
          </a:p>
        </p:txBody>
      </p:sp>
      <p:pic>
        <p:nvPicPr>
          <p:cNvPr id="13" name="Picture 12"/>
          <p:cNvPicPr>
            <a:picLocks noChangeAspect="1"/>
          </p:cNvPicPr>
          <p:nvPr/>
        </p:nvPicPr>
        <p:blipFill>
          <a:blip r:embed="rId8"/>
          <a:stretch>
            <a:fillRect/>
          </a:stretch>
        </p:blipFill>
        <p:spPr>
          <a:xfrm>
            <a:off x="3823386" y="4711963"/>
            <a:ext cx="1918445" cy="949724"/>
          </a:xfrm>
          <a:prstGeom prst="rect">
            <a:avLst/>
          </a:prstGeom>
        </p:spPr>
      </p:pic>
    </p:spTree>
    <p:extLst>
      <p:ext uri="{BB962C8B-B14F-4D97-AF65-F5344CB8AC3E}">
        <p14:creationId xmlns:p14="http://schemas.microsoft.com/office/powerpoint/2010/main" val="21079113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 </a:t>
            </a:r>
            <a:r>
              <a:rPr lang="en-US" dirty="0" err="1"/>
              <a:t>dõi</a:t>
            </a:r>
            <a:r>
              <a:rPr lang="en-US" dirty="0"/>
              <a:t> Reputation </a:t>
            </a:r>
            <a:r>
              <a:rPr lang="en-US" dirty="0" err="1"/>
              <a:t>của</a:t>
            </a:r>
            <a:r>
              <a:rPr lang="en-US" dirty="0"/>
              <a:t> </a:t>
            </a:r>
            <a:r>
              <a:rPr lang="en-US" dirty="0" err="1"/>
              <a:t>đối</a:t>
            </a:r>
            <a:r>
              <a:rPr lang="en-US" dirty="0"/>
              <a:t> </a:t>
            </a:r>
            <a:r>
              <a:rPr lang="en-US" dirty="0" err="1"/>
              <a:t>tượng</a:t>
            </a:r>
            <a:r>
              <a:rPr lang="en-US" dirty="0"/>
              <a:t>(ORM)</a:t>
            </a:r>
          </a:p>
        </p:txBody>
      </p:sp>
      <p:sp>
        <p:nvSpPr>
          <p:cNvPr id="4" name="Slide Number Placeholder 3"/>
          <p:cNvSpPr>
            <a:spLocks noGrp="1"/>
          </p:cNvSpPr>
          <p:nvPr>
            <p:ph type="sldNum" sz="quarter" idx="12"/>
          </p:nvPr>
        </p:nvSpPr>
        <p:spPr/>
        <p:txBody>
          <a:bodyPr/>
          <a:lstStyle/>
          <a:p>
            <a:fld id="{3E15BD7C-E074-4D4A-84C3-500EE5B9C190}" type="slidenum">
              <a:rPr lang="ru-RU" smtClean="0"/>
              <a:pPr/>
              <a:t>49</a:t>
            </a:fld>
            <a:endParaRPr lang="ru-RU"/>
          </a:p>
        </p:txBody>
      </p:sp>
      <p:sp>
        <p:nvSpPr>
          <p:cNvPr id="5" name="Rounded Rectangle 4"/>
          <p:cNvSpPr/>
          <p:nvPr/>
        </p:nvSpPr>
        <p:spPr>
          <a:xfrm>
            <a:off x="147578" y="1438830"/>
            <a:ext cx="8880675" cy="674007"/>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Online Reputation </a:t>
            </a:r>
            <a:r>
              <a:rPr lang="en-US" sz="1200" dirty="0" err="1">
                <a:latin typeface="Tahoma" panose="020B0604030504040204" pitchFamily="34" charset="0"/>
                <a:ea typeface="Tahoma" panose="020B0604030504040204" pitchFamily="34" charset="0"/>
                <a:cs typeface="Tahoma" panose="020B0604030504040204" pitchFamily="34" charset="0"/>
              </a:rPr>
              <a:t>Managerment</a:t>
            </a:r>
            <a:r>
              <a:rPr lang="en-US" sz="1200" dirty="0">
                <a:latin typeface="Tahoma" panose="020B0604030504040204" pitchFamily="34" charset="0"/>
                <a:ea typeface="Tahoma" panose="020B0604030504040204" pitchFamily="34" charset="0"/>
                <a:cs typeface="Tahoma" panose="020B0604030504040204" pitchFamily="34" charset="0"/>
              </a:rPr>
              <a:t> (ORM) </a:t>
            </a:r>
            <a:r>
              <a:rPr lang="en-US" sz="1200" dirty="0" err="1">
                <a:latin typeface="Tahoma" panose="020B0604030504040204" pitchFamily="34" charset="0"/>
                <a:ea typeface="Tahoma" panose="020B0604030504040204" pitchFamily="34" charset="0"/>
                <a:cs typeface="Tahoma" panose="020B0604030504040204" pitchFamily="34" charset="0"/>
              </a:rPr>
              <a:t>giúp</a:t>
            </a:r>
            <a:r>
              <a:rPr lang="en-US" sz="1200" dirty="0">
                <a:latin typeface="Tahoma" panose="020B0604030504040204" pitchFamily="34" charset="0"/>
                <a:ea typeface="Tahoma" panose="020B0604030504040204" pitchFamily="34" charset="0"/>
                <a:cs typeface="Tahoma" panose="020B0604030504040204" pitchFamily="34" charset="0"/>
              </a:rPr>
              <a:t> ta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đo</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được</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theo</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dõi</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mức</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độ</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danh</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tiếng</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(Reputation)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của</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đối</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tượng</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trên</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Internet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tính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toàn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kết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quả</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tìm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kiếm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đánh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ít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tiêu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cực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nhất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từ</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tăng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độ</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nổi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tiếng</a:t>
            </a:r>
            <a:r>
              <a:rPr lang="en-US" sz="1200" dirty="0">
                <a:latin typeface="Tahoma" panose="020B0604030504040204" pitchFamily="34" charset="0"/>
                <a:ea typeface="Tahoma" panose="020B0604030504040204" pitchFamily="34" charset="0"/>
                <a:cs typeface="Tahoma" panose="020B0604030504040204" pitchFamily="34" charset="0"/>
              </a:rPr>
              <a:t>.</a:t>
            </a:r>
          </a:p>
        </p:txBody>
      </p:sp>
      <p:sp>
        <p:nvSpPr>
          <p:cNvPr id="7" name="Rounded Rectangle 6"/>
          <p:cNvSpPr/>
          <p:nvPr/>
        </p:nvSpPr>
        <p:spPr>
          <a:xfrm>
            <a:off x="147578" y="2180067"/>
            <a:ext cx="3215449" cy="3703490"/>
          </a:xfrm>
          <a:prstGeom prst="roundRect">
            <a:avLst/>
          </a:prstGeom>
          <a:ln>
            <a:noFill/>
          </a:ln>
          <a:effectLst>
            <a:outerShdw blurRad="673100" dist="139700" dir="3420000" algn="tl" rotWithShape="0">
              <a:prstClr val="black">
                <a:alpha val="22000"/>
              </a:prstClr>
            </a:outerShdw>
          </a:effectLst>
        </p:spPr>
        <p:style>
          <a:lnRef idx="0">
            <a:scrgbClr r="0" g="0" b="0"/>
          </a:lnRef>
          <a:fillRef idx="1001">
            <a:schemeClr val="lt1"/>
          </a:fillRef>
          <a:effectRef idx="0">
            <a:scrgbClr r="0" g="0" b="0"/>
          </a:effectRef>
          <a:fontRef idx="minor">
            <a:schemeClr val="dk1"/>
          </a:fontRef>
        </p:style>
        <p:txBody>
          <a:bodyPr rtlCol="0" anchor="ctr"/>
          <a:lstStyle/>
          <a:p>
            <a:pPr marL="214313" indent="-214313" algn="just">
              <a:buClr>
                <a:srgbClr val="FFC000"/>
              </a:buClr>
              <a:buSzPct val="150000"/>
              <a:buFont typeface="Wingdings" panose="05000000000000000000" pitchFamily="2" charset="2"/>
              <a:buChar char="v"/>
            </a:pPr>
            <a:r>
              <a:rPr lang="vi-VN" sz="1200" dirty="0">
                <a:latin typeface="Tahoma" panose="020B0604030504040204" pitchFamily="34" charset="0"/>
                <a:ea typeface="Tahoma" panose="020B0604030504040204" pitchFamily="34" charset="0"/>
                <a:cs typeface="Tahoma" panose="020B0604030504040204" pitchFamily="34" charset="0"/>
              </a:rPr>
              <a:t>Hacker có thể dựa vào các công cụ ORM này để:</a:t>
            </a:r>
            <a:endParaRPr lang="en-US" sz="1200" dirty="0">
              <a:latin typeface="Tahoma" panose="020B0604030504040204" pitchFamily="34" charset="0"/>
              <a:ea typeface="Tahoma" panose="020B0604030504040204" pitchFamily="34" charset="0"/>
              <a:cs typeface="Tahoma" panose="020B0604030504040204" pitchFamily="34" charset="0"/>
            </a:endParaRPr>
          </a:p>
          <a:p>
            <a:pPr marL="214313" indent="-214313" algn="just">
              <a:buClr>
                <a:srgbClr val="FFC000"/>
              </a:buClr>
              <a:buFont typeface="Wingdings" panose="05000000000000000000" pitchFamily="2" charset="2"/>
              <a:buChar char="v"/>
            </a:pPr>
            <a:endParaRPr lang="vi-VN" sz="1200" dirty="0">
              <a:latin typeface="Tahoma" panose="020B0604030504040204" pitchFamily="34" charset="0"/>
              <a:ea typeface="Tahoma" panose="020B0604030504040204" pitchFamily="34" charset="0"/>
              <a:cs typeface="Tahoma" panose="020B0604030504040204" pitchFamily="34" charset="0"/>
            </a:endParaRPr>
          </a:p>
          <a:p>
            <a:pPr marL="557213" lvl="1" indent="-214313" algn="just">
              <a:buClr>
                <a:srgbClr val="0070C0"/>
              </a:buClr>
              <a:buFont typeface="Tahoma" panose="020B0604030504040204" pitchFamily="34" charset="0"/>
              <a:buChar char="●"/>
            </a:pPr>
            <a:r>
              <a:rPr lang="vi-VN" sz="1200" dirty="0">
                <a:latin typeface="Tahoma" panose="020B0604030504040204" pitchFamily="34" charset="0"/>
                <a:ea typeface="Tahoma" panose="020B0604030504040204" pitchFamily="34" charset="0"/>
                <a:cs typeface="Tahoma" panose="020B0604030504040204" pitchFamily="34" charset="0"/>
              </a:rPr>
              <a:t>Tra cứu </a:t>
            </a:r>
            <a:r>
              <a:rPr lang="vi-VN" sz="1200" b="1" dirty="0">
                <a:solidFill>
                  <a:srgbClr val="0099FF"/>
                </a:solidFill>
                <a:latin typeface="Tahoma" panose="020B0604030504040204" pitchFamily="34" charset="0"/>
                <a:ea typeface="Tahoma" panose="020B0604030504040204" pitchFamily="34" charset="0"/>
                <a:cs typeface="Tahoma" panose="020B0604030504040204" pitchFamily="34" charset="0"/>
              </a:rPr>
              <a:t>danh tiếng</a:t>
            </a:r>
            <a:r>
              <a:rPr lang="en-US" sz="1200" b="1" dirty="0">
                <a:solidFill>
                  <a:srgbClr val="0099FF"/>
                </a:solidFill>
                <a:latin typeface="Tahoma" panose="020B0604030504040204" pitchFamily="34" charset="0"/>
                <a:ea typeface="Tahoma" panose="020B0604030504040204" pitchFamily="34" charset="0"/>
                <a:cs typeface="Tahoma" panose="020B0604030504040204" pitchFamily="34" charset="0"/>
              </a:rPr>
              <a:t> </a:t>
            </a:r>
            <a:r>
              <a:rPr lang="en-US" sz="1200" b="1" dirty="0" err="1">
                <a:solidFill>
                  <a:srgbClr val="0099FF"/>
                </a:solidFill>
                <a:latin typeface="Tahoma" panose="020B0604030504040204" pitchFamily="34" charset="0"/>
                <a:ea typeface="Tahoma" panose="020B0604030504040204" pitchFamily="34" charset="0"/>
                <a:cs typeface="Tahoma" panose="020B0604030504040204" pitchFamily="34" charset="0"/>
              </a:rPr>
              <a:t>trên</a:t>
            </a:r>
            <a:r>
              <a:rPr lang="en-US" sz="1200" b="1" dirty="0">
                <a:solidFill>
                  <a:srgbClr val="0099FF"/>
                </a:solidFill>
                <a:latin typeface="Tahoma" panose="020B0604030504040204" pitchFamily="34" charset="0"/>
                <a:ea typeface="Tahoma" panose="020B0604030504040204" pitchFamily="34" charset="0"/>
                <a:cs typeface="Tahoma" panose="020B0604030504040204" pitchFamily="34" charset="0"/>
              </a:rPr>
              <a:t> </a:t>
            </a:r>
            <a:r>
              <a:rPr lang="en-US" sz="1200" b="1" dirty="0" err="1">
                <a:solidFill>
                  <a:srgbClr val="0099FF"/>
                </a:solidFill>
                <a:latin typeface="Tahoma" panose="020B0604030504040204" pitchFamily="34" charset="0"/>
                <a:ea typeface="Tahoma" panose="020B0604030504040204" pitchFamily="34" charset="0"/>
                <a:cs typeface="Tahoma" panose="020B0604030504040204" pitchFamily="34" charset="0"/>
              </a:rPr>
              <a:t>mạng</a:t>
            </a:r>
            <a:r>
              <a:rPr lang="vi-VN" sz="1200" b="1" dirty="0">
                <a:solidFill>
                  <a:srgbClr val="0099FF"/>
                </a:solidFill>
                <a:latin typeface="Tahoma" panose="020B0604030504040204" pitchFamily="34" charset="0"/>
                <a:ea typeface="Tahoma" panose="020B0604030504040204" pitchFamily="34" charset="0"/>
                <a:cs typeface="Tahoma" panose="020B0604030504040204" pitchFamily="34" charset="0"/>
              </a:rPr>
              <a:t> của một công ty</a:t>
            </a:r>
            <a:endParaRPr lang="en-US" sz="1200" b="1" dirty="0">
              <a:solidFill>
                <a:srgbClr val="0099FF"/>
              </a:solidFill>
              <a:latin typeface="Tahoma" panose="020B0604030504040204" pitchFamily="34" charset="0"/>
              <a:ea typeface="Tahoma" panose="020B0604030504040204" pitchFamily="34" charset="0"/>
              <a:cs typeface="Tahoma" panose="020B0604030504040204" pitchFamily="34" charset="0"/>
            </a:endParaRPr>
          </a:p>
          <a:p>
            <a:pPr marL="557213" lvl="1" indent="-214313" algn="just">
              <a:buClr>
                <a:srgbClr val="0070C0"/>
              </a:buClr>
              <a:buFont typeface="Tahoma" panose="020B0604030504040204" pitchFamily="34" charset="0"/>
              <a:buChar char="●"/>
            </a:pPr>
            <a:endParaRPr lang="vi-VN" sz="1200" b="1" dirty="0">
              <a:solidFill>
                <a:srgbClr val="0CAA41"/>
              </a:solidFill>
              <a:latin typeface="Tahoma" panose="020B0604030504040204" pitchFamily="34" charset="0"/>
              <a:ea typeface="Tahoma" panose="020B0604030504040204" pitchFamily="34" charset="0"/>
              <a:cs typeface="Tahoma" panose="020B0604030504040204" pitchFamily="34" charset="0"/>
            </a:endParaRPr>
          </a:p>
          <a:p>
            <a:pPr marL="557213" lvl="1" indent="-214313" algn="just">
              <a:buClr>
                <a:srgbClr val="0070C0"/>
              </a:buClr>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T</a:t>
            </a:r>
            <a:r>
              <a:rPr lang="vi-VN" sz="1200" dirty="0">
                <a:latin typeface="Tahoma" panose="020B0604030504040204" pitchFamily="34" charset="0"/>
                <a:ea typeface="Tahoma" panose="020B0604030504040204" pitchFamily="34" charset="0"/>
                <a:cs typeface="Tahoma" panose="020B0604030504040204" pitchFamily="34" charset="0"/>
              </a:rPr>
              <a:t>hông tin về </a:t>
            </a:r>
            <a:r>
              <a:rPr lang="vi-VN" sz="1200" b="1" dirty="0">
                <a:solidFill>
                  <a:srgbClr val="0099FF"/>
                </a:solidFill>
                <a:latin typeface="Tahoma" panose="020B0604030504040204" pitchFamily="34" charset="0"/>
                <a:ea typeface="Tahoma" panose="020B0604030504040204" pitchFamily="34" charset="0"/>
                <a:cs typeface="Tahoma" panose="020B0604030504040204" pitchFamily="34" charset="0"/>
              </a:rPr>
              <a:t>thứ hạng thông tin </a:t>
            </a:r>
            <a:r>
              <a:rPr lang="en-US" sz="1200" b="1" dirty="0" err="1">
                <a:solidFill>
                  <a:srgbClr val="0099FF"/>
                </a:solidFill>
                <a:latin typeface="Tahoma" panose="020B0604030504040204" pitchFamily="34" charset="0"/>
                <a:ea typeface="Tahoma" panose="020B0604030504040204" pitchFamily="34" charset="0"/>
                <a:cs typeface="Tahoma" panose="020B0604030504040204" pitchFamily="34" charset="0"/>
              </a:rPr>
              <a:t>tìm</a:t>
            </a:r>
            <a:r>
              <a:rPr lang="en-US" sz="1200" b="1" dirty="0">
                <a:solidFill>
                  <a:srgbClr val="0099FF"/>
                </a:solidFill>
                <a:latin typeface="Tahoma" panose="020B0604030504040204" pitchFamily="34" charset="0"/>
                <a:ea typeface="Tahoma" panose="020B0604030504040204" pitchFamily="34" charset="0"/>
                <a:cs typeface="Tahoma" panose="020B0604030504040204" pitchFamily="34" charset="0"/>
              </a:rPr>
              <a:t> </a:t>
            </a:r>
            <a:r>
              <a:rPr lang="en-US" sz="1200" b="1" dirty="0" err="1">
                <a:solidFill>
                  <a:srgbClr val="0099FF"/>
                </a:solidFill>
                <a:latin typeface="Tahoma" panose="020B0604030504040204" pitchFamily="34" charset="0"/>
                <a:ea typeface="Tahoma" panose="020B0604030504040204" pitchFamily="34" charset="0"/>
                <a:cs typeface="Tahoma" panose="020B0604030504040204" pitchFamily="34" charset="0"/>
              </a:rPr>
              <a:t>kiếm</a:t>
            </a:r>
            <a:r>
              <a:rPr lang="en-US" sz="1200" b="1" dirty="0">
                <a:solidFill>
                  <a:srgbClr val="0099FF"/>
                </a:solidFill>
                <a:latin typeface="Tahoma" panose="020B0604030504040204" pitchFamily="34" charset="0"/>
                <a:ea typeface="Tahoma" panose="020B0604030504040204" pitchFamily="34" charset="0"/>
                <a:cs typeface="Tahoma" panose="020B0604030504040204" pitchFamily="34" charset="0"/>
              </a:rPr>
              <a:t> </a:t>
            </a:r>
            <a:r>
              <a:rPr lang="en-US" sz="1200" b="1" dirty="0" err="1">
                <a:solidFill>
                  <a:srgbClr val="0099FF"/>
                </a:solidFill>
                <a:latin typeface="Tahoma" panose="020B0604030504040204" pitchFamily="34" charset="0"/>
                <a:ea typeface="Tahoma" panose="020B0604030504040204" pitchFamily="34" charset="0"/>
                <a:cs typeface="Tahoma" panose="020B0604030504040204" pitchFamily="34" charset="0"/>
              </a:rPr>
              <a:t>trên</a:t>
            </a:r>
            <a:r>
              <a:rPr lang="en-US" sz="1200" b="1" dirty="0">
                <a:solidFill>
                  <a:srgbClr val="0099FF"/>
                </a:solidFill>
                <a:latin typeface="Tahoma" panose="020B0604030504040204" pitchFamily="34" charset="0"/>
                <a:ea typeface="Tahoma" panose="020B0604030504040204" pitchFamily="34" charset="0"/>
                <a:cs typeface="Tahoma" panose="020B0604030504040204" pitchFamily="34" charset="0"/>
              </a:rPr>
              <a:t> search engine </a:t>
            </a:r>
            <a:r>
              <a:rPr lang="en-US" sz="1200" b="1" dirty="0" err="1">
                <a:solidFill>
                  <a:srgbClr val="0099FF"/>
                </a:solidFill>
                <a:latin typeface="Tahoma" panose="020B0604030504040204" pitchFamily="34" charset="0"/>
                <a:ea typeface="Tahoma" panose="020B0604030504040204" pitchFamily="34" charset="0"/>
                <a:cs typeface="Tahoma" panose="020B0604030504040204" pitchFamily="34" charset="0"/>
              </a:rPr>
              <a:t>về</a:t>
            </a:r>
            <a:r>
              <a:rPr lang="vi-VN" sz="1200" b="1" dirty="0">
                <a:solidFill>
                  <a:srgbClr val="0099FF"/>
                </a:solidFill>
                <a:latin typeface="Tahoma" panose="020B0604030504040204" pitchFamily="34" charset="0"/>
                <a:ea typeface="Tahoma" panose="020B0604030504040204" pitchFamily="34" charset="0"/>
                <a:cs typeface="Tahoma" panose="020B0604030504040204" pitchFamily="34" charset="0"/>
              </a:rPr>
              <a:t> công ty</a:t>
            </a:r>
            <a:endParaRPr lang="en-US" sz="1200" b="1" dirty="0">
              <a:solidFill>
                <a:srgbClr val="0099FF"/>
              </a:solidFill>
              <a:latin typeface="Tahoma" panose="020B0604030504040204" pitchFamily="34" charset="0"/>
              <a:ea typeface="Tahoma" panose="020B0604030504040204" pitchFamily="34" charset="0"/>
              <a:cs typeface="Tahoma" panose="020B0604030504040204" pitchFamily="34" charset="0"/>
            </a:endParaRPr>
          </a:p>
          <a:p>
            <a:pPr marL="557213" lvl="1" indent="-214313" algn="just">
              <a:buClr>
                <a:srgbClr val="0070C0"/>
              </a:buClr>
              <a:buFont typeface="Tahoma" panose="020B0604030504040204" pitchFamily="34" charset="0"/>
              <a:buChar char="●"/>
            </a:pPr>
            <a:endParaRPr lang="vi-VN" sz="1200" b="1" dirty="0">
              <a:solidFill>
                <a:srgbClr val="0CAA41"/>
              </a:solidFill>
              <a:latin typeface="Tahoma" panose="020B0604030504040204" pitchFamily="34" charset="0"/>
              <a:ea typeface="Tahoma" panose="020B0604030504040204" pitchFamily="34" charset="0"/>
              <a:cs typeface="Tahoma" panose="020B0604030504040204" pitchFamily="34" charset="0"/>
            </a:endParaRPr>
          </a:p>
          <a:p>
            <a:pPr marL="557213" lvl="1" indent="-214313" algn="just">
              <a:buClr>
                <a:srgbClr val="0070C0"/>
              </a:buClr>
              <a:buFont typeface="Tahoma" panose="020B0604030504040204" pitchFamily="34" charset="0"/>
              <a:buChar char="●"/>
            </a:pPr>
            <a:r>
              <a:rPr lang="vi-VN" sz="1200" b="1" dirty="0">
                <a:solidFill>
                  <a:srgbClr val="0099FF"/>
                </a:solidFill>
                <a:latin typeface="Tahoma" panose="020B0604030504040204" pitchFamily="34" charset="0"/>
                <a:ea typeface="Tahoma" panose="020B0604030504040204" pitchFamily="34" charset="0"/>
                <a:cs typeface="Tahoma" panose="020B0604030504040204" pitchFamily="34" charset="0"/>
              </a:rPr>
              <a:t>Nhận thông báo </a:t>
            </a:r>
            <a:r>
              <a:rPr lang="vi-VN" sz="1200" dirty="0">
                <a:latin typeface="Tahoma" panose="020B0604030504040204" pitchFamily="34" charset="0"/>
                <a:ea typeface="Tahoma" panose="020B0604030504040204" pitchFamily="34" charset="0"/>
                <a:cs typeface="Tahoma" panose="020B0604030504040204" pitchFamily="34" charset="0"/>
              </a:rPr>
              <a:t>khi công ty được nhắc đến online</a:t>
            </a:r>
            <a:endParaRPr lang="en-US" sz="1200" dirty="0">
              <a:latin typeface="Tahoma" panose="020B0604030504040204" pitchFamily="34" charset="0"/>
              <a:ea typeface="Tahoma" panose="020B0604030504040204" pitchFamily="34" charset="0"/>
              <a:cs typeface="Tahoma" panose="020B0604030504040204" pitchFamily="34" charset="0"/>
            </a:endParaRPr>
          </a:p>
          <a:p>
            <a:pPr marL="557213" lvl="1" indent="-214313" algn="just">
              <a:buClr>
                <a:srgbClr val="0070C0"/>
              </a:buClr>
              <a:buFont typeface="Tahoma" panose="020B0604030504040204" pitchFamily="34" charset="0"/>
              <a:buChar char="●"/>
            </a:pPr>
            <a:endParaRPr lang="vi-VN" sz="1200" dirty="0">
              <a:latin typeface="Tahoma" panose="020B0604030504040204" pitchFamily="34" charset="0"/>
              <a:ea typeface="Tahoma" panose="020B0604030504040204" pitchFamily="34" charset="0"/>
              <a:cs typeface="Tahoma" panose="020B0604030504040204" pitchFamily="34" charset="0"/>
            </a:endParaRPr>
          </a:p>
          <a:p>
            <a:pPr marL="557213" lvl="1" indent="-214313" algn="just">
              <a:buClr>
                <a:srgbClr val="0070C0"/>
              </a:buClr>
              <a:buFont typeface="Tahoma" panose="020B0604030504040204" pitchFamily="34" charset="0"/>
              <a:buChar char="●"/>
            </a:pPr>
            <a:r>
              <a:rPr lang="vi-VN" sz="1200" dirty="0">
                <a:latin typeface="Tahoma" panose="020B0604030504040204" pitchFamily="34" charset="0"/>
                <a:ea typeface="Tahoma" panose="020B0604030504040204" pitchFamily="34" charset="0"/>
                <a:cs typeface="Tahoma" panose="020B0604030504040204" pitchFamily="34" charset="0"/>
              </a:rPr>
              <a:t>Truy dấu theo </a:t>
            </a:r>
            <a:r>
              <a:rPr lang="vi-VN" sz="1200" b="1" dirty="0">
                <a:solidFill>
                  <a:srgbClr val="0099FF"/>
                </a:solidFill>
                <a:latin typeface="Tahoma" panose="020B0604030504040204" pitchFamily="34" charset="0"/>
                <a:ea typeface="Tahoma" panose="020B0604030504040204" pitchFamily="34" charset="0"/>
                <a:cs typeface="Tahoma" panose="020B0604030504040204" pitchFamily="34" charset="0"/>
              </a:rPr>
              <a:t>các cuộc nói chuyện</a:t>
            </a:r>
            <a:endParaRPr lang="en-US" sz="1200" b="1" dirty="0">
              <a:solidFill>
                <a:srgbClr val="0099FF"/>
              </a:solidFill>
              <a:latin typeface="Tahoma" panose="020B0604030504040204" pitchFamily="34" charset="0"/>
              <a:ea typeface="Tahoma" panose="020B0604030504040204" pitchFamily="34" charset="0"/>
              <a:cs typeface="Tahoma" panose="020B0604030504040204" pitchFamily="34" charset="0"/>
            </a:endParaRPr>
          </a:p>
          <a:p>
            <a:pPr marL="557213" lvl="1" indent="-214313" algn="just">
              <a:buClr>
                <a:srgbClr val="0070C0"/>
              </a:buClr>
              <a:buFont typeface="Tahoma" panose="020B0604030504040204" pitchFamily="34" charset="0"/>
              <a:buChar char="●"/>
            </a:pPr>
            <a:endParaRPr lang="vi-VN" sz="1200" b="1" dirty="0">
              <a:solidFill>
                <a:srgbClr val="0CAA41"/>
              </a:solidFill>
              <a:latin typeface="Tahoma" panose="020B0604030504040204" pitchFamily="34" charset="0"/>
              <a:ea typeface="Tahoma" panose="020B0604030504040204" pitchFamily="34" charset="0"/>
              <a:cs typeface="Tahoma" panose="020B0604030504040204" pitchFamily="34" charset="0"/>
            </a:endParaRPr>
          </a:p>
          <a:p>
            <a:pPr marL="557213" lvl="1" indent="-214313" algn="just">
              <a:buClr>
                <a:srgbClr val="0070C0"/>
              </a:buClr>
              <a:buFont typeface="Tahoma" panose="020B0604030504040204" pitchFamily="34" charset="0"/>
              <a:buChar char="●"/>
            </a:pPr>
            <a:r>
              <a:rPr lang="vi-VN" sz="1200" dirty="0">
                <a:latin typeface="Tahoma" panose="020B0604030504040204" pitchFamily="34" charset="0"/>
                <a:ea typeface="Tahoma" panose="020B0604030504040204" pitchFamily="34" charset="0"/>
                <a:cs typeface="Tahoma" panose="020B0604030504040204" pitchFamily="34" charset="0"/>
              </a:rPr>
              <a:t>Nhận các </a:t>
            </a:r>
            <a:r>
              <a:rPr lang="vi-VN" sz="1200" b="1" dirty="0">
                <a:solidFill>
                  <a:srgbClr val="0099FF"/>
                </a:solidFill>
                <a:latin typeface="Tahoma" panose="020B0604030504040204" pitchFamily="34" charset="0"/>
                <a:ea typeface="Tahoma" panose="020B0604030504040204" pitchFamily="34" charset="0"/>
                <a:cs typeface="Tahoma" panose="020B0604030504040204" pitchFamily="34" charset="0"/>
              </a:rPr>
              <a:t>tin tức xã hội </a:t>
            </a:r>
            <a:r>
              <a:rPr lang="vi-VN" sz="1200" dirty="0">
                <a:latin typeface="Tahoma" panose="020B0604030504040204" pitchFamily="34" charset="0"/>
                <a:ea typeface="Tahoma" panose="020B0604030504040204" pitchFamily="34" charset="0"/>
                <a:cs typeface="Tahoma" panose="020B0604030504040204" pitchFamily="34" charset="0"/>
              </a:rPr>
              <a:t>vê đối tượng</a:t>
            </a:r>
          </a:p>
        </p:txBody>
      </p:sp>
      <p:grpSp>
        <p:nvGrpSpPr>
          <p:cNvPr id="72" name="Group 71"/>
          <p:cNvGrpSpPr/>
          <p:nvPr/>
        </p:nvGrpSpPr>
        <p:grpSpPr>
          <a:xfrm>
            <a:off x="3741516" y="2470795"/>
            <a:ext cx="4854075" cy="2916863"/>
            <a:chOff x="4537276" y="2348162"/>
            <a:chExt cx="6472100" cy="3889150"/>
          </a:xfrm>
        </p:grpSpPr>
        <p:grpSp>
          <p:nvGrpSpPr>
            <p:cNvPr id="46" name="Group 45"/>
            <p:cNvGrpSpPr/>
            <p:nvPr/>
          </p:nvGrpSpPr>
          <p:grpSpPr>
            <a:xfrm>
              <a:off x="4537276" y="2348162"/>
              <a:ext cx="6472100" cy="753842"/>
              <a:chOff x="4226380" y="2707714"/>
              <a:chExt cx="6472100" cy="753842"/>
            </a:xfrm>
          </p:grpSpPr>
          <p:grpSp>
            <p:nvGrpSpPr>
              <p:cNvPr id="11" name="Group 10"/>
              <p:cNvGrpSpPr/>
              <p:nvPr/>
            </p:nvGrpSpPr>
            <p:grpSpPr>
              <a:xfrm>
                <a:off x="4226380" y="2707714"/>
                <a:ext cx="6472100" cy="753842"/>
                <a:chOff x="1460134" y="1036320"/>
                <a:chExt cx="9065626" cy="812800"/>
              </a:xfrm>
            </p:grpSpPr>
            <p:sp>
              <p:nvSpPr>
                <p:cNvPr id="43" name="Rounded Rectangle 42"/>
                <p:cNvSpPr/>
                <p:nvPr/>
              </p:nvSpPr>
              <p:spPr>
                <a:xfrm>
                  <a:off x="1899920" y="1036320"/>
                  <a:ext cx="8625840" cy="812800"/>
                </a:xfrm>
                <a:prstGeom prst="round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1"/>
                  <a:r>
                    <a:rPr lang="en-US" sz="1500" b="1" dirty="0">
                      <a:solidFill>
                        <a:srgbClr val="FFFF00"/>
                      </a:solidFill>
                      <a:latin typeface="Tahoma" panose="020B0604030504040204" pitchFamily="34" charset="0"/>
                      <a:ea typeface="Tahoma" panose="020B0604030504040204" pitchFamily="34" charset="0"/>
                      <a:cs typeface="Tahoma" panose="020B0604030504040204" pitchFamily="34" charset="0"/>
                    </a:rPr>
                    <a:t>Brand24</a:t>
                  </a:r>
                  <a:r>
                    <a:rPr lang="en-US" sz="1500" b="1"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050" i="1" dirty="0">
                      <a:solidFill>
                        <a:schemeClr val="tx1"/>
                      </a:solidFill>
                      <a:latin typeface="Tahoma" panose="020B0604030504040204" pitchFamily="34" charset="0"/>
                      <a:ea typeface="Tahoma" panose="020B0604030504040204" pitchFamily="34" charset="0"/>
                      <a:cs typeface="Tahoma" panose="020B0604030504040204" pitchFamily="34" charset="0"/>
                    </a:rPr>
                    <a:t>https://brand24.com</a:t>
                  </a:r>
                </a:p>
              </p:txBody>
            </p:sp>
            <p:sp>
              <p:nvSpPr>
                <p:cNvPr id="44" name="Oval 43"/>
                <p:cNvSpPr/>
                <p:nvPr/>
              </p:nvSpPr>
              <p:spPr>
                <a:xfrm>
                  <a:off x="1460134" y="1036320"/>
                  <a:ext cx="1069706" cy="812800"/>
                </a:xfrm>
                <a:prstGeom prst="ellipse">
                  <a:avLst/>
                </a:prstGeom>
                <a:solidFill>
                  <a:srgbClr val="4F975B"/>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350" b="1" dirty="0">
                      <a:latin typeface="Tahoma" panose="020B0604030504040204" pitchFamily="34" charset="0"/>
                      <a:ea typeface="Tahoma" panose="020B0604030504040204" pitchFamily="34" charset="0"/>
                      <a:cs typeface="Tahoma" panose="020B0604030504040204" pitchFamily="34" charset="0"/>
                    </a:rPr>
                    <a:t>01</a:t>
                  </a:r>
                </a:p>
              </p:txBody>
            </p:sp>
          </p:grpSp>
          <p:pic>
            <p:nvPicPr>
              <p:cNvPr id="45" name="Picture 44"/>
              <p:cNvPicPr>
                <a:picLocks noChangeAspect="1"/>
              </p:cNvPicPr>
              <p:nvPr/>
            </p:nvPicPr>
            <p:blipFill>
              <a:blip r:embed="rId3"/>
              <a:stretch>
                <a:fillRect/>
              </a:stretch>
            </p:blipFill>
            <p:spPr>
              <a:xfrm>
                <a:off x="8692749" y="2854093"/>
                <a:ext cx="1630827" cy="422268"/>
              </a:xfrm>
              <a:prstGeom prst="rect">
                <a:avLst/>
              </a:prstGeom>
            </p:spPr>
            <p:style>
              <a:lnRef idx="2">
                <a:schemeClr val="accent3">
                  <a:shade val="50000"/>
                </a:schemeClr>
              </a:lnRef>
              <a:fillRef idx="1">
                <a:schemeClr val="accent3"/>
              </a:fillRef>
              <a:effectRef idx="0">
                <a:schemeClr val="accent3"/>
              </a:effectRef>
              <a:fontRef idx="minor">
                <a:schemeClr val="lt1"/>
              </a:fontRef>
            </p:style>
          </p:pic>
        </p:grpSp>
        <p:grpSp>
          <p:nvGrpSpPr>
            <p:cNvPr id="58" name="Group 57"/>
            <p:cNvGrpSpPr/>
            <p:nvPr/>
          </p:nvGrpSpPr>
          <p:grpSpPr>
            <a:xfrm>
              <a:off x="4537277" y="3473030"/>
              <a:ext cx="6472099" cy="753842"/>
              <a:chOff x="4537277" y="3084635"/>
              <a:chExt cx="6472099" cy="753842"/>
            </a:xfrm>
          </p:grpSpPr>
          <p:sp>
            <p:nvSpPr>
              <p:cNvPr id="50" name="Rounded Rectangle 49"/>
              <p:cNvSpPr/>
              <p:nvPr/>
            </p:nvSpPr>
            <p:spPr>
              <a:xfrm>
                <a:off x="4851247" y="3084635"/>
                <a:ext cx="6158129" cy="753842"/>
              </a:xfrm>
              <a:prstGeom prst="round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1"/>
                <a:r>
                  <a:rPr lang="en-US" sz="1500" b="1" dirty="0" err="1">
                    <a:solidFill>
                      <a:srgbClr val="FFFF00"/>
                    </a:solidFill>
                    <a:latin typeface="Tahoma" panose="020B0604030504040204" pitchFamily="34" charset="0"/>
                    <a:ea typeface="Tahoma" panose="020B0604030504040204" pitchFamily="34" charset="0"/>
                    <a:cs typeface="Tahoma" panose="020B0604030504040204" pitchFamily="34" charset="0"/>
                  </a:rPr>
                  <a:t>reviewtrackers</a:t>
                </a:r>
                <a:r>
                  <a:rPr lang="en-US" sz="1500" b="1" dirty="0">
                    <a:solidFill>
                      <a:srgbClr val="0070C0"/>
                    </a:solidFill>
                    <a:latin typeface="Tahoma" panose="020B0604030504040204" pitchFamily="34" charset="0"/>
                    <a:ea typeface="Tahoma" panose="020B0604030504040204" pitchFamily="34" charset="0"/>
                    <a:cs typeface="Tahoma" panose="020B0604030504040204" pitchFamily="34" charset="0"/>
                  </a:rPr>
                  <a:t> </a:t>
                </a:r>
              </a:p>
              <a:p>
                <a:pPr lvl="1"/>
                <a:r>
                  <a:rPr lang="en-US" sz="1050" i="1" dirty="0">
                    <a:solidFill>
                      <a:schemeClr val="tx1"/>
                    </a:solidFill>
                    <a:latin typeface="Tahoma" panose="020B0604030504040204" pitchFamily="34" charset="0"/>
                    <a:ea typeface="Tahoma" panose="020B0604030504040204" pitchFamily="34" charset="0"/>
                    <a:cs typeface="Tahoma" panose="020B0604030504040204" pitchFamily="34" charset="0"/>
                  </a:rPr>
                  <a:t>https:// www.reviewtrackers.com</a:t>
                </a:r>
              </a:p>
            </p:txBody>
          </p:sp>
          <p:sp>
            <p:nvSpPr>
              <p:cNvPr id="51" name="Oval 50"/>
              <p:cNvSpPr/>
              <p:nvPr/>
            </p:nvSpPr>
            <p:spPr>
              <a:xfrm>
                <a:off x="4537277" y="3084635"/>
                <a:ext cx="763680" cy="753842"/>
              </a:xfrm>
              <a:prstGeom prst="ellipse">
                <a:avLst/>
              </a:prstGeom>
              <a:solidFill>
                <a:srgbClr val="4F975B"/>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350" b="1" dirty="0">
                    <a:latin typeface="Tahoma" panose="020B0604030504040204" pitchFamily="34" charset="0"/>
                    <a:ea typeface="Tahoma" panose="020B0604030504040204" pitchFamily="34" charset="0"/>
                    <a:cs typeface="Tahoma" panose="020B0604030504040204" pitchFamily="34" charset="0"/>
                  </a:rPr>
                  <a:t>02</a:t>
                </a:r>
              </a:p>
            </p:txBody>
          </p:sp>
          <p:pic>
            <p:nvPicPr>
              <p:cNvPr id="52" name="Picture 51"/>
              <p:cNvPicPr>
                <a:picLocks noChangeAspect="1"/>
              </p:cNvPicPr>
              <p:nvPr/>
            </p:nvPicPr>
            <p:blipFill>
              <a:blip r:embed="rId4"/>
              <a:stretch>
                <a:fillRect/>
              </a:stretch>
            </p:blipFill>
            <p:spPr>
              <a:xfrm>
                <a:off x="8526127" y="3206569"/>
                <a:ext cx="2108346" cy="543731"/>
              </a:xfrm>
              <a:prstGeom prst="rect">
                <a:avLst/>
              </a:prstGeom>
            </p:spPr>
            <p:style>
              <a:lnRef idx="2">
                <a:schemeClr val="accent3">
                  <a:shade val="50000"/>
                </a:schemeClr>
              </a:lnRef>
              <a:fillRef idx="1">
                <a:schemeClr val="accent3"/>
              </a:fillRef>
              <a:effectRef idx="0">
                <a:schemeClr val="accent3"/>
              </a:effectRef>
              <a:fontRef idx="minor">
                <a:schemeClr val="lt1"/>
              </a:fontRef>
            </p:style>
          </p:pic>
        </p:grpSp>
        <p:grpSp>
          <p:nvGrpSpPr>
            <p:cNvPr id="65" name="Group 64"/>
            <p:cNvGrpSpPr/>
            <p:nvPr/>
          </p:nvGrpSpPr>
          <p:grpSpPr>
            <a:xfrm>
              <a:off x="4537276" y="4522090"/>
              <a:ext cx="6472100" cy="665665"/>
              <a:chOff x="4537276" y="3905835"/>
              <a:chExt cx="6472100" cy="665665"/>
            </a:xfrm>
          </p:grpSpPr>
          <p:grpSp>
            <p:nvGrpSpPr>
              <p:cNvPr id="59" name="Group 58"/>
              <p:cNvGrpSpPr/>
              <p:nvPr/>
            </p:nvGrpSpPr>
            <p:grpSpPr>
              <a:xfrm>
                <a:off x="4537276" y="3905835"/>
                <a:ext cx="6472100" cy="665665"/>
                <a:chOff x="4537276" y="3084635"/>
                <a:chExt cx="6472100" cy="665665"/>
              </a:xfrm>
            </p:grpSpPr>
            <p:sp>
              <p:nvSpPr>
                <p:cNvPr id="60" name="Rounded Rectangle 59"/>
                <p:cNvSpPr/>
                <p:nvPr/>
              </p:nvSpPr>
              <p:spPr>
                <a:xfrm>
                  <a:off x="4851247" y="3084635"/>
                  <a:ext cx="6158129" cy="665665"/>
                </a:xfrm>
                <a:prstGeom prst="round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1"/>
                  <a:r>
                    <a:rPr lang="en-US" sz="1500" b="1" dirty="0" err="1">
                      <a:solidFill>
                        <a:srgbClr val="FFFF00"/>
                      </a:solidFill>
                      <a:latin typeface="Tahoma" panose="020B0604030504040204" pitchFamily="34" charset="0"/>
                      <a:ea typeface="Tahoma" panose="020B0604030504040204" pitchFamily="34" charset="0"/>
                      <a:cs typeface="Tahoma" panose="020B0604030504040204" pitchFamily="34" charset="0"/>
                    </a:rPr>
                    <a:t>rankur</a:t>
                  </a:r>
                  <a:r>
                    <a:rPr lang="en-US" sz="1500" b="1"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050" i="1" dirty="0">
                      <a:solidFill>
                        <a:schemeClr val="tx1"/>
                      </a:solidFill>
                      <a:latin typeface="Tahoma" panose="020B0604030504040204" pitchFamily="34" charset="0"/>
                      <a:ea typeface="Tahoma" panose="020B0604030504040204" pitchFamily="34" charset="0"/>
                      <a:cs typeface="Tahoma" panose="020B0604030504040204" pitchFamily="34" charset="0"/>
                    </a:rPr>
                    <a:t>https://rankur.com</a:t>
                  </a:r>
                </a:p>
              </p:txBody>
            </p:sp>
            <p:sp>
              <p:nvSpPr>
                <p:cNvPr id="61" name="Oval 60"/>
                <p:cNvSpPr/>
                <p:nvPr/>
              </p:nvSpPr>
              <p:spPr>
                <a:xfrm>
                  <a:off x="4537276" y="3084635"/>
                  <a:ext cx="763681" cy="665665"/>
                </a:xfrm>
                <a:prstGeom prst="ellipse">
                  <a:avLst/>
                </a:prstGeom>
                <a:solidFill>
                  <a:srgbClr val="4F975B"/>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350" b="1" dirty="0">
                      <a:latin typeface="Tahoma" panose="020B0604030504040204" pitchFamily="34" charset="0"/>
                      <a:ea typeface="Tahoma" panose="020B0604030504040204" pitchFamily="34" charset="0"/>
                      <a:cs typeface="Tahoma" panose="020B0604030504040204" pitchFamily="34" charset="0"/>
                    </a:rPr>
                    <a:t>03</a:t>
                  </a:r>
                </a:p>
              </p:txBody>
            </p:sp>
          </p:grpSp>
          <p:pic>
            <p:nvPicPr>
              <p:cNvPr id="63" name="Picture 62"/>
              <p:cNvPicPr>
                <a:picLocks noChangeAspect="1"/>
              </p:cNvPicPr>
              <p:nvPr/>
            </p:nvPicPr>
            <p:blipFill>
              <a:blip r:embed="rId5"/>
              <a:stretch>
                <a:fillRect/>
              </a:stretch>
            </p:blipFill>
            <p:spPr>
              <a:xfrm>
                <a:off x="8526127" y="4038537"/>
                <a:ext cx="2108345" cy="391904"/>
              </a:xfrm>
              <a:prstGeom prst="rect">
                <a:avLst/>
              </a:prstGeom>
            </p:spPr>
            <p:style>
              <a:lnRef idx="2">
                <a:schemeClr val="accent3">
                  <a:shade val="50000"/>
                </a:schemeClr>
              </a:lnRef>
              <a:fillRef idx="1">
                <a:schemeClr val="accent3"/>
              </a:fillRef>
              <a:effectRef idx="0">
                <a:schemeClr val="accent3"/>
              </a:effectRef>
              <a:fontRef idx="minor">
                <a:schemeClr val="lt1"/>
              </a:fontRef>
            </p:style>
          </p:pic>
        </p:grpSp>
        <p:grpSp>
          <p:nvGrpSpPr>
            <p:cNvPr id="71" name="Group 70"/>
            <p:cNvGrpSpPr/>
            <p:nvPr/>
          </p:nvGrpSpPr>
          <p:grpSpPr>
            <a:xfrm>
              <a:off x="4537276" y="5571647"/>
              <a:ext cx="6472100" cy="665665"/>
              <a:chOff x="4537276" y="4704202"/>
              <a:chExt cx="6472100" cy="665665"/>
            </a:xfrm>
          </p:grpSpPr>
          <p:grpSp>
            <p:nvGrpSpPr>
              <p:cNvPr id="67" name="Group 66"/>
              <p:cNvGrpSpPr/>
              <p:nvPr/>
            </p:nvGrpSpPr>
            <p:grpSpPr>
              <a:xfrm>
                <a:off x="4537276" y="4704202"/>
                <a:ext cx="6472100" cy="665665"/>
                <a:chOff x="4537276" y="3084635"/>
                <a:chExt cx="6472100" cy="665665"/>
              </a:xfrm>
            </p:grpSpPr>
            <p:sp>
              <p:nvSpPr>
                <p:cNvPr id="69" name="Rounded Rectangle 68"/>
                <p:cNvSpPr/>
                <p:nvPr/>
              </p:nvSpPr>
              <p:spPr>
                <a:xfrm>
                  <a:off x="4851247" y="3084635"/>
                  <a:ext cx="6158129" cy="665665"/>
                </a:xfrm>
                <a:prstGeom prst="round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1"/>
                  <a:r>
                    <a:rPr lang="en-US" sz="1500" b="1" dirty="0">
                      <a:solidFill>
                        <a:srgbClr val="FFFF00"/>
                      </a:solidFill>
                      <a:latin typeface="Tahoma" panose="020B0604030504040204" pitchFamily="34" charset="0"/>
                      <a:ea typeface="Tahoma" panose="020B0604030504040204" pitchFamily="34" charset="0"/>
                      <a:cs typeface="Tahoma" panose="020B0604030504040204" pitchFamily="34" charset="0"/>
                    </a:rPr>
                    <a:t>Reputation</a:t>
                  </a:r>
                </a:p>
                <a:p>
                  <a:pPr lvl="1"/>
                  <a:r>
                    <a:rPr lang="en-US" sz="1050" i="1" dirty="0">
                      <a:solidFill>
                        <a:schemeClr val="tx1"/>
                      </a:solidFill>
                      <a:latin typeface="Tahoma" panose="020B0604030504040204" pitchFamily="34" charset="0"/>
                      <a:ea typeface="Tahoma" panose="020B0604030504040204" pitchFamily="34" charset="0"/>
                      <a:cs typeface="Tahoma" panose="020B0604030504040204" pitchFamily="34" charset="0"/>
                    </a:rPr>
                    <a:t>https://reputation.com/</a:t>
                  </a:r>
                </a:p>
              </p:txBody>
            </p:sp>
            <p:sp>
              <p:nvSpPr>
                <p:cNvPr id="70" name="Oval 69"/>
                <p:cNvSpPr/>
                <p:nvPr/>
              </p:nvSpPr>
              <p:spPr>
                <a:xfrm>
                  <a:off x="4537276" y="3084635"/>
                  <a:ext cx="763681" cy="665665"/>
                </a:xfrm>
                <a:prstGeom prst="ellipse">
                  <a:avLst/>
                </a:prstGeom>
                <a:solidFill>
                  <a:srgbClr val="4F975B"/>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350" b="1" dirty="0">
                      <a:latin typeface="Tahoma" panose="020B0604030504040204" pitchFamily="34" charset="0"/>
                      <a:ea typeface="Tahoma" panose="020B0604030504040204" pitchFamily="34" charset="0"/>
                      <a:cs typeface="Tahoma" panose="020B0604030504040204" pitchFamily="34" charset="0"/>
                    </a:rPr>
                    <a:t>04</a:t>
                  </a:r>
                </a:p>
              </p:txBody>
            </p:sp>
          </p:grpSp>
          <p:pic>
            <p:nvPicPr>
              <p:cNvPr id="64" name="Picture 63"/>
              <p:cNvPicPr>
                <a:picLocks noChangeAspect="1"/>
              </p:cNvPicPr>
              <p:nvPr/>
            </p:nvPicPr>
            <p:blipFill>
              <a:blip r:embed="rId6"/>
              <a:stretch>
                <a:fillRect/>
              </a:stretch>
            </p:blipFill>
            <p:spPr>
              <a:xfrm>
                <a:off x="8211312" y="4790391"/>
                <a:ext cx="2423160" cy="493286"/>
              </a:xfrm>
              <a:prstGeom prst="rect">
                <a:avLst/>
              </a:prstGeom>
            </p:spPr>
            <p:style>
              <a:lnRef idx="2">
                <a:schemeClr val="accent3">
                  <a:shade val="50000"/>
                </a:schemeClr>
              </a:lnRef>
              <a:fillRef idx="1">
                <a:schemeClr val="accent3"/>
              </a:fillRef>
              <a:effectRef idx="0">
                <a:schemeClr val="accent3"/>
              </a:effectRef>
              <a:fontRef idx="minor">
                <a:schemeClr val="lt1"/>
              </a:fontRef>
            </p:style>
          </p:pic>
        </p:grpSp>
      </p:grpSp>
    </p:spTree>
    <p:extLst>
      <p:ext uri="{BB962C8B-B14F-4D97-AF65-F5344CB8AC3E}">
        <p14:creationId xmlns:p14="http://schemas.microsoft.com/office/powerpoint/2010/main" val="36120718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E15BD7C-E074-4D4A-84C3-500EE5B9C190}" type="slidenum">
              <a:rPr lang="ru-RU" smtClean="0"/>
              <a:pPr/>
              <a:t>5</a:t>
            </a:fld>
            <a:endParaRPr lang="ru-RU" dirty="0"/>
          </a:p>
        </p:txBody>
      </p:sp>
      <p:graphicFrame>
        <p:nvGraphicFramePr>
          <p:cNvPr id="6" name="Table 5"/>
          <p:cNvGraphicFramePr>
            <a:graphicFrameLocks noGrp="1"/>
          </p:cNvGraphicFramePr>
          <p:nvPr>
            <p:extLst>
              <p:ext uri="{D42A27DB-BD31-4B8C-83A1-F6EECF244321}">
                <p14:modId xmlns:p14="http://schemas.microsoft.com/office/powerpoint/2010/main" val="310158963"/>
              </p:ext>
            </p:extLst>
          </p:nvPr>
        </p:nvGraphicFramePr>
        <p:xfrm>
          <a:off x="179717" y="2260540"/>
          <a:ext cx="8572500" cy="1526494"/>
        </p:xfrm>
        <a:graphic>
          <a:graphicData uri="http://schemas.openxmlformats.org/drawingml/2006/table">
            <a:tbl>
              <a:tblPr firstRow="1" bandRow="1">
                <a:tableStyleId>{5C22544A-7EE6-4342-B048-85BDC9FD1C3A}</a:tableStyleId>
              </a:tblPr>
              <a:tblGrid>
                <a:gridCol w="8572500">
                  <a:extLst>
                    <a:ext uri="{9D8B030D-6E8A-4147-A177-3AD203B41FA5}">
                      <a16:colId xmlns:a16="http://schemas.microsoft.com/office/drawing/2014/main" val="1459660264"/>
                    </a:ext>
                  </a:extLst>
                </a:gridCol>
              </a:tblGrid>
              <a:tr h="350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err="1">
                          <a:solidFill>
                            <a:schemeClr val="bg1"/>
                          </a:solidFill>
                          <a:effectLst/>
                          <a:latin typeface="Tahoma" pitchFamily="34" charset="0"/>
                          <a:ea typeface="Tahoma" pitchFamily="34" charset="0"/>
                          <a:cs typeface="Tahoma" pitchFamily="34" charset="0"/>
                        </a:rPr>
                        <a:t>Các</a:t>
                      </a:r>
                      <a:r>
                        <a:rPr lang="en-US" sz="1400" b="1" kern="1200" dirty="0">
                          <a:solidFill>
                            <a:schemeClr val="bg1"/>
                          </a:solidFill>
                          <a:effectLst/>
                          <a:latin typeface="Tahoma" pitchFamily="34" charset="0"/>
                          <a:ea typeface="Tahoma" pitchFamily="34" charset="0"/>
                          <a:cs typeface="Tahoma" pitchFamily="34" charset="0"/>
                        </a:rPr>
                        <a:t> </a:t>
                      </a:r>
                      <a:r>
                        <a:rPr lang="en-US" sz="1400" b="1" kern="1200" dirty="0" err="1">
                          <a:solidFill>
                            <a:schemeClr val="bg1"/>
                          </a:solidFill>
                          <a:effectLst/>
                          <a:latin typeface="Tahoma" pitchFamily="34" charset="0"/>
                          <a:ea typeface="Tahoma" pitchFamily="34" charset="0"/>
                          <a:cs typeface="Tahoma" pitchFamily="34" charset="0"/>
                        </a:rPr>
                        <a:t>loại</a:t>
                      </a:r>
                      <a:r>
                        <a:rPr lang="en-US" sz="1400" b="1" kern="1200" dirty="0">
                          <a:solidFill>
                            <a:schemeClr val="bg1"/>
                          </a:solidFill>
                          <a:effectLst/>
                          <a:latin typeface="Tahoma" pitchFamily="34" charset="0"/>
                          <a:ea typeface="Tahoma" pitchFamily="34" charset="0"/>
                          <a:cs typeface="Tahoma" pitchFamily="34" charset="0"/>
                        </a:rPr>
                        <a:t> </a:t>
                      </a:r>
                      <a:r>
                        <a:rPr lang="en-US" sz="1400" b="1" kern="1200" dirty="0" err="1">
                          <a:solidFill>
                            <a:schemeClr val="bg1"/>
                          </a:solidFill>
                          <a:effectLst/>
                          <a:latin typeface="Tahoma" pitchFamily="34" charset="0"/>
                          <a:ea typeface="Tahoma" pitchFamily="34" charset="0"/>
                          <a:cs typeface="Tahoma" pitchFamily="34" charset="0"/>
                        </a:rPr>
                        <a:t>footprinting</a:t>
                      </a:r>
                      <a:endParaRPr lang="en-US" sz="1400" b="1" kern="1200" dirty="0">
                        <a:solidFill>
                          <a:schemeClr val="bg1"/>
                        </a:solidFill>
                        <a:effectLst/>
                        <a:latin typeface="Tahoma" pitchFamily="34" charset="0"/>
                        <a:ea typeface="Tahoma" pitchFamily="34" charset="0"/>
                        <a:cs typeface="Tahoma" pitchFamily="34" charset="0"/>
                      </a:endParaRPr>
                    </a:p>
                  </a:txBody>
                  <a:tcPr marL="68580" marR="68580" marT="34290" marB="34290">
                    <a:solidFill>
                      <a:schemeClr val="accent6"/>
                    </a:solidFill>
                  </a:tcPr>
                </a:tc>
                <a:extLst>
                  <a:ext uri="{0D108BD9-81ED-4DB2-BD59-A6C34878D82A}">
                    <a16:rowId xmlns:a16="http://schemas.microsoft.com/office/drawing/2014/main" val="2544964071"/>
                  </a:ext>
                </a:extLst>
              </a:tr>
              <a:tr h="1176320">
                <a:tc>
                  <a:txBody>
                    <a:bodyPr/>
                    <a:lstStyle/>
                    <a:p>
                      <a:endParaRPr lang="en-US" sz="1400" dirty="0"/>
                    </a:p>
                  </a:txBody>
                  <a:tcPr marL="68580" marR="68580" marT="34290" marB="34290"/>
                </a:tc>
                <a:extLst>
                  <a:ext uri="{0D108BD9-81ED-4DB2-BD59-A6C34878D82A}">
                    <a16:rowId xmlns:a16="http://schemas.microsoft.com/office/drawing/2014/main" val="104950512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92528464"/>
              </p:ext>
            </p:extLst>
          </p:nvPr>
        </p:nvGraphicFramePr>
        <p:xfrm>
          <a:off x="294018" y="2686675"/>
          <a:ext cx="4171949" cy="1045695"/>
        </p:xfrm>
        <a:graphic>
          <a:graphicData uri="http://schemas.openxmlformats.org/drawingml/2006/table">
            <a:tbl>
              <a:tblPr firstRow="1" bandRow="1">
                <a:tableStyleId>{5C22544A-7EE6-4342-B048-85BDC9FD1C3A}</a:tableStyleId>
              </a:tblPr>
              <a:tblGrid>
                <a:gridCol w="4171949">
                  <a:extLst>
                    <a:ext uri="{9D8B030D-6E8A-4147-A177-3AD203B41FA5}">
                      <a16:colId xmlns:a16="http://schemas.microsoft.com/office/drawing/2014/main" val="333537962"/>
                    </a:ext>
                  </a:extLst>
                </a:gridCol>
              </a:tblGrid>
              <a:tr h="4357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200" dirty="0" err="1">
                          <a:solidFill>
                            <a:schemeClr val="bg1"/>
                          </a:solidFill>
                          <a:effectLst/>
                          <a:latin typeface="Tahoma" pitchFamily="34" charset="0"/>
                          <a:ea typeface="Tahoma" pitchFamily="34" charset="0"/>
                          <a:cs typeface="Tahoma" pitchFamily="34" charset="0"/>
                        </a:rPr>
                        <a:t>Footprinting</a:t>
                      </a:r>
                      <a:r>
                        <a:rPr lang="en-US" sz="1400" b="1" kern="1200" dirty="0">
                          <a:solidFill>
                            <a:schemeClr val="bg1"/>
                          </a:solidFill>
                          <a:effectLst/>
                          <a:latin typeface="Tahoma" pitchFamily="34" charset="0"/>
                          <a:ea typeface="Tahoma" pitchFamily="34" charset="0"/>
                          <a:cs typeface="Tahoma" pitchFamily="34" charset="0"/>
                        </a:rPr>
                        <a:t> </a:t>
                      </a:r>
                      <a:r>
                        <a:rPr lang="en-US" sz="1400" b="1" kern="1200" dirty="0" err="1">
                          <a:solidFill>
                            <a:schemeClr val="bg1"/>
                          </a:solidFill>
                          <a:effectLst/>
                          <a:latin typeface="Tahoma" pitchFamily="34" charset="0"/>
                          <a:ea typeface="Tahoma" pitchFamily="34" charset="0"/>
                          <a:cs typeface="Tahoma" pitchFamily="34" charset="0"/>
                        </a:rPr>
                        <a:t>thụ</a:t>
                      </a:r>
                      <a:r>
                        <a:rPr lang="en-US" sz="1400" b="1" kern="1200" dirty="0">
                          <a:solidFill>
                            <a:schemeClr val="bg1"/>
                          </a:solidFill>
                          <a:effectLst/>
                          <a:latin typeface="Tahoma" pitchFamily="34" charset="0"/>
                          <a:ea typeface="Tahoma" pitchFamily="34" charset="0"/>
                          <a:cs typeface="Tahoma" pitchFamily="34" charset="0"/>
                        </a:rPr>
                        <a:t> </a:t>
                      </a:r>
                      <a:r>
                        <a:rPr lang="en-US" sz="1400" b="1" kern="1200" dirty="0" err="1">
                          <a:solidFill>
                            <a:schemeClr val="bg1"/>
                          </a:solidFill>
                          <a:effectLst/>
                          <a:latin typeface="Tahoma" pitchFamily="34" charset="0"/>
                          <a:ea typeface="Tahoma" pitchFamily="34" charset="0"/>
                          <a:cs typeface="Tahoma" pitchFamily="34" charset="0"/>
                        </a:rPr>
                        <a:t>động</a:t>
                      </a:r>
                      <a:endParaRPr lang="en-US" sz="1400" b="1" dirty="0">
                        <a:solidFill>
                          <a:schemeClr val="bg1"/>
                        </a:solidFill>
                        <a:latin typeface="Tahoma" pitchFamily="34" charset="0"/>
                        <a:ea typeface="Tahoma" pitchFamily="34" charset="0"/>
                        <a:cs typeface="Tahoma" pitchFamily="34" charset="0"/>
                      </a:endParaRPr>
                    </a:p>
                  </a:txBody>
                  <a:tcPr marL="68580" marR="68580" marT="34290" marB="34290"/>
                </a:tc>
                <a:extLst>
                  <a:ext uri="{0D108BD9-81ED-4DB2-BD59-A6C34878D82A}">
                    <a16:rowId xmlns:a16="http://schemas.microsoft.com/office/drawing/2014/main" val="1253177829"/>
                  </a:ext>
                </a:extLst>
              </a:tr>
              <a:tr h="60998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kern="1200" dirty="0" err="1">
                          <a:solidFill>
                            <a:schemeClr val="dk1"/>
                          </a:solidFill>
                          <a:effectLst/>
                          <a:latin typeface="Tahoma" pitchFamily="34" charset="0"/>
                          <a:ea typeface="Tahoma" pitchFamily="34" charset="0"/>
                          <a:cs typeface="Tahoma" pitchFamily="34" charset="0"/>
                        </a:rPr>
                        <a:t>Footprinting</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thụ</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động</a:t>
                      </a:r>
                      <a:r>
                        <a:rPr lang="en-US" sz="1500" kern="1200" dirty="0">
                          <a:solidFill>
                            <a:schemeClr val="dk1"/>
                          </a:solidFill>
                          <a:effectLst/>
                          <a:latin typeface="Tahoma" pitchFamily="34" charset="0"/>
                          <a:ea typeface="Tahoma" pitchFamily="34" charset="0"/>
                          <a:cs typeface="Tahoma" pitchFamily="34" charset="0"/>
                        </a:rPr>
                        <a:t>: Thu </a:t>
                      </a:r>
                      <a:r>
                        <a:rPr lang="en-US" sz="1500" kern="1200" dirty="0" err="1">
                          <a:solidFill>
                            <a:schemeClr val="dk1"/>
                          </a:solidFill>
                          <a:effectLst/>
                          <a:latin typeface="Tahoma" pitchFamily="34" charset="0"/>
                          <a:ea typeface="Tahoma" pitchFamily="34" charset="0"/>
                          <a:cs typeface="Tahoma" pitchFamily="34" charset="0"/>
                        </a:rPr>
                        <a:t>thập</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thông</a:t>
                      </a:r>
                      <a:r>
                        <a:rPr lang="en-US" sz="1500" kern="1200" dirty="0">
                          <a:solidFill>
                            <a:schemeClr val="dk1"/>
                          </a:solidFill>
                          <a:effectLst/>
                          <a:latin typeface="Tahoma" pitchFamily="34" charset="0"/>
                          <a:ea typeface="Tahoma" pitchFamily="34" charset="0"/>
                          <a:cs typeface="Tahoma" pitchFamily="34" charset="0"/>
                        </a:rPr>
                        <a:t> tin </a:t>
                      </a:r>
                      <a:r>
                        <a:rPr lang="en-US" sz="1500" kern="1200" dirty="0" err="1">
                          <a:solidFill>
                            <a:schemeClr val="dk1"/>
                          </a:solidFill>
                          <a:effectLst/>
                          <a:latin typeface="Tahoma" pitchFamily="34" charset="0"/>
                          <a:ea typeface="Tahoma" pitchFamily="34" charset="0"/>
                          <a:cs typeface="Tahoma" pitchFamily="34" charset="0"/>
                        </a:rPr>
                        <a:t>về</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mục</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tiêu</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mà</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không</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cần</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tương</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tác</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trực</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tiếp</a:t>
                      </a:r>
                      <a:r>
                        <a:rPr lang="en-US" sz="1500" kern="1200" dirty="0">
                          <a:solidFill>
                            <a:srgbClr val="FF0000"/>
                          </a:solidFill>
                          <a:effectLst/>
                          <a:latin typeface="Tahoma" pitchFamily="34" charset="0"/>
                          <a:ea typeface="Tahoma" pitchFamily="34" charset="0"/>
                          <a:cs typeface="Tahoma" pitchFamily="34" charset="0"/>
                        </a:rPr>
                        <a:t>.</a:t>
                      </a:r>
                    </a:p>
                  </a:txBody>
                  <a:tcPr marL="68580" marR="68580" marT="34290" marB="34290">
                    <a:solidFill>
                      <a:schemeClr val="bg1"/>
                    </a:solidFill>
                  </a:tcPr>
                </a:tc>
                <a:extLst>
                  <a:ext uri="{0D108BD9-81ED-4DB2-BD59-A6C34878D82A}">
                    <a16:rowId xmlns:a16="http://schemas.microsoft.com/office/drawing/2014/main" val="67824898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311773782"/>
              </p:ext>
            </p:extLst>
          </p:nvPr>
        </p:nvGraphicFramePr>
        <p:xfrm>
          <a:off x="4555774" y="2687270"/>
          <a:ext cx="4057649" cy="1045101"/>
        </p:xfrm>
        <a:graphic>
          <a:graphicData uri="http://schemas.openxmlformats.org/drawingml/2006/table">
            <a:tbl>
              <a:tblPr firstRow="1" bandRow="1">
                <a:tableStyleId>{5C22544A-7EE6-4342-B048-85BDC9FD1C3A}</a:tableStyleId>
              </a:tblPr>
              <a:tblGrid>
                <a:gridCol w="4057649">
                  <a:extLst>
                    <a:ext uri="{9D8B030D-6E8A-4147-A177-3AD203B41FA5}">
                      <a16:colId xmlns:a16="http://schemas.microsoft.com/office/drawing/2014/main" val="420899628"/>
                    </a:ext>
                  </a:extLst>
                </a:gridCol>
              </a:tblGrid>
              <a:tr h="3296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200" dirty="0" err="1">
                          <a:solidFill>
                            <a:schemeClr val="bg1"/>
                          </a:solidFill>
                          <a:effectLst/>
                          <a:latin typeface="Tahoma" pitchFamily="34" charset="0"/>
                          <a:ea typeface="Tahoma" pitchFamily="34" charset="0"/>
                          <a:cs typeface="Tahoma" pitchFamily="34" charset="0"/>
                        </a:rPr>
                        <a:t>Footprinting</a:t>
                      </a:r>
                      <a:r>
                        <a:rPr lang="en-US" sz="1400" b="1" kern="1200" dirty="0">
                          <a:solidFill>
                            <a:schemeClr val="bg1"/>
                          </a:solidFill>
                          <a:effectLst/>
                          <a:latin typeface="Tahoma" pitchFamily="34" charset="0"/>
                          <a:ea typeface="Tahoma" pitchFamily="34" charset="0"/>
                          <a:cs typeface="Tahoma" pitchFamily="34" charset="0"/>
                        </a:rPr>
                        <a:t> </a:t>
                      </a:r>
                      <a:r>
                        <a:rPr lang="en-US" sz="1400" b="1" kern="1200" dirty="0" err="1">
                          <a:solidFill>
                            <a:schemeClr val="bg1"/>
                          </a:solidFill>
                          <a:effectLst/>
                          <a:latin typeface="Tahoma" pitchFamily="34" charset="0"/>
                          <a:ea typeface="Tahoma" pitchFamily="34" charset="0"/>
                          <a:cs typeface="Tahoma" pitchFamily="34" charset="0"/>
                        </a:rPr>
                        <a:t>chủ</a:t>
                      </a:r>
                      <a:r>
                        <a:rPr lang="en-US" sz="1400" b="1" kern="1200" dirty="0">
                          <a:solidFill>
                            <a:schemeClr val="bg1"/>
                          </a:solidFill>
                          <a:effectLst/>
                          <a:latin typeface="Tahoma" pitchFamily="34" charset="0"/>
                          <a:ea typeface="Tahoma" pitchFamily="34" charset="0"/>
                          <a:cs typeface="Tahoma" pitchFamily="34" charset="0"/>
                        </a:rPr>
                        <a:t> </a:t>
                      </a:r>
                      <a:r>
                        <a:rPr lang="en-US" sz="1400" b="1" kern="1200" dirty="0" err="1">
                          <a:solidFill>
                            <a:schemeClr val="bg1"/>
                          </a:solidFill>
                          <a:effectLst/>
                          <a:latin typeface="Tahoma" pitchFamily="34" charset="0"/>
                          <a:ea typeface="Tahoma" pitchFamily="34" charset="0"/>
                          <a:cs typeface="Tahoma" pitchFamily="34" charset="0"/>
                        </a:rPr>
                        <a:t>động</a:t>
                      </a:r>
                      <a:endParaRPr lang="en-US" sz="1400" b="1" dirty="0">
                        <a:solidFill>
                          <a:schemeClr val="bg1"/>
                        </a:solidFill>
                        <a:latin typeface="Tahoma" pitchFamily="34" charset="0"/>
                        <a:ea typeface="Tahoma" pitchFamily="34" charset="0"/>
                        <a:cs typeface="Tahoma" pitchFamily="34" charset="0"/>
                      </a:endParaRPr>
                    </a:p>
                  </a:txBody>
                  <a:tcPr marL="68580" marR="68580" marT="34290" marB="34290"/>
                </a:tc>
                <a:extLst>
                  <a:ext uri="{0D108BD9-81ED-4DB2-BD59-A6C34878D82A}">
                    <a16:rowId xmlns:a16="http://schemas.microsoft.com/office/drawing/2014/main" val="2303628271"/>
                  </a:ext>
                </a:extLst>
              </a:tr>
              <a:tr h="715442">
                <a:tc>
                  <a:txBody>
                    <a:bodyPr/>
                    <a:lstStyle/>
                    <a:p>
                      <a:r>
                        <a:rPr lang="en-US" sz="1500" kern="1200" dirty="0" err="1">
                          <a:solidFill>
                            <a:schemeClr val="dk1"/>
                          </a:solidFill>
                          <a:effectLst/>
                          <a:latin typeface="Tahoma" pitchFamily="34" charset="0"/>
                          <a:ea typeface="Tahoma" pitchFamily="34" charset="0"/>
                          <a:cs typeface="Tahoma" pitchFamily="34" charset="0"/>
                        </a:rPr>
                        <a:t>Footprinting</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chủ</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động</a:t>
                      </a:r>
                      <a:r>
                        <a:rPr lang="en-US" sz="1500" kern="1200" dirty="0">
                          <a:solidFill>
                            <a:schemeClr val="dk1"/>
                          </a:solidFill>
                          <a:effectLst/>
                          <a:latin typeface="Tahoma" pitchFamily="34" charset="0"/>
                          <a:ea typeface="Tahoma" pitchFamily="34" charset="0"/>
                          <a:cs typeface="Tahoma" pitchFamily="34" charset="0"/>
                        </a:rPr>
                        <a:t>: Thu </a:t>
                      </a:r>
                      <a:r>
                        <a:rPr lang="en-US" sz="1500" kern="1200" dirty="0" err="1">
                          <a:solidFill>
                            <a:schemeClr val="dk1"/>
                          </a:solidFill>
                          <a:effectLst/>
                          <a:latin typeface="Tahoma" pitchFamily="34" charset="0"/>
                          <a:ea typeface="Tahoma" pitchFamily="34" charset="0"/>
                          <a:cs typeface="Tahoma" pitchFamily="34" charset="0"/>
                        </a:rPr>
                        <a:t>thập</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thông</a:t>
                      </a:r>
                      <a:r>
                        <a:rPr lang="en-US" sz="1500" kern="1200" dirty="0">
                          <a:solidFill>
                            <a:schemeClr val="dk1"/>
                          </a:solidFill>
                          <a:effectLst/>
                          <a:latin typeface="Tahoma" pitchFamily="34" charset="0"/>
                          <a:ea typeface="Tahoma" pitchFamily="34" charset="0"/>
                          <a:cs typeface="Tahoma" pitchFamily="34" charset="0"/>
                        </a:rPr>
                        <a:t> tin </a:t>
                      </a:r>
                      <a:r>
                        <a:rPr lang="en-US" sz="1500" kern="1200" dirty="0" err="1">
                          <a:solidFill>
                            <a:schemeClr val="dk1"/>
                          </a:solidFill>
                          <a:effectLst/>
                          <a:latin typeface="Tahoma" pitchFamily="34" charset="0"/>
                          <a:ea typeface="Tahoma" pitchFamily="34" charset="0"/>
                          <a:cs typeface="Tahoma" pitchFamily="34" charset="0"/>
                        </a:rPr>
                        <a:t>về</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mục</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tiêu</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bằng</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tương</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tác</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trực</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tiếp</a:t>
                      </a:r>
                      <a:r>
                        <a:rPr lang="en-US" sz="1500" kern="1200" dirty="0">
                          <a:solidFill>
                            <a:srgbClr val="FF0000"/>
                          </a:solidFill>
                          <a:effectLst/>
                          <a:latin typeface="Tahoma" pitchFamily="34" charset="0"/>
                          <a:ea typeface="Tahoma" pitchFamily="34" charset="0"/>
                          <a:cs typeface="Tahoma" pitchFamily="34" charset="0"/>
                        </a:rPr>
                        <a:t>.</a:t>
                      </a:r>
                      <a:endParaRPr lang="en-US" sz="1500" dirty="0"/>
                    </a:p>
                  </a:txBody>
                  <a:tcPr marL="68580" marR="68580" marT="34290" marB="34290">
                    <a:solidFill>
                      <a:schemeClr val="bg1"/>
                    </a:solidFill>
                  </a:tcPr>
                </a:tc>
                <a:extLst>
                  <a:ext uri="{0D108BD9-81ED-4DB2-BD59-A6C34878D82A}">
                    <a16:rowId xmlns:a16="http://schemas.microsoft.com/office/drawing/2014/main" val="3535438546"/>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530764732"/>
              </p:ext>
            </p:extLst>
          </p:nvPr>
        </p:nvGraphicFramePr>
        <p:xfrm>
          <a:off x="179718" y="3913351"/>
          <a:ext cx="8572499" cy="1771649"/>
        </p:xfrm>
        <a:graphic>
          <a:graphicData uri="http://schemas.openxmlformats.org/drawingml/2006/table">
            <a:tbl>
              <a:tblPr firstRow="1" bandRow="1">
                <a:tableStyleId>{5C22544A-7EE6-4342-B048-85BDC9FD1C3A}</a:tableStyleId>
              </a:tblPr>
              <a:tblGrid>
                <a:gridCol w="8572499">
                  <a:extLst>
                    <a:ext uri="{9D8B030D-6E8A-4147-A177-3AD203B41FA5}">
                      <a16:colId xmlns:a16="http://schemas.microsoft.com/office/drawing/2014/main" val="818055290"/>
                    </a:ext>
                  </a:extLst>
                </a:gridCol>
              </a:tblGrid>
              <a:tr h="36677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err="1">
                          <a:solidFill>
                            <a:schemeClr val="lt1"/>
                          </a:solidFill>
                          <a:effectLst/>
                          <a:latin typeface="Tahoma" pitchFamily="34" charset="0"/>
                          <a:ea typeface="Tahoma" pitchFamily="34" charset="0"/>
                          <a:cs typeface="Tahoma" pitchFamily="34" charset="0"/>
                        </a:rPr>
                        <a:t>Thông</a:t>
                      </a:r>
                      <a:r>
                        <a:rPr lang="en-US" sz="1400" b="1" kern="1200" dirty="0">
                          <a:solidFill>
                            <a:schemeClr val="lt1"/>
                          </a:solidFill>
                          <a:effectLst/>
                          <a:latin typeface="Tahoma" pitchFamily="34" charset="0"/>
                          <a:ea typeface="Tahoma" pitchFamily="34" charset="0"/>
                          <a:cs typeface="Tahoma" pitchFamily="34" charset="0"/>
                        </a:rPr>
                        <a:t> tin </a:t>
                      </a:r>
                      <a:r>
                        <a:rPr lang="en-US" sz="1400" b="1" kern="1200" dirty="0" err="1">
                          <a:solidFill>
                            <a:schemeClr val="lt1"/>
                          </a:solidFill>
                          <a:effectLst/>
                          <a:latin typeface="Tahoma" pitchFamily="34" charset="0"/>
                          <a:ea typeface="Tahoma" pitchFamily="34" charset="0"/>
                          <a:cs typeface="Tahoma" pitchFamily="34" charset="0"/>
                        </a:rPr>
                        <a:t>thu</a:t>
                      </a:r>
                      <a:r>
                        <a:rPr lang="en-US" sz="1400" b="1" kern="1200" dirty="0">
                          <a:solidFill>
                            <a:schemeClr val="lt1"/>
                          </a:solidFill>
                          <a:effectLst/>
                          <a:latin typeface="Tahoma" pitchFamily="34" charset="0"/>
                          <a:ea typeface="Tahoma" pitchFamily="34" charset="0"/>
                          <a:cs typeface="Tahoma" pitchFamily="34" charset="0"/>
                        </a:rPr>
                        <a:t> </a:t>
                      </a:r>
                      <a:r>
                        <a:rPr lang="en-US" sz="1400" b="1" kern="1200" dirty="0" err="1">
                          <a:solidFill>
                            <a:schemeClr val="lt1"/>
                          </a:solidFill>
                          <a:effectLst/>
                          <a:latin typeface="Tahoma" pitchFamily="34" charset="0"/>
                          <a:ea typeface="Tahoma" pitchFamily="34" charset="0"/>
                          <a:cs typeface="Tahoma" pitchFamily="34" charset="0"/>
                        </a:rPr>
                        <a:t>được</a:t>
                      </a:r>
                      <a:r>
                        <a:rPr lang="en-US" sz="1400" b="1" kern="1200" dirty="0">
                          <a:solidFill>
                            <a:schemeClr val="lt1"/>
                          </a:solidFill>
                          <a:effectLst/>
                          <a:latin typeface="Tahoma" pitchFamily="34" charset="0"/>
                          <a:ea typeface="Tahoma" pitchFamily="34" charset="0"/>
                          <a:cs typeface="Tahoma" pitchFamily="34" charset="0"/>
                        </a:rPr>
                        <a:t> </a:t>
                      </a:r>
                      <a:r>
                        <a:rPr lang="en-US" sz="1400" b="1" kern="1200" dirty="0" err="1">
                          <a:solidFill>
                            <a:schemeClr val="lt1"/>
                          </a:solidFill>
                          <a:effectLst/>
                          <a:latin typeface="Tahoma" pitchFamily="34" charset="0"/>
                          <a:ea typeface="Tahoma" pitchFamily="34" charset="0"/>
                          <a:cs typeface="Tahoma" pitchFamily="34" charset="0"/>
                        </a:rPr>
                        <a:t>khi</a:t>
                      </a:r>
                      <a:r>
                        <a:rPr lang="en-US" sz="1400" b="1" kern="1200" dirty="0">
                          <a:solidFill>
                            <a:schemeClr val="lt1"/>
                          </a:solidFill>
                          <a:effectLst/>
                          <a:latin typeface="Tahoma" pitchFamily="34" charset="0"/>
                          <a:ea typeface="Tahoma" pitchFamily="34" charset="0"/>
                          <a:cs typeface="Tahoma" pitchFamily="34" charset="0"/>
                        </a:rPr>
                        <a:t> </a:t>
                      </a:r>
                      <a:r>
                        <a:rPr lang="en-US" sz="1400" b="1" kern="1200" dirty="0" err="1">
                          <a:solidFill>
                            <a:schemeClr val="lt1"/>
                          </a:solidFill>
                          <a:effectLst/>
                          <a:latin typeface="Tahoma" pitchFamily="34" charset="0"/>
                          <a:ea typeface="Tahoma" pitchFamily="34" charset="0"/>
                          <a:cs typeface="Tahoma" pitchFamily="34" charset="0"/>
                        </a:rPr>
                        <a:t>footprinting</a:t>
                      </a:r>
                      <a:endParaRPr lang="en-US" sz="1400" b="1" kern="1200" dirty="0">
                        <a:solidFill>
                          <a:schemeClr val="lt1"/>
                        </a:solidFill>
                        <a:effectLst/>
                        <a:latin typeface="Tahoma" pitchFamily="34" charset="0"/>
                        <a:ea typeface="Tahoma" pitchFamily="34" charset="0"/>
                        <a:cs typeface="Tahoma" pitchFamily="34" charset="0"/>
                      </a:endParaRPr>
                    </a:p>
                  </a:txBody>
                  <a:tcPr marL="68580" marR="68580" marT="34290" marB="34290">
                    <a:solidFill>
                      <a:schemeClr val="accent6"/>
                    </a:solidFill>
                  </a:tcPr>
                </a:tc>
                <a:extLst>
                  <a:ext uri="{0D108BD9-81ED-4DB2-BD59-A6C34878D82A}">
                    <a16:rowId xmlns:a16="http://schemas.microsoft.com/office/drawing/2014/main" val="2939154765"/>
                  </a:ext>
                </a:extLst>
              </a:tr>
              <a:tr h="1404879">
                <a:tc>
                  <a:txBody>
                    <a:bodyPr/>
                    <a:lstStyle/>
                    <a:p>
                      <a:endParaRPr lang="en-US" sz="1400" dirty="0"/>
                    </a:p>
                  </a:txBody>
                  <a:tcPr marL="68580" marR="68580" marT="34290" marB="34290"/>
                </a:tc>
                <a:extLst>
                  <a:ext uri="{0D108BD9-81ED-4DB2-BD59-A6C34878D82A}">
                    <a16:rowId xmlns:a16="http://schemas.microsoft.com/office/drawing/2014/main" val="269219935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683787164"/>
              </p:ext>
            </p:extLst>
          </p:nvPr>
        </p:nvGraphicFramePr>
        <p:xfrm>
          <a:off x="294017" y="4329724"/>
          <a:ext cx="2821301" cy="1232803"/>
        </p:xfrm>
        <a:graphic>
          <a:graphicData uri="http://schemas.openxmlformats.org/drawingml/2006/table">
            <a:tbl>
              <a:tblPr firstRow="1" bandRow="1">
                <a:tableStyleId>{5C22544A-7EE6-4342-B048-85BDC9FD1C3A}</a:tableStyleId>
              </a:tblPr>
              <a:tblGrid>
                <a:gridCol w="2821301">
                  <a:extLst>
                    <a:ext uri="{9D8B030D-6E8A-4147-A177-3AD203B41FA5}">
                      <a16:colId xmlns:a16="http://schemas.microsoft.com/office/drawing/2014/main" val="1198000241"/>
                    </a:ext>
                  </a:extLst>
                </a:gridCol>
              </a:tblGrid>
              <a:tr h="27809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bg1"/>
                          </a:solidFill>
                          <a:effectLst/>
                          <a:latin typeface="Tahoma" pitchFamily="34" charset="0"/>
                          <a:ea typeface="Tahoma" pitchFamily="34" charset="0"/>
                          <a:cs typeface="Tahoma" pitchFamily="34" charset="0"/>
                        </a:rPr>
                        <a:t>Thông</a:t>
                      </a:r>
                      <a:r>
                        <a:rPr lang="en-US" sz="1400" kern="1200" dirty="0">
                          <a:solidFill>
                            <a:schemeClr val="bg1"/>
                          </a:solidFill>
                          <a:effectLst/>
                          <a:latin typeface="Tahoma" pitchFamily="34" charset="0"/>
                          <a:ea typeface="Tahoma" pitchFamily="34" charset="0"/>
                          <a:cs typeface="Tahoma" pitchFamily="34" charset="0"/>
                        </a:rPr>
                        <a:t> tin </a:t>
                      </a:r>
                      <a:r>
                        <a:rPr lang="en-US" sz="1400" kern="1200" dirty="0" err="1">
                          <a:solidFill>
                            <a:schemeClr val="bg1"/>
                          </a:solidFill>
                          <a:effectLst/>
                          <a:latin typeface="Tahoma" pitchFamily="34" charset="0"/>
                          <a:ea typeface="Tahoma" pitchFamily="34" charset="0"/>
                          <a:cs typeface="Tahoma" pitchFamily="34" charset="0"/>
                        </a:rPr>
                        <a:t>tổ</a:t>
                      </a:r>
                      <a:r>
                        <a:rPr lang="en-US" sz="1400" kern="1200" dirty="0">
                          <a:solidFill>
                            <a:schemeClr val="bg1"/>
                          </a:solidFill>
                          <a:effectLst/>
                          <a:latin typeface="Tahoma" pitchFamily="34" charset="0"/>
                          <a:ea typeface="Tahoma" pitchFamily="34" charset="0"/>
                          <a:cs typeface="Tahoma" pitchFamily="34" charset="0"/>
                        </a:rPr>
                        <a:t> </a:t>
                      </a:r>
                      <a:r>
                        <a:rPr lang="en-US" sz="1400" kern="1200" dirty="0" err="1">
                          <a:solidFill>
                            <a:schemeClr val="bg1"/>
                          </a:solidFill>
                          <a:effectLst/>
                          <a:latin typeface="Tahoma" pitchFamily="34" charset="0"/>
                          <a:ea typeface="Tahoma" pitchFamily="34" charset="0"/>
                          <a:cs typeface="Tahoma" pitchFamily="34" charset="0"/>
                        </a:rPr>
                        <a:t>chức</a:t>
                      </a:r>
                      <a:endParaRPr lang="en-US" sz="1400" dirty="0">
                        <a:solidFill>
                          <a:schemeClr val="bg1"/>
                        </a:solidFill>
                        <a:latin typeface="Tahoma" pitchFamily="34" charset="0"/>
                        <a:ea typeface="Tahoma" pitchFamily="34" charset="0"/>
                        <a:cs typeface="Tahoma" pitchFamily="34" charset="0"/>
                      </a:endParaRPr>
                    </a:p>
                  </a:txBody>
                  <a:tcPr marL="68580" marR="68580" marT="34290" marB="34290"/>
                </a:tc>
                <a:extLst>
                  <a:ext uri="{0D108BD9-81ED-4DB2-BD59-A6C34878D82A}">
                    <a16:rowId xmlns:a16="http://schemas.microsoft.com/office/drawing/2014/main" val="101660539"/>
                  </a:ext>
                </a:extLst>
              </a:tr>
              <a:tr h="950863">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Tahoma" pitchFamily="34" charset="0"/>
                          <a:ea typeface="Tahoma" pitchFamily="34" charset="0"/>
                          <a:cs typeface="Tahoma" pitchFamily="34" charset="0"/>
                        </a:rPr>
                        <a:t>Chi </a:t>
                      </a:r>
                      <a:r>
                        <a:rPr lang="en-US" sz="1400" kern="1200" dirty="0" err="1">
                          <a:solidFill>
                            <a:schemeClr val="dk1"/>
                          </a:solidFill>
                          <a:effectLst/>
                          <a:latin typeface="Tahoma" pitchFamily="34" charset="0"/>
                          <a:ea typeface="Tahoma" pitchFamily="34" charset="0"/>
                          <a:cs typeface="Tahoma" pitchFamily="34" charset="0"/>
                        </a:rPr>
                        <a:t>tiết</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nhân</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viên</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số</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điện</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thoại</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địa</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chỉ</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nền</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tảng</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tổ</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chức</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công</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nghệ</a:t>
                      </a:r>
                      <a:r>
                        <a:rPr lang="en-US" sz="1400" kern="1200" dirty="0">
                          <a:solidFill>
                            <a:schemeClr val="dk1"/>
                          </a:solidFill>
                          <a:effectLst/>
                          <a:latin typeface="Tahoma" pitchFamily="34" charset="0"/>
                          <a:ea typeface="Tahoma" pitchFamily="34" charset="0"/>
                          <a:cs typeface="Tahoma" pitchFamily="34" charset="0"/>
                        </a:rPr>
                        <a:t> web, v.v.</a:t>
                      </a:r>
                      <a:endParaRPr lang="en-US" sz="1400" dirty="0">
                        <a:latin typeface="Tahoma" pitchFamily="34" charset="0"/>
                        <a:ea typeface="Tahoma" pitchFamily="34" charset="0"/>
                        <a:cs typeface="Tahoma" pitchFamily="34" charset="0"/>
                      </a:endParaRPr>
                    </a:p>
                  </a:txBody>
                  <a:tcPr marL="68580" marR="68580" marT="34290" marB="34290">
                    <a:solidFill>
                      <a:schemeClr val="bg1"/>
                    </a:solidFill>
                  </a:tcPr>
                </a:tc>
                <a:extLst>
                  <a:ext uri="{0D108BD9-81ED-4DB2-BD59-A6C34878D82A}">
                    <a16:rowId xmlns:a16="http://schemas.microsoft.com/office/drawing/2014/main" val="2095491446"/>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66817382"/>
              </p:ext>
            </p:extLst>
          </p:nvPr>
        </p:nvGraphicFramePr>
        <p:xfrm>
          <a:off x="3186178" y="4319088"/>
          <a:ext cx="2562114" cy="1250477"/>
        </p:xfrm>
        <a:graphic>
          <a:graphicData uri="http://schemas.openxmlformats.org/drawingml/2006/table">
            <a:tbl>
              <a:tblPr firstRow="1" bandRow="1">
                <a:tableStyleId>{5C22544A-7EE6-4342-B048-85BDC9FD1C3A}</a:tableStyleId>
              </a:tblPr>
              <a:tblGrid>
                <a:gridCol w="2562114">
                  <a:extLst>
                    <a:ext uri="{9D8B030D-6E8A-4147-A177-3AD203B41FA5}">
                      <a16:colId xmlns:a16="http://schemas.microsoft.com/office/drawing/2014/main" val="958648558"/>
                    </a:ext>
                  </a:extLst>
                </a:gridCol>
              </a:tblGrid>
              <a:tr h="274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bg1"/>
                          </a:solidFill>
                          <a:effectLst/>
                          <a:latin typeface="Tahoma" pitchFamily="34" charset="0"/>
                          <a:ea typeface="Tahoma" pitchFamily="34" charset="0"/>
                          <a:cs typeface="Tahoma" pitchFamily="34" charset="0"/>
                        </a:rPr>
                        <a:t>Thông</a:t>
                      </a:r>
                      <a:r>
                        <a:rPr lang="en-US" sz="1400" kern="1200" dirty="0">
                          <a:solidFill>
                            <a:schemeClr val="bg1"/>
                          </a:solidFill>
                          <a:effectLst/>
                          <a:latin typeface="Tahoma" pitchFamily="34" charset="0"/>
                          <a:ea typeface="Tahoma" pitchFamily="34" charset="0"/>
                          <a:cs typeface="Tahoma" pitchFamily="34" charset="0"/>
                        </a:rPr>
                        <a:t> tin </a:t>
                      </a:r>
                      <a:r>
                        <a:rPr lang="en-US" sz="1400" kern="1200" dirty="0" err="1">
                          <a:solidFill>
                            <a:schemeClr val="bg1"/>
                          </a:solidFill>
                          <a:effectLst/>
                          <a:latin typeface="Tahoma" pitchFamily="34" charset="0"/>
                          <a:ea typeface="Tahoma" pitchFamily="34" charset="0"/>
                          <a:cs typeface="Tahoma" pitchFamily="34" charset="0"/>
                        </a:rPr>
                        <a:t>mạng</a:t>
                      </a:r>
                      <a:r>
                        <a:rPr lang="en-US" sz="1400" kern="1200" dirty="0">
                          <a:solidFill>
                            <a:schemeClr val="bg1"/>
                          </a:solidFill>
                          <a:effectLst/>
                          <a:latin typeface="Tahoma" pitchFamily="34" charset="0"/>
                          <a:ea typeface="Tahoma" pitchFamily="34" charset="0"/>
                          <a:cs typeface="Tahoma" pitchFamily="34" charset="0"/>
                        </a:rPr>
                        <a:t> </a:t>
                      </a:r>
                      <a:r>
                        <a:rPr lang="en-US" sz="1400" kern="1200" dirty="0" err="1">
                          <a:solidFill>
                            <a:schemeClr val="bg1"/>
                          </a:solidFill>
                          <a:effectLst/>
                          <a:latin typeface="Tahoma" pitchFamily="34" charset="0"/>
                          <a:ea typeface="Tahoma" pitchFamily="34" charset="0"/>
                          <a:cs typeface="Tahoma" pitchFamily="34" charset="0"/>
                        </a:rPr>
                        <a:t>lưới</a:t>
                      </a:r>
                      <a:endParaRPr lang="en-US" sz="1400" dirty="0">
                        <a:solidFill>
                          <a:schemeClr val="bg1"/>
                        </a:solidFill>
                        <a:latin typeface="Tahoma" pitchFamily="34" charset="0"/>
                        <a:ea typeface="Tahoma" pitchFamily="34" charset="0"/>
                        <a:cs typeface="Tahoma" pitchFamily="34" charset="0"/>
                      </a:endParaRPr>
                    </a:p>
                  </a:txBody>
                  <a:tcPr marL="68580" marR="68580" marT="34290" marB="34290"/>
                </a:tc>
                <a:extLst>
                  <a:ext uri="{0D108BD9-81ED-4DB2-BD59-A6C34878D82A}">
                    <a16:rowId xmlns:a16="http://schemas.microsoft.com/office/drawing/2014/main" val="146003633"/>
                  </a:ext>
                </a:extLst>
              </a:tr>
              <a:tr h="9685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dk1"/>
                          </a:solidFill>
                          <a:effectLst/>
                          <a:latin typeface="Tahoma" pitchFamily="34" charset="0"/>
                          <a:ea typeface="Tahoma" pitchFamily="34" charset="0"/>
                          <a:cs typeface="Tahoma" pitchFamily="34" charset="0"/>
                        </a:rPr>
                        <a:t>Tên</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miền</a:t>
                      </a:r>
                      <a:r>
                        <a:rPr lang="en-US" sz="1400" kern="1200" dirty="0">
                          <a:solidFill>
                            <a:schemeClr val="dk1"/>
                          </a:solidFill>
                          <a:effectLst/>
                          <a:latin typeface="Tahoma" pitchFamily="34" charset="0"/>
                          <a:ea typeface="Tahoma" pitchFamily="34" charset="0"/>
                          <a:cs typeface="Tahoma" pitchFamily="34" charset="0"/>
                        </a:rPr>
                        <a:t> (Domain), </a:t>
                      </a:r>
                      <a:r>
                        <a:rPr lang="en-US" sz="1400" kern="1200" dirty="0" err="1">
                          <a:solidFill>
                            <a:schemeClr val="dk1"/>
                          </a:solidFill>
                          <a:effectLst/>
                          <a:latin typeface="Tahoma" pitchFamily="34" charset="0"/>
                          <a:ea typeface="Tahoma" pitchFamily="34" charset="0"/>
                          <a:cs typeface="Tahoma" pitchFamily="34" charset="0"/>
                        </a:rPr>
                        <a:t>tên</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miền</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phụ</a:t>
                      </a:r>
                      <a:r>
                        <a:rPr lang="en-US" sz="1400" kern="1200" baseline="0" dirty="0">
                          <a:solidFill>
                            <a:schemeClr val="dk1"/>
                          </a:solidFill>
                          <a:effectLst/>
                          <a:latin typeface="Tahoma" pitchFamily="34" charset="0"/>
                          <a:ea typeface="Tahoma" pitchFamily="34" charset="0"/>
                          <a:cs typeface="Tahoma" pitchFamily="34" charset="0"/>
                        </a:rPr>
                        <a:t> </a:t>
                      </a:r>
                      <a:r>
                        <a:rPr lang="en-US" sz="1400" kern="1200" dirty="0">
                          <a:solidFill>
                            <a:schemeClr val="dk1"/>
                          </a:solidFill>
                          <a:effectLst/>
                          <a:latin typeface="Tahoma" pitchFamily="34" charset="0"/>
                          <a:ea typeface="Tahoma" pitchFamily="34" charset="0"/>
                          <a:cs typeface="Tahoma" pitchFamily="34" charset="0"/>
                        </a:rPr>
                        <a:t>(Sub-domain), </a:t>
                      </a:r>
                      <a:r>
                        <a:rPr lang="en-US" sz="1400" kern="1200" dirty="0" err="1">
                          <a:solidFill>
                            <a:schemeClr val="dk1"/>
                          </a:solidFill>
                          <a:effectLst/>
                          <a:latin typeface="Tahoma" pitchFamily="34" charset="0"/>
                          <a:ea typeface="Tahoma" pitchFamily="34" charset="0"/>
                          <a:cs typeface="Tahoma" pitchFamily="34" charset="0"/>
                        </a:rPr>
                        <a:t>khối</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mạng</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địa</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chỉ</a:t>
                      </a:r>
                      <a:r>
                        <a:rPr lang="en-US" sz="1400" kern="1200" dirty="0">
                          <a:solidFill>
                            <a:schemeClr val="dk1"/>
                          </a:solidFill>
                          <a:effectLst/>
                          <a:latin typeface="Tahoma" pitchFamily="34" charset="0"/>
                          <a:ea typeface="Tahoma" pitchFamily="34" charset="0"/>
                          <a:cs typeface="Tahoma" pitchFamily="34" charset="0"/>
                        </a:rPr>
                        <a:t> IP </a:t>
                      </a:r>
                      <a:r>
                        <a:rPr lang="en-US" sz="1400" kern="1200" dirty="0" err="1">
                          <a:solidFill>
                            <a:schemeClr val="dk1"/>
                          </a:solidFill>
                          <a:effectLst/>
                          <a:latin typeface="Tahoma" pitchFamily="34" charset="0"/>
                          <a:ea typeface="Tahoma" pitchFamily="34" charset="0"/>
                          <a:cs typeface="Tahoma" pitchFamily="34" charset="0"/>
                        </a:rPr>
                        <a:t>của</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các</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hệ</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thống</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có</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thể</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tiếp</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cận</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Whois</a:t>
                      </a:r>
                      <a:r>
                        <a:rPr lang="en-US" sz="1400" kern="1200" dirty="0">
                          <a:solidFill>
                            <a:schemeClr val="dk1"/>
                          </a:solidFill>
                          <a:effectLst/>
                          <a:latin typeface="Tahoma" pitchFamily="34" charset="0"/>
                          <a:ea typeface="Tahoma" pitchFamily="34" charset="0"/>
                          <a:cs typeface="Tahoma" pitchFamily="34" charset="0"/>
                        </a:rPr>
                        <a:t>, DNS, v.v.</a:t>
                      </a:r>
                    </a:p>
                  </a:txBody>
                  <a:tcPr marL="68580" marR="68580" marT="34290" marB="34290">
                    <a:solidFill>
                      <a:schemeClr val="bg1"/>
                    </a:solidFill>
                  </a:tcPr>
                </a:tc>
                <a:extLst>
                  <a:ext uri="{0D108BD9-81ED-4DB2-BD59-A6C34878D82A}">
                    <a16:rowId xmlns:a16="http://schemas.microsoft.com/office/drawing/2014/main" val="187664398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311154697"/>
              </p:ext>
            </p:extLst>
          </p:nvPr>
        </p:nvGraphicFramePr>
        <p:xfrm>
          <a:off x="5919744" y="4329725"/>
          <a:ext cx="2693679" cy="1232494"/>
        </p:xfrm>
        <a:graphic>
          <a:graphicData uri="http://schemas.openxmlformats.org/drawingml/2006/table">
            <a:tbl>
              <a:tblPr firstRow="1" bandRow="1">
                <a:tableStyleId>{5C22544A-7EE6-4342-B048-85BDC9FD1C3A}</a:tableStyleId>
              </a:tblPr>
              <a:tblGrid>
                <a:gridCol w="2693679">
                  <a:extLst>
                    <a:ext uri="{9D8B030D-6E8A-4147-A177-3AD203B41FA5}">
                      <a16:colId xmlns:a16="http://schemas.microsoft.com/office/drawing/2014/main" val="1052688148"/>
                    </a:ext>
                  </a:extLst>
                </a:gridCol>
              </a:tblGrid>
              <a:tr h="27840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bg1"/>
                          </a:solidFill>
                          <a:effectLst/>
                          <a:latin typeface="Tahoma" pitchFamily="34" charset="0"/>
                          <a:ea typeface="Tahoma" pitchFamily="34" charset="0"/>
                          <a:cs typeface="Tahoma" pitchFamily="34" charset="0"/>
                        </a:rPr>
                        <a:t>Thông</a:t>
                      </a:r>
                      <a:r>
                        <a:rPr lang="en-US" sz="1400" kern="1200" dirty="0">
                          <a:solidFill>
                            <a:schemeClr val="bg1"/>
                          </a:solidFill>
                          <a:effectLst/>
                          <a:latin typeface="Tahoma" pitchFamily="34" charset="0"/>
                          <a:ea typeface="Tahoma" pitchFamily="34" charset="0"/>
                          <a:cs typeface="Tahoma" pitchFamily="34" charset="0"/>
                        </a:rPr>
                        <a:t> tin </a:t>
                      </a:r>
                      <a:r>
                        <a:rPr lang="en-US" sz="1400" kern="1200" dirty="0" err="1">
                          <a:solidFill>
                            <a:schemeClr val="bg1"/>
                          </a:solidFill>
                          <a:effectLst/>
                          <a:latin typeface="Tahoma" pitchFamily="34" charset="0"/>
                          <a:ea typeface="Tahoma" pitchFamily="34" charset="0"/>
                          <a:cs typeface="Tahoma" pitchFamily="34" charset="0"/>
                        </a:rPr>
                        <a:t>hệ</a:t>
                      </a:r>
                      <a:r>
                        <a:rPr lang="en-US" sz="1400" kern="1200" dirty="0">
                          <a:solidFill>
                            <a:schemeClr val="bg1"/>
                          </a:solidFill>
                          <a:effectLst/>
                          <a:latin typeface="Tahoma" pitchFamily="34" charset="0"/>
                          <a:ea typeface="Tahoma" pitchFamily="34" charset="0"/>
                          <a:cs typeface="Tahoma" pitchFamily="34" charset="0"/>
                        </a:rPr>
                        <a:t> </a:t>
                      </a:r>
                      <a:r>
                        <a:rPr lang="en-US" sz="1400" kern="1200" dirty="0" err="1">
                          <a:solidFill>
                            <a:schemeClr val="bg1"/>
                          </a:solidFill>
                          <a:effectLst/>
                          <a:latin typeface="Tahoma" pitchFamily="34" charset="0"/>
                          <a:ea typeface="Tahoma" pitchFamily="34" charset="0"/>
                          <a:cs typeface="Tahoma" pitchFamily="34" charset="0"/>
                        </a:rPr>
                        <a:t>thống</a:t>
                      </a:r>
                      <a:endParaRPr lang="en-US" sz="1400" dirty="0">
                        <a:solidFill>
                          <a:schemeClr val="bg1"/>
                        </a:solidFill>
                        <a:latin typeface="Tahoma" pitchFamily="34" charset="0"/>
                        <a:ea typeface="Tahoma" pitchFamily="34" charset="0"/>
                        <a:cs typeface="Tahoma" pitchFamily="34" charset="0"/>
                      </a:endParaRPr>
                    </a:p>
                  </a:txBody>
                  <a:tcPr marL="68580" marR="68580" marT="34290" marB="34290"/>
                </a:tc>
                <a:extLst>
                  <a:ext uri="{0D108BD9-81ED-4DB2-BD59-A6C34878D82A}">
                    <a16:rowId xmlns:a16="http://schemas.microsoft.com/office/drawing/2014/main" val="3410677537"/>
                  </a:ext>
                </a:extLst>
              </a:tr>
              <a:tr h="950554">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400" kern="1200" dirty="0" err="1">
                          <a:solidFill>
                            <a:schemeClr val="dk1"/>
                          </a:solidFill>
                          <a:effectLst/>
                          <a:latin typeface="Tahoma" pitchFamily="34" charset="0"/>
                          <a:ea typeface="Tahoma" pitchFamily="34" charset="0"/>
                          <a:cs typeface="Tahoma" pitchFamily="34" charset="0"/>
                        </a:rPr>
                        <a:t>Thông</a:t>
                      </a:r>
                      <a:r>
                        <a:rPr lang="en-US" sz="1400" kern="1200" dirty="0">
                          <a:solidFill>
                            <a:schemeClr val="dk1"/>
                          </a:solidFill>
                          <a:effectLst/>
                          <a:latin typeface="Tahoma" pitchFamily="34" charset="0"/>
                          <a:ea typeface="Tahoma" pitchFamily="34" charset="0"/>
                          <a:cs typeface="Tahoma" pitchFamily="34" charset="0"/>
                        </a:rPr>
                        <a:t> tin </a:t>
                      </a:r>
                      <a:r>
                        <a:rPr lang="en-US" sz="1400" kern="1200" dirty="0" err="1">
                          <a:solidFill>
                            <a:schemeClr val="dk1"/>
                          </a:solidFill>
                          <a:effectLst/>
                          <a:latin typeface="Tahoma" pitchFamily="34" charset="0"/>
                          <a:ea typeface="Tahoma" pitchFamily="34" charset="0"/>
                          <a:cs typeface="Tahoma" pitchFamily="34" charset="0"/>
                        </a:rPr>
                        <a:t>hệ</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thống</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Hệ</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điều</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hành</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và</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vị</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trí</a:t>
                      </a:r>
                      <a:r>
                        <a:rPr lang="en-US" sz="1400" kern="1200" dirty="0">
                          <a:solidFill>
                            <a:schemeClr val="dk1"/>
                          </a:solidFill>
                          <a:effectLst/>
                          <a:latin typeface="Tahoma" pitchFamily="34" charset="0"/>
                          <a:ea typeface="Tahoma" pitchFamily="34" charset="0"/>
                          <a:cs typeface="Tahoma" pitchFamily="34" charset="0"/>
                        </a:rPr>
                        <a:t> </a:t>
                      </a:r>
                      <a:r>
                        <a:rPr lang="en-US" sz="1400" kern="1200" dirty="0" err="1">
                          <a:solidFill>
                            <a:schemeClr val="dk1"/>
                          </a:solidFill>
                          <a:effectLst/>
                          <a:latin typeface="Tahoma" pitchFamily="34" charset="0"/>
                          <a:ea typeface="Tahoma" pitchFamily="34" charset="0"/>
                          <a:cs typeface="Tahoma" pitchFamily="34" charset="0"/>
                        </a:rPr>
                        <a:t>của</a:t>
                      </a:r>
                      <a:r>
                        <a:rPr lang="en-US" sz="1400" kern="1200" dirty="0">
                          <a:solidFill>
                            <a:schemeClr val="dk1"/>
                          </a:solidFill>
                          <a:effectLst/>
                          <a:latin typeface="Tahoma" pitchFamily="34" charset="0"/>
                          <a:ea typeface="Tahoma" pitchFamily="34" charset="0"/>
                          <a:cs typeface="Tahoma" pitchFamily="34" charset="0"/>
                        </a:rPr>
                        <a:t> web server, users </a:t>
                      </a:r>
                      <a:r>
                        <a:rPr lang="en-US" sz="1400" kern="1200" dirty="0" err="1">
                          <a:solidFill>
                            <a:schemeClr val="dk1"/>
                          </a:solidFill>
                          <a:effectLst/>
                          <a:latin typeface="Tahoma" pitchFamily="34" charset="0"/>
                          <a:ea typeface="Tahoma" pitchFamily="34" charset="0"/>
                          <a:cs typeface="Tahoma" pitchFamily="34" charset="0"/>
                        </a:rPr>
                        <a:t>và</a:t>
                      </a:r>
                      <a:r>
                        <a:rPr lang="en-US" sz="1400" kern="1200" dirty="0">
                          <a:solidFill>
                            <a:schemeClr val="dk1"/>
                          </a:solidFill>
                          <a:effectLst/>
                          <a:latin typeface="Tahoma" pitchFamily="34" charset="0"/>
                          <a:ea typeface="Tahoma" pitchFamily="34" charset="0"/>
                          <a:cs typeface="Tahoma" pitchFamily="34" charset="0"/>
                        </a:rPr>
                        <a:t> passwords, v.v.</a:t>
                      </a:r>
                      <a:endParaRPr lang="en-US" sz="1400" dirty="0">
                        <a:latin typeface="Tahoma" pitchFamily="34" charset="0"/>
                        <a:ea typeface="Tahoma" pitchFamily="34" charset="0"/>
                        <a:cs typeface="Tahoma" pitchFamily="34" charset="0"/>
                      </a:endParaRPr>
                    </a:p>
                  </a:txBody>
                  <a:tcPr marL="68580" marR="68580" marT="34290" marB="34290">
                    <a:solidFill>
                      <a:schemeClr val="bg1"/>
                    </a:solidFill>
                  </a:tcPr>
                </a:tc>
                <a:extLst>
                  <a:ext uri="{0D108BD9-81ED-4DB2-BD59-A6C34878D82A}">
                    <a16:rowId xmlns:a16="http://schemas.microsoft.com/office/drawing/2014/main" val="1548590436"/>
                  </a:ext>
                </a:extLst>
              </a:tr>
            </a:tbl>
          </a:graphicData>
        </a:graphic>
      </p:graphicFrame>
      <p:sp>
        <p:nvSpPr>
          <p:cNvPr id="13" name="TextBox 12"/>
          <p:cNvSpPr txBox="1"/>
          <p:nvPr/>
        </p:nvSpPr>
        <p:spPr>
          <a:xfrm>
            <a:off x="1283936" y="34506"/>
            <a:ext cx="6804728" cy="646331"/>
          </a:xfrm>
          <a:prstGeom prst="rect">
            <a:avLst/>
          </a:prstGeom>
          <a:noFill/>
        </p:spPr>
        <p:txBody>
          <a:bodyPr wrap="square" rtlCol="0">
            <a:spAutoFit/>
          </a:bodyPr>
          <a:lstStyle/>
          <a:p>
            <a:pPr algn="ctr"/>
            <a:r>
              <a:rPr lang="en-US" sz="3600" b="1" dirty="0" smtClean="0">
                <a:solidFill>
                  <a:srgbClr val="FF0000"/>
                </a:solidFill>
                <a:latin typeface="Arial" panose="020B0604020202020204" pitchFamily="34" charset="0"/>
                <a:cs typeface="Arial" panose="020B0604020202020204" pitchFamily="34" charset="0"/>
              </a:rPr>
              <a:t>Thu </a:t>
            </a:r>
            <a:r>
              <a:rPr lang="en-US" sz="3600" b="1" dirty="0" err="1" smtClean="0">
                <a:solidFill>
                  <a:srgbClr val="FF0000"/>
                </a:solidFill>
                <a:latin typeface="Arial" panose="020B0604020202020204" pitchFamily="34" charset="0"/>
                <a:cs typeface="Arial" panose="020B0604020202020204" pitchFamily="34" charset="0"/>
              </a:rPr>
              <a:t>thập</a:t>
            </a:r>
            <a:r>
              <a:rPr lang="en-US" sz="3600" b="1" dirty="0" smtClean="0">
                <a:solidFill>
                  <a:srgbClr val="FF0000"/>
                </a:solidFill>
                <a:latin typeface="Arial" panose="020B0604020202020204" pitchFamily="34" charset="0"/>
                <a:cs typeface="Arial" panose="020B0604020202020204" pitchFamily="34" charset="0"/>
              </a:rPr>
              <a:t> </a:t>
            </a:r>
            <a:r>
              <a:rPr lang="en-US" sz="3600" b="1" dirty="0" err="1" smtClean="0">
                <a:solidFill>
                  <a:srgbClr val="FF0000"/>
                </a:solidFill>
                <a:latin typeface="Arial" panose="020B0604020202020204" pitchFamily="34" charset="0"/>
                <a:cs typeface="Arial" panose="020B0604020202020204" pitchFamily="34" charset="0"/>
              </a:rPr>
              <a:t>thông</a:t>
            </a:r>
            <a:r>
              <a:rPr lang="en-US" sz="3600" b="1" dirty="0" smtClean="0">
                <a:solidFill>
                  <a:srgbClr val="FF0000"/>
                </a:solidFill>
                <a:latin typeface="Arial" panose="020B0604020202020204" pitchFamily="34" charset="0"/>
                <a:cs typeface="Arial" panose="020B0604020202020204" pitchFamily="34" charset="0"/>
              </a:rPr>
              <a:t> tin </a:t>
            </a:r>
            <a:r>
              <a:rPr lang="en-US" sz="3600" b="1" dirty="0" err="1">
                <a:solidFill>
                  <a:srgbClr val="FF0000"/>
                </a:solidFill>
                <a:latin typeface="Arial" panose="020B0604020202020204" pitchFamily="34" charset="0"/>
                <a:cs typeface="Arial" panose="020B0604020202020204" pitchFamily="34" charset="0"/>
              </a:rPr>
              <a:t>là</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gì</a:t>
            </a:r>
            <a:r>
              <a:rPr lang="en-US" sz="3600" b="1" dirty="0">
                <a:solidFill>
                  <a:srgbClr val="FF0000"/>
                </a:solidFill>
                <a:latin typeface="Arial" panose="020B0604020202020204" pitchFamily="34" charset="0"/>
                <a:cs typeface="Arial" panose="020B0604020202020204" pitchFamily="34" charset="0"/>
              </a:rPr>
              <a:t>?</a:t>
            </a:r>
          </a:p>
        </p:txBody>
      </p:sp>
      <p:graphicFrame>
        <p:nvGraphicFramePr>
          <p:cNvPr id="15" name="Table 14"/>
          <p:cNvGraphicFramePr>
            <a:graphicFrameLocks noGrp="1"/>
          </p:cNvGraphicFramePr>
          <p:nvPr>
            <p:extLst>
              <p:ext uri="{D42A27DB-BD31-4B8C-83A1-F6EECF244321}">
                <p14:modId xmlns:p14="http://schemas.microsoft.com/office/powerpoint/2010/main" val="1763551906"/>
              </p:ext>
            </p:extLst>
          </p:nvPr>
        </p:nvGraphicFramePr>
        <p:xfrm>
          <a:off x="152400" y="990600"/>
          <a:ext cx="8572500" cy="1165860"/>
        </p:xfrm>
        <a:graphic>
          <a:graphicData uri="http://schemas.openxmlformats.org/drawingml/2006/table">
            <a:tbl>
              <a:tblPr firstRow="1" bandRow="1">
                <a:tableStyleId>{5C22544A-7EE6-4342-B048-85BDC9FD1C3A}</a:tableStyleId>
              </a:tblPr>
              <a:tblGrid>
                <a:gridCol w="8572500">
                  <a:extLst>
                    <a:ext uri="{9D8B030D-6E8A-4147-A177-3AD203B41FA5}">
                      <a16:colId xmlns:a16="http://schemas.microsoft.com/office/drawing/2014/main" val="2730013295"/>
                    </a:ext>
                  </a:extLst>
                </a:gridCol>
              </a:tblGrid>
              <a:tr h="1143623">
                <a:tc>
                  <a:txBody>
                    <a:bodyPr/>
                    <a:lstStyle/>
                    <a:p>
                      <a:pPr marL="285750" marR="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dirty="0" smtClean="0">
                          <a:solidFill>
                            <a:schemeClr val="tx1"/>
                          </a:solidFill>
                          <a:latin typeface="Tahoma" panose="020B0604030504040204" pitchFamily="34" charset="0"/>
                          <a:ea typeface="Tahoma" panose="020B0604030504040204" pitchFamily="34" charset="0"/>
                          <a:cs typeface="Tahoma" panose="020B0604030504040204" pitchFamily="34" charset="0"/>
                        </a:rPr>
                        <a:t>Thu </a:t>
                      </a:r>
                      <a:r>
                        <a:rPr lang="en-US" sz="18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thập</a:t>
                      </a:r>
                      <a:r>
                        <a:rPr lang="en-US" sz="18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baseline="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thông</a:t>
                      </a:r>
                      <a:r>
                        <a:rPr lang="en-US" sz="18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tin (</a:t>
                      </a:r>
                      <a:r>
                        <a:rPr lang="en-US" sz="18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Footprinting</a:t>
                      </a:r>
                      <a:r>
                        <a:rPr lang="en-US" sz="18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là</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bước</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đầu</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của</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bất</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kỳ</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tấn</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công</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nào</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vào</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hệ</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thống</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thông</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tin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trong</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đó</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kẻ</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tấn</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công</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rgbClr val="FF0000"/>
                          </a:solidFill>
                          <a:latin typeface="Tahoma" panose="020B0604030504040204" pitchFamily="34" charset="0"/>
                          <a:ea typeface="Tahoma" panose="020B0604030504040204" pitchFamily="34" charset="0"/>
                          <a:cs typeface="Tahoma" panose="020B0604030504040204" pitchFamily="34" charset="0"/>
                        </a:rPr>
                        <a:t>thu</a:t>
                      </a:r>
                      <a:r>
                        <a:rPr lang="en-US" sz="18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rgbClr val="FF0000"/>
                          </a:solidFill>
                          <a:latin typeface="Tahoma" panose="020B0604030504040204" pitchFamily="34" charset="0"/>
                          <a:ea typeface="Tahoma" panose="020B0604030504040204" pitchFamily="34" charset="0"/>
                          <a:cs typeface="Tahoma" panose="020B0604030504040204" pitchFamily="34" charset="0"/>
                        </a:rPr>
                        <a:t>thập</a:t>
                      </a:r>
                      <a:r>
                        <a:rPr lang="en-US" sz="18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rgbClr val="FF0000"/>
                          </a:solidFill>
                          <a:latin typeface="Tahoma" panose="020B0604030504040204" pitchFamily="34" charset="0"/>
                          <a:ea typeface="Tahoma" panose="020B0604030504040204" pitchFamily="34" charset="0"/>
                          <a:cs typeface="Tahoma" panose="020B0604030504040204" pitchFamily="34" charset="0"/>
                        </a:rPr>
                        <a:t>thông</a:t>
                      </a:r>
                      <a:r>
                        <a:rPr lang="en-US" sz="1800" dirty="0">
                          <a:solidFill>
                            <a:srgbClr val="FF0000"/>
                          </a:solidFill>
                          <a:latin typeface="Tahoma" panose="020B0604030504040204" pitchFamily="34" charset="0"/>
                          <a:ea typeface="Tahoma" panose="020B0604030504040204" pitchFamily="34" charset="0"/>
                          <a:cs typeface="Tahoma" panose="020B0604030504040204" pitchFamily="34" charset="0"/>
                        </a:rPr>
                        <a:t> tin </a:t>
                      </a:r>
                      <a:r>
                        <a:rPr lang="en-US" sz="1800" dirty="0" err="1">
                          <a:solidFill>
                            <a:srgbClr val="FF0000"/>
                          </a:solidFill>
                          <a:latin typeface="Tahoma" panose="020B0604030504040204" pitchFamily="34" charset="0"/>
                          <a:ea typeface="Tahoma" panose="020B0604030504040204" pitchFamily="34" charset="0"/>
                          <a:cs typeface="Tahoma" panose="020B0604030504040204" pitchFamily="34" charset="0"/>
                        </a:rPr>
                        <a:t>về</a:t>
                      </a:r>
                      <a:r>
                        <a:rPr lang="en-US" sz="18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rgbClr val="FF0000"/>
                          </a:solidFill>
                          <a:latin typeface="Tahoma" panose="020B0604030504040204" pitchFamily="34" charset="0"/>
                          <a:ea typeface="Tahoma" panose="020B0604030504040204" pitchFamily="34" charset="0"/>
                          <a:cs typeface="Tahoma" panose="020B0604030504040204" pitchFamily="34" charset="0"/>
                        </a:rPr>
                        <a:t>hệ</a:t>
                      </a:r>
                      <a:r>
                        <a:rPr lang="en-US" sz="18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rgbClr val="FF0000"/>
                          </a:solidFill>
                          <a:latin typeface="Tahoma" panose="020B0604030504040204" pitchFamily="34" charset="0"/>
                          <a:ea typeface="Tahoma" panose="020B0604030504040204" pitchFamily="34" charset="0"/>
                          <a:cs typeface="Tahoma" panose="020B0604030504040204" pitchFamily="34" charset="0"/>
                        </a:rPr>
                        <a:t>thống</a:t>
                      </a:r>
                      <a:r>
                        <a:rPr lang="en-US" sz="18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rgbClr val="FF0000"/>
                          </a:solidFill>
                          <a:latin typeface="Tahoma" panose="020B0604030504040204" pitchFamily="34" charset="0"/>
                          <a:ea typeface="Tahoma" panose="020B0604030504040204" pitchFamily="34" charset="0"/>
                          <a:cs typeface="Tahoma" panose="020B0604030504040204" pitchFamily="34" charset="0"/>
                        </a:rPr>
                        <a:t>mạng</a:t>
                      </a:r>
                      <a:r>
                        <a:rPr lang="en-US" sz="1800" dirty="0">
                          <a:solidFill>
                            <a:srgbClr val="FF0000"/>
                          </a:solidFill>
                          <a:latin typeface="Tahoma" panose="020B0604030504040204" pitchFamily="34" charset="0"/>
                          <a:ea typeface="Tahoma" panose="020B0604030504040204" pitchFamily="34" charset="0"/>
                          <a:cs typeface="Tahoma" panose="020B0604030504040204" pitchFamily="34" charset="0"/>
                        </a:rPr>
                        <a:t> (network) </a:t>
                      </a:r>
                      <a:r>
                        <a:rPr lang="en-US" sz="1800" dirty="0" err="1">
                          <a:solidFill>
                            <a:srgbClr val="FF0000"/>
                          </a:solidFill>
                          <a:latin typeface="Tahoma" panose="020B0604030504040204" pitchFamily="34" charset="0"/>
                          <a:ea typeface="Tahoma" panose="020B0604030504040204" pitchFamily="34" charset="0"/>
                          <a:cs typeface="Tahoma" panose="020B0604030504040204" pitchFamily="34" charset="0"/>
                        </a:rPr>
                        <a:t>của</a:t>
                      </a:r>
                      <a:r>
                        <a:rPr lang="en-US" sz="18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rgbClr val="FF0000"/>
                          </a:solidFill>
                          <a:latin typeface="Tahoma" panose="020B0604030504040204" pitchFamily="34" charset="0"/>
                          <a:ea typeface="Tahoma" panose="020B0604030504040204" pitchFamily="34" charset="0"/>
                          <a:cs typeface="Tahoma" panose="020B0604030504040204" pitchFamily="34" charset="0"/>
                        </a:rPr>
                        <a:t>mục</a:t>
                      </a:r>
                      <a:r>
                        <a:rPr lang="en-US" sz="18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rgbClr val="FF0000"/>
                          </a:solidFill>
                          <a:latin typeface="Tahoma" panose="020B0604030504040204" pitchFamily="34" charset="0"/>
                          <a:ea typeface="Tahoma" panose="020B0604030504040204" pitchFamily="34" charset="0"/>
                          <a:cs typeface="Tahoma" panose="020B0604030504040204" pitchFamily="34" charset="0"/>
                        </a:rPr>
                        <a:t>tiêu</a:t>
                      </a:r>
                      <a:r>
                        <a:rPr lang="en-US" sz="18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để</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xác</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định</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nhiều</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cách</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khác</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nhau</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để</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xâm</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nhập</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vào</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hệ</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thống</a:t>
                      </a:r>
                      <a:endParaRPr lang="en-US"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34290" marB="34290">
                    <a:solidFill>
                      <a:schemeClr val="bg1"/>
                    </a:solidFill>
                  </a:tcPr>
                </a:tc>
                <a:extLst>
                  <a:ext uri="{0D108BD9-81ED-4DB2-BD59-A6C34878D82A}">
                    <a16:rowId xmlns:a16="http://schemas.microsoft.com/office/drawing/2014/main" val="3802150055"/>
                  </a:ext>
                </a:extLst>
              </a:tr>
            </a:tbl>
          </a:graphicData>
        </a:graphic>
      </p:graphicFrame>
    </p:spTree>
    <p:extLst>
      <p:ext uri="{BB962C8B-B14F-4D97-AF65-F5344CB8AC3E}">
        <p14:creationId xmlns:p14="http://schemas.microsoft.com/office/powerpoint/2010/main" val="41843975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 </a:t>
            </a:r>
            <a:r>
              <a:rPr lang="en-US" dirty="0" err="1"/>
              <a:t>dõi</a:t>
            </a:r>
            <a:r>
              <a:rPr lang="en-US" dirty="0"/>
              <a:t> Reputation </a:t>
            </a:r>
            <a:r>
              <a:rPr lang="en-US" dirty="0" err="1"/>
              <a:t>của</a:t>
            </a:r>
            <a:r>
              <a:rPr lang="en-US" dirty="0"/>
              <a:t> </a:t>
            </a:r>
            <a:r>
              <a:rPr lang="en-US" dirty="0" err="1"/>
              <a:t>đối</a:t>
            </a:r>
            <a:r>
              <a:rPr lang="en-US" dirty="0"/>
              <a:t> </a:t>
            </a:r>
            <a:r>
              <a:rPr lang="en-US" dirty="0" err="1"/>
              <a:t>tượng</a:t>
            </a:r>
            <a:r>
              <a:rPr lang="en-US" dirty="0"/>
              <a:t>(ORM)</a:t>
            </a:r>
          </a:p>
        </p:txBody>
      </p:sp>
      <p:sp>
        <p:nvSpPr>
          <p:cNvPr id="4" name="Slide Number Placeholder 3"/>
          <p:cNvSpPr>
            <a:spLocks noGrp="1"/>
          </p:cNvSpPr>
          <p:nvPr>
            <p:ph type="sldNum" sz="quarter" idx="12"/>
          </p:nvPr>
        </p:nvSpPr>
        <p:spPr/>
        <p:txBody>
          <a:bodyPr/>
          <a:lstStyle/>
          <a:p>
            <a:fld id="{3E15BD7C-E074-4D4A-84C3-500EE5B9C190}" type="slidenum">
              <a:rPr lang="ru-RU" smtClean="0"/>
              <a:pPr/>
              <a:t>50</a:t>
            </a:fld>
            <a:endParaRPr lang="ru-RU"/>
          </a:p>
        </p:txBody>
      </p:sp>
      <p:pic>
        <p:nvPicPr>
          <p:cNvPr id="5" name="Picture 4"/>
          <p:cNvPicPr>
            <a:picLocks noChangeAspect="1"/>
          </p:cNvPicPr>
          <p:nvPr/>
        </p:nvPicPr>
        <p:blipFill>
          <a:blip r:embed="rId2"/>
          <a:stretch>
            <a:fillRect/>
          </a:stretch>
        </p:blipFill>
        <p:spPr>
          <a:xfrm>
            <a:off x="0" y="1371600"/>
            <a:ext cx="9144000" cy="5427113"/>
          </a:xfrm>
          <a:prstGeom prst="rect">
            <a:avLst/>
          </a:prstGeom>
        </p:spPr>
      </p:pic>
    </p:spTree>
    <p:extLst>
      <p:ext uri="{BB962C8B-B14F-4D97-AF65-F5344CB8AC3E}">
        <p14:creationId xmlns:p14="http://schemas.microsoft.com/office/powerpoint/2010/main" val="26036712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Theo </a:t>
            </a:r>
            <a:r>
              <a:rPr lang="en-US" sz="3600" dirty="0" err="1"/>
              <a:t>dõi</a:t>
            </a:r>
            <a:r>
              <a:rPr lang="en-US" sz="3600" dirty="0"/>
              <a:t> Reputation </a:t>
            </a:r>
            <a:r>
              <a:rPr lang="en-US" sz="3600" dirty="0" err="1"/>
              <a:t>của</a:t>
            </a:r>
            <a:r>
              <a:rPr lang="en-US" sz="3600" dirty="0"/>
              <a:t> </a:t>
            </a:r>
            <a:r>
              <a:rPr lang="en-US" sz="3600" dirty="0" err="1"/>
              <a:t>đối</a:t>
            </a:r>
            <a:r>
              <a:rPr lang="en-US" sz="3600" dirty="0"/>
              <a:t> </a:t>
            </a:r>
            <a:r>
              <a:rPr lang="en-US" sz="3600" dirty="0" err="1"/>
              <a:t>tượng</a:t>
            </a:r>
            <a:r>
              <a:rPr lang="en-US" sz="3600" dirty="0"/>
              <a:t>(ORM)</a:t>
            </a:r>
          </a:p>
        </p:txBody>
      </p:sp>
      <p:sp>
        <p:nvSpPr>
          <p:cNvPr id="4" name="Slide Number Placeholder 3"/>
          <p:cNvSpPr>
            <a:spLocks noGrp="1"/>
          </p:cNvSpPr>
          <p:nvPr>
            <p:ph type="sldNum" sz="quarter" idx="12"/>
          </p:nvPr>
        </p:nvSpPr>
        <p:spPr/>
        <p:txBody>
          <a:bodyPr/>
          <a:lstStyle/>
          <a:p>
            <a:fld id="{3E15BD7C-E074-4D4A-84C3-500EE5B9C190}" type="slidenum">
              <a:rPr lang="ru-RU" smtClean="0"/>
              <a:pPr/>
              <a:t>51</a:t>
            </a:fld>
            <a:endParaRPr lang="ru-RU"/>
          </a:p>
        </p:txBody>
      </p:sp>
      <p:pic>
        <p:nvPicPr>
          <p:cNvPr id="2" name="Picture 1"/>
          <p:cNvPicPr>
            <a:picLocks noChangeAspect="1"/>
          </p:cNvPicPr>
          <p:nvPr/>
        </p:nvPicPr>
        <p:blipFill>
          <a:blip r:embed="rId2"/>
          <a:stretch>
            <a:fillRect/>
          </a:stretch>
        </p:blipFill>
        <p:spPr>
          <a:xfrm>
            <a:off x="-1" y="1371600"/>
            <a:ext cx="9156202" cy="5640266"/>
          </a:xfrm>
          <a:prstGeom prst="rect">
            <a:avLst/>
          </a:prstGeom>
        </p:spPr>
      </p:pic>
    </p:spTree>
    <p:extLst>
      <p:ext uri="{BB962C8B-B14F-4D97-AF65-F5344CB8AC3E}">
        <p14:creationId xmlns:p14="http://schemas.microsoft.com/office/powerpoint/2010/main" val="20799467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công</a:t>
            </a:r>
            <a:r>
              <a:rPr lang="en-US" dirty="0" smtClean="0">
                <a:solidFill>
                  <a:schemeClr val="bg1">
                    <a:lumMod val="50000"/>
                  </a:schemeClr>
                </a:solidFill>
              </a:rPr>
              <a:t> </a:t>
            </a:r>
            <a:r>
              <a:rPr lang="en-US" dirty="0" err="1" smtClean="0">
                <a:solidFill>
                  <a:schemeClr val="bg1">
                    <a:lumMod val="50000"/>
                  </a:schemeClr>
                </a:solidFill>
              </a:rPr>
              <a:t>cụ</a:t>
            </a:r>
            <a:r>
              <a:rPr lang="en-US" dirty="0" smtClean="0">
                <a:solidFill>
                  <a:schemeClr val="bg1">
                    <a:lumMod val="50000"/>
                  </a:schemeClr>
                </a:solidFill>
              </a:rPr>
              <a:t> </a:t>
            </a:r>
            <a:r>
              <a:rPr lang="en-US" dirty="0" err="1" smtClean="0">
                <a:solidFill>
                  <a:schemeClr val="bg1">
                    <a:lumMod val="50000"/>
                  </a:schemeClr>
                </a:solidFill>
              </a:rPr>
              <a:t>tìm</a:t>
            </a:r>
            <a:r>
              <a:rPr lang="en-US" dirty="0" smtClean="0">
                <a:solidFill>
                  <a:schemeClr val="bg1">
                    <a:lumMod val="50000"/>
                  </a:schemeClr>
                </a:solidFill>
              </a:rPr>
              <a:t> </a:t>
            </a:r>
            <a:r>
              <a:rPr lang="en-US" dirty="0" err="1" smtClean="0">
                <a:solidFill>
                  <a:schemeClr val="bg1">
                    <a:lumMod val="50000"/>
                  </a:schemeClr>
                </a:solidFill>
              </a:rPr>
              <a:t>kiếm</a:t>
            </a:r>
            <a:r>
              <a:rPr lang="en-US" dirty="0" smtClean="0">
                <a:solidFill>
                  <a:schemeClr val="bg1">
                    <a:lumMod val="50000"/>
                  </a:schemeClr>
                </a:solidFill>
              </a:rPr>
              <a:t> </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dịch</a:t>
            </a:r>
            <a:r>
              <a:rPr lang="en-US" dirty="0" smtClean="0">
                <a:solidFill>
                  <a:schemeClr val="bg1">
                    <a:lumMod val="50000"/>
                  </a:schemeClr>
                </a:solidFill>
              </a:rPr>
              <a:t> </a:t>
            </a:r>
            <a:r>
              <a:rPr lang="en-US" dirty="0" err="1" smtClean="0">
                <a:solidFill>
                  <a:schemeClr val="bg1">
                    <a:lumMod val="50000"/>
                  </a:schemeClr>
                </a:solidFill>
              </a:rPr>
              <a:t>vụ</a:t>
            </a:r>
            <a:r>
              <a:rPr lang="en-US" dirty="0" smtClean="0">
                <a:solidFill>
                  <a:schemeClr val="bg1">
                    <a:lumMod val="50000"/>
                  </a:schemeClr>
                </a:solidFill>
              </a:rPr>
              <a:t> web</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mạng</a:t>
            </a:r>
            <a:r>
              <a:rPr lang="en-US" dirty="0" smtClean="0">
                <a:solidFill>
                  <a:schemeClr val="bg1">
                    <a:lumMod val="50000"/>
                  </a:schemeClr>
                </a:solidFill>
              </a:rPr>
              <a:t> </a:t>
            </a:r>
            <a:r>
              <a:rPr lang="en-US" dirty="0" err="1" smtClean="0">
                <a:solidFill>
                  <a:schemeClr val="bg1">
                    <a:lumMod val="50000"/>
                  </a:schemeClr>
                </a:solidFill>
              </a:rPr>
              <a:t>xã</a:t>
            </a:r>
            <a:r>
              <a:rPr lang="en-US" dirty="0" smtClean="0">
                <a:solidFill>
                  <a:schemeClr val="bg1">
                    <a:lumMod val="50000"/>
                  </a:schemeClr>
                </a:solidFill>
              </a:rPr>
              <a:t> </a:t>
            </a:r>
            <a:r>
              <a:rPr lang="en-US" dirty="0" err="1" smtClean="0">
                <a:solidFill>
                  <a:schemeClr val="bg1">
                    <a:lumMod val="50000"/>
                  </a:schemeClr>
                </a:solidFill>
              </a:rPr>
              <a:t>hội</a:t>
            </a:r>
            <a:endParaRPr lang="en-US" dirty="0" smtClean="0">
              <a:solidFill>
                <a:schemeClr val="bg1">
                  <a:lumMod val="50000"/>
                </a:schemeClr>
              </a:solidFill>
            </a:endParaRPr>
          </a:p>
          <a:p>
            <a:r>
              <a:rPr lang="en-US" dirty="0" err="1">
                <a:solidFill>
                  <a:schemeClr val="bg1">
                    <a:lumMod val="50000"/>
                  </a:schemeClr>
                </a:solidFill>
              </a:rPr>
              <a:t>Sử</a:t>
            </a:r>
            <a:r>
              <a:rPr lang="en-US" dirty="0">
                <a:solidFill>
                  <a:schemeClr val="bg1">
                    <a:lumMod val="50000"/>
                  </a:schemeClr>
                </a:solidFill>
              </a:rPr>
              <a:t> </a:t>
            </a:r>
            <a:r>
              <a:rPr lang="en-US" dirty="0" err="1">
                <a:solidFill>
                  <a:schemeClr val="bg1">
                    <a:lumMod val="50000"/>
                  </a:schemeClr>
                </a:solidFill>
              </a:rPr>
              <a:t>dụng</a:t>
            </a:r>
            <a:r>
              <a:rPr lang="en-US" dirty="0">
                <a:solidFill>
                  <a:schemeClr val="bg1">
                    <a:lumMod val="50000"/>
                  </a:schemeClr>
                </a:solidFill>
              </a:rPr>
              <a:t> </a:t>
            </a:r>
            <a:r>
              <a:rPr lang="en-US" dirty="0" err="1">
                <a:solidFill>
                  <a:schemeClr val="bg1">
                    <a:lumMod val="50000"/>
                  </a:schemeClr>
                </a:solidFill>
              </a:rPr>
              <a:t>thông</a:t>
            </a:r>
            <a:r>
              <a:rPr lang="en-US" dirty="0">
                <a:solidFill>
                  <a:schemeClr val="bg1">
                    <a:lumMod val="50000"/>
                  </a:schemeClr>
                </a:solidFill>
              </a:rPr>
              <a:t> tin </a:t>
            </a:r>
            <a:r>
              <a:rPr lang="en-US" dirty="0" err="1">
                <a:solidFill>
                  <a:schemeClr val="bg1">
                    <a:lumMod val="50000"/>
                  </a:schemeClr>
                </a:solidFill>
              </a:rPr>
              <a:t>trên</a:t>
            </a:r>
            <a:r>
              <a:rPr lang="en-US" dirty="0">
                <a:solidFill>
                  <a:schemeClr val="bg1">
                    <a:lumMod val="50000"/>
                  </a:schemeClr>
                </a:solidFill>
              </a:rPr>
              <a:t> website</a:t>
            </a:r>
          </a:p>
          <a:p>
            <a:r>
              <a:rPr lang="en-US" dirty="0" err="1">
                <a:solidFill>
                  <a:schemeClr val="bg1">
                    <a:lumMod val="50000"/>
                  </a:schemeClr>
                </a:solidFill>
              </a:rPr>
              <a:t>Sử</a:t>
            </a:r>
            <a:r>
              <a:rPr lang="en-US" dirty="0">
                <a:solidFill>
                  <a:schemeClr val="bg1">
                    <a:lumMod val="50000"/>
                  </a:schemeClr>
                </a:solidFill>
              </a:rPr>
              <a:t> </a:t>
            </a:r>
            <a:r>
              <a:rPr lang="en-US" dirty="0" err="1">
                <a:solidFill>
                  <a:schemeClr val="bg1">
                    <a:lumMod val="50000"/>
                  </a:schemeClr>
                </a:solidFill>
              </a:rPr>
              <a:t>dụng</a:t>
            </a:r>
            <a:r>
              <a:rPr lang="en-US" dirty="0">
                <a:solidFill>
                  <a:schemeClr val="bg1">
                    <a:lumMod val="50000"/>
                  </a:schemeClr>
                </a:solidFill>
              </a:rPr>
              <a:t> </a:t>
            </a:r>
            <a:r>
              <a:rPr lang="en-US" dirty="0" err="1">
                <a:solidFill>
                  <a:schemeClr val="bg1">
                    <a:lumMod val="50000"/>
                  </a:schemeClr>
                </a:solidFill>
              </a:rPr>
              <a:t>thông</a:t>
            </a:r>
            <a:r>
              <a:rPr lang="en-US" dirty="0">
                <a:solidFill>
                  <a:schemeClr val="bg1">
                    <a:lumMod val="50000"/>
                  </a:schemeClr>
                </a:solidFill>
              </a:rPr>
              <a:t> tin email</a:t>
            </a:r>
          </a:p>
          <a:p>
            <a:r>
              <a:rPr lang="en-US" dirty="0" err="1">
                <a:solidFill>
                  <a:schemeClr val="bg1">
                    <a:lumMod val="50000"/>
                  </a:schemeClr>
                </a:solidFill>
              </a:rPr>
              <a:t>Sử</a:t>
            </a:r>
            <a:r>
              <a:rPr lang="en-US" dirty="0">
                <a:solidFill>
                  <a:schemeClr val="bg1">
                    <a:lumMod val="50000"/>
                  </a:schemeClr>
                </a:solidFill>
              </a:rPr>
              <a:t> </a:t>
            </a:r>
            <a:r>
              <a:rPr lang="en-US" dirty="0" err="1">
                <a:solidFill>
                  <a:schemeClr val="bg1">
                    <a:lumMod val="50000"/>
                  </a:schemeClr>
                </a:solidFill>
              </a:rPr>
              <a:t>dụng</a:t>
            </a:r>
            <a:r>
              <a:rPr lang="en-US" dirty="0">
                <a:solidFill>
                  <a:schemeClr val="bg1">
                    <a:lumMod val="50000"/>
                  </a:schemeClr>
                </a:solidFill>
              </a:rPr>
              <a:t> </a:t>
            </a:r>
            <a:r>
              <a:rPr lang="en-US" dirty="0" err="1">
                <a:solidFill>
                  <a:schemeClr val="bg1">
                    <a:lumMod val="50000"/>
                  </a:schemeClr>
                </a:solidFill>
              </a:rPr>
              <a:t>thông</a:t>
            </a:r>
            <a:r>
              <a:rPr lang="en-US" dirty="0">
                <a:solidFill>
                  <a:schemeClr val="bg1">
                    <a:lumMod val="50000"/>
                  </a:schemeClr>
                </a:solidFill>
              </a:rPr>
              <a:t> tin </a:t>
            </a:r>
            <a:r>
              <a:rPr lang="en-US" dirty="0" err="1">
                <a:solidFill>
                  <a:schemeClr val="bg1">
                    <a:lumMod val="50000"/>
                  </a:schemeClr>
                </a:solidFill>
              </a:rPr>
              <a:t>cạnh</a:t>
            </a:r>
            <a:r>
              <a:rPr lang="en-US" dirty="0">
                <a:solidFill>
                  <a:schemeClr val="bg1">
                    <a:lumMod val="50000"/>
                  </a:schemeClr>
                </a:solidFill>
              </a:rPr>
              <a:t> </a:t>
            </a:r>
            <a:r>
              <a:rPr lang="en-US" dirty="0" err="1">
                <a:solidFill>
                  <a:schemeClr val="bg1">
                    <a:lumMod val="50000"/>
                  </a:schemeClr>
                </a:solidFill>
              </a:rPr>
              <a:t>tranh</a:t>
            </a:r>
            <a:endParaRPr lang="en-US" dirty="0">
              <a:solidFill>
                <a:schemeClr val="bg1">
                  <a:lumMod val="50000"/>
                </a:schemeClr>
              </a:solidFill>
            </a:endParaRPr>
          </a:p>
          <a:p>
            <a:r>
              <a:rPr lang="en-US" dirty="0" err="1" smtClean="0">
                <a:solidFill>
                  <a:schemeClr val="tx1">
                    <a:lumMod val="95000"/>
                    <a:lumOff val="5000"/>
                  </a:schemeClr>
                </a:solidFill>
              </a:rPr>
              <a:t>Sử</a:t>
            </a:r>
            <a:r>
              <a:rPr lang="en-US" dirty="0" smtClean="0">
                <a:solidFill>
                  <a:schemeClr val="tx1">
                    <a:lumMod val="95000"/>
                    <a:lumOff val="5000"/>
                  </a:schemeClr>
                </a:solidFill>
              </a:rPr>
              <a:t> </a:t>
            </a:r>
            <a:r>
              <a:rPr lang="en-US" dirty="0" err="1" smtClean="0">
                <a:solidFill>
                  <a:schemeClr val="tx1">
                    <a:lumMod val="95000"/>
                    <a:lumOff val="5000"/>
                  </a:schemeClr>
                </a:solidFill>
              </a:rPr>
              <a:t>dụng</a:t>
            </a:r>
            <a:r>
              <a:rPr lang="en-US" dirty="0" smtClean="0">
                <a:solidFill>
                  <a:schemeClr val="tx1">
                    <a:lumMod val="95000"/>
                    <a:lumOff val="5000"/>
                  </a:schemeClr>
                </a:solidFill>
              </a:rPr>
              <a:t> </a:t>
            </a:r>
            <a:r>
              <a:rPr lang="en-US" dirty="0" err="1" smtClean="0">
                <a:solidFill>
                  <a:schemeClr val="tx1">
                    <a:lumMod val="95000"/>
                    <a:lumOff val="5000"/>
                  </a:schemeClr>
                </a:solidFill>
              </a:rPr>
              <a:t>Whois</a:t>
            </a:r>
            <a:endParaRPr lang="en-US" dirty="0" smtClean="0">
              <a:solidFill>
                <a:schemeClr val="tx1">
                  <a:lumMod val="95000"/>
                  <a:lumOff val="5000"/>
                </a:schemeClr>
              </a:solidFill>
            </a:endParaRP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DNS</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kỹ</a:t>
            </a:r>
            <a:r>
              <a:rPr lang="en-US" dirty="0" smtClean="0">
                <a:solidFill>
                  <a:schemeClr val="bg1">
                    <a:lumMod val="50000"/>
                  </a:schemeClr>
                </a:solidFill>
              </a:rPr>
              <a:t> </a:t>
            </a:r>
            <a:r>
              <a:rPr lang="en-US" dirty="0" err="1" smtClean="0">
                <a:solidFill>
                  <a:schemeClr val="bg1">
                    <a:lumMod val="50000"/>
                  </a:schemeClr>
                </a:solidFill>
              </a:rPr>
              <a:t>nghệ</a:t>
            </a:r>
            <a:r>
              <a:rPr lang="en-US" dirty="0" smtClean="0">
                <a:solidFill>
                  <a:schemeClr val="bg1">
                    <a:lumMod val="50000"/>
                  </a:schemeClr>
                </a:solidFill>
              </a:rPr>
              <a:t> </a:t>
            </a:r>
            <a:r>
              <a:rPr lang="en-US" dirty="0" err="1" smtClean="0">
                <a:solidFill>
                  <a:schemeClr val="bg1">
                    <a:lumMod val="50000"/>
                  </a:schemeClr>
                </a:solidFill>
              </a:rPr>
              <a:t>xã</a:t>
            </a:r>
            <a:r>
              <a:rPr lang="en-US" dirty="0" smtClean="0">
                <a:solidFill>
                  <a:schemeClr val="bg1">
                    <a:lumMod val="50000"/>
                  </a:schemeClr>
                </a:solidFill>
              </a:rPr>
              <a:t> </a:t>
            </a:r>
            <a:r>
              <a:rPr lang="en-US" dirty="0" err="1" smtClean="0">
                <a:solidFill>
                  <a:schemeClr val="bg1">
                    <a:lumMod val="50000"/>
                  </a:schemeClr>
                </a:solidFill>
              </a:rPr>
              <a:t>hội</a:t>
            </a:r>
            <a:endParaRPr lang="en-US" dirty="0" smtClean="0">
              <a:solidFill>
                <a:schemeClr val="bg1">
                  <a:lumMod val="50000"/>
                </a:schemeClr>
              </a:solidFill>
            </a:endParaRPr>
          </a:p>
          <a:p>
            <a:endParaRPr lang="en-US" dirty="0"/>
          </a:p>
        </p:txBody>
      </p:sp>
      <p:sp>
        <p:nvSpPr>
          <p:cNvPr id="3" name="Title 2"/>
          <p:cNvSpPr>
            <a:spLocks noGrp="1"/>
          </p:cNvSpPr>
          <p:nvPr>
            <p:ph type="title"/>
          </p:nvPr>
        </p:nvSpPr>
        <p:spPr/>
        <p:txBody>
          <a:bodyPr/>
          <a:lstStyle/>
          <a:p>
            <a:r>
              <a:rPr lang="en-US" dirty="0" err="1" smtClean="0"/>
              <a:t>Phương</a:t>
            </a:r>
            <a:r>
              <a:rPr lang="en-US" dirty="0" smtClean="0"/>
              <a:t> </a:t>
            </a:r>
            <a:r>
              <a:rPr lang="en-US" dirty="0" err="1" smtClean="0"/>
              <a:t>pháp</a:t>
            </a:r>
            <a:r>
              <a:rPr lang="en-US" dirty="0" smtClean="0"/>
              <a:t> </a:t>
            </a:r>
            <a:r>
              <a:rPr lang="en-US" dirty="0" err="1" smtClean="0"/>
              <a:t>thu</a:t>
            </a:r>
            <a:r>
              <a:rPr lang="en-US" dirty="0" smtClean="0"/>
              <a:t> </a:t>
            </a:r>
            <a:r>
              <a:rPr lang="en-US" dirty="0" err="1" smtClean="0"/>
              <a:t>thập</a:t>
            </a:r>
            <a:r>
              <a:rPr lang="en-US" dirty="0" smtClean="0"/>
              <a:t> </a:t>
            </a:r>
            <a:r>
              <a:rPr lang="en-US" dirty="0" err="1" smtClean="0"/>
              <a:t>thông</a:t>
            </a:r>
            <a:r>
              <a:rPr lang="en-US" dirty="0" smtClean="0"/>
              <a:t>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52</a:t>
            </a:fld>
            <a:endParaRPr lang="ru-RU" dirty="0"/>
          </a:p>
        </p:txBody>
      </p:sp>
    </p:spTree>
    <p:extLst>
      <p:ext uri="{BB962C8B-B14F-4D97-AF65-F5344CB8AC3E}">
        <p14:creationId xmlns:p14="http://schemas.microsoft.com/office/powerpoint/2010/main" val="1069766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Truy</a:t>
            </a:r>
            <a:r>
              <a:rPr lang="en-US" dirty="0"/>
              <a:t> </a:t>
            </a:r>
            <a:r>
              <a:rPr lang="en-US" dirty="0" err="1"/>
              <a:t>vết</a:t>
            </a:r>
            <a:r>
              <a:rPr lang="en-US" dirty="0"/>
              <a:t> </a:t>
            </a:r>
            <a:r>
              <a:rPr lang="en-US" dirty="0" err="1"/>
              <a:t>Whois</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53</a:t>
            </a:fld>
            <a:endParaRPr lang="ru-RU"/>
          </a:p>
        </p:txBody>
      </p:sp>
      <p:sp>
        <p:nvSpPr>
          <p:cNvPr id="6" name="Rounded Rectangle 5"/>
          <p:cNvSpPr/>
          <p:nvPr/>
        </p:nvSpPr>
        <p:spPr>
          <a:xfrm>
            <a:off x="147579" y="2228242"/>
            <a:ext cx="2621665" cy="3703490"/>
          </a:xfrm>
          <a:prstGeom prst="roundRect">
            <a:avLst/>
          </a:prstGeom>
          <a:ln>
            <a:noFill/>
          </a:ln>
          <a:effectLst>
            <a:outerShdw blurRad="673100" dist="139700" dir="3420000" algn="tl" rotWithShape="0">
              <a:prstClr val="black">
                <a:alpha val="33000"/>
              </a:prstClr>
            </a:outerShdw>
          </a:effectLst>
        </p:spPr>
        <p:style>
          <a:lnRef idx="0">
            <a:scrgbClr r="0" g="0" b="0"/>
          </a:lnRef>
          <a:fillRef idx="1001">
            <a:schemeClr val="lt1"/>
          </a:fillRef>
          <a:effectRef idx="0">
            <a:scrgbClr r="0" g="0" b="0"/>
          </a:effectRef>
          <a:fontRef idx="minor">
            <a:schemeClr val="dk1"/>
          </a:fontRef>
        </p:style>
        <p:txBody>
          <a:bodyPr rtlCol="0" anchor="ctr"/>
          <a:lstStyle/>
          <a:p>
            <a:pPr algn="just">
              <a:lnSpc>
                <a:spcPct val="150000"/>
              </a:lnSpc>
              <a:buClr>
                <a:srgbClr val="FFC000"/>
              </a:buClr>
              <a:buSzPct val="150000"/>
            </a:pPr>
            <a:r>
              <a:rPr lang="en-US" sz="1350" b="1" dirty="0" err="1">
                <a:solidFill>
                  <a:srgbClr val="0070C0"/>
                </a:solidFill>
                <a:latin typeface="Tahoma" panose="020B0604030504040204" pitchFamily="34" charset="0"/>
                <a:ea typeface="Tahoma" panose="020B0604030504040204" pitchFamily="34" charset="0"/>
                <a:cs typeface="Tahoma" panose="020B0604030504040204" pitchFamily="34" charset="0"/>
              </a:rPr>
              <a:t>Các</a:t>
            </a:r>
            <a:r>
              <a:rPr lang="en-US" sz="1350" b="1"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0070C0"/>
                </a:solidFill>
                <a:latin typeface="Tahoma" panose="020B0604030504040204" pitchFamily="34" charset="0"/>
                <a:ea typeface="Tahoma" panose="020B0604030504040204" pitchFamily="34" charset="0"/>
                <a:cs typeface="Tahoma" panose="020B0604030504040204" pitchFamily="34" charset="0"/>
              </a:rPr>
              <a:t>truy</a:t>
            </a:r>
            <a:r>
              <a:rPr lang="en-US" sz="1350" b="1"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0070C0"/>
                </a:solidFill>
                <a:latin typeface="Tahoma" panose="020B0604030504040204" pitchFamily="34" charset="0"/>
                <a:ea typeface="Tahoma" panose="020B0604030504040204" pitchFamily="34" charset="0"/>
                <a:cs typeface="Tahoma" panose="020B0604030504040204" pitchFamily="34" charset="0"/>
              </a:rPr>
              <a:t>vấn</a:t>
            </a:r>
            <a:r>
              <a:rPr lang="en-US" sz="1350" b="1"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0070C0"/>
                </a:solidFill>
                <a:latin typeface="Tahoma" panose="020B0604030504040204" pitchFamily="34" charset="0"/>
                <a:ea typeface="Tahoma" panose="020B0604030504040204" pitchFamily="34" charset="0"/>
                <a:cs typeface="Tahoma" panose="020B0604030504040204" pitchFamily="34" charset="0"/>
              </a:rPr>
              <a:t>Whois</a:t>
            </a:r>
            <a:r>
              <a:rPr lang="en-US" sz="1350" b="1"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0070C0"/>
                </a:solidFill>
                <a:latin typeface="Tahoma" panose="020B0604030504040204" pitchFamily="34" charset="0"/>
                <a:ea typeface="Tahoma" panose="020B0604030504040204" pitchFamily="34" charset="0"/>
                <a:cs typeface="Tahoma" panose="020B0604030504040204" pitchFamily="34" charset="0"/>
              </a:rPr>
              <a:t>trả</a:t>
            </a:r>
            <a:r>
              <a:rPr lang="en-US" sz="1350" b="1"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0070C0"/>
                </a:solidFill>
                <a:latin typeface="Tahoma" panose="020B0604030504040204" pitchFamily="34" charset="0"/>
                <a:ea typeface="Tahoma" panose="020B0604030504040204" pitchFamily="34" charset="0"/>
                <a:cs typeface="Tahoma" panose="020B0604030504040204" pitchFamily="34" charset="0"/>
              </a:rPr>
              <a:t>về</a:t>
            </a:r>
            <a:r>
              <a:rPr lang="en-US" sz="1350" b="1" dirty="0">
                <a:solidFill>
                  <a:srgbClr val="0070C0"/>
                </a:solidFill>
                <a:latin typeface="Tahoma" panose="020B0604030504040204" pitchFamily="34" charset="0"/>
                <a:ea typeface="Tahoma" panose="020B0604030504040204" pitchFamily="34" charset="0"/>
                <a:cs typeface="Tahoma" panose="020B0604030504040204" pitchFamily="34" charset="0"/>
              </a:rPr>
              <a:t> </a:t>
            </a:r>
            <a:endParaRPr lang="vi-VN" sz="1200" dirty="0">
              <a:latin typeface="Tahoma" panose="020B0604030504040204" pitchFamily="34" charset="0"/>
              <a:ea typeface="Tahoma" panose="020B0604030504040204" pitchFamily="34" charset="0"/>
              <a:cs typeface="Tahoma" panose="020B0604030504040204" pitchFamily="34" charset="0"/>
            </a:endParaRPr>
          </a:p>
          <a:p>
            <a:pPr marL="214313" indent="-214313">
              <a:lnSpc>
                <a:spcPct val="150000"/>
              </a:lnSpc>
              <a:buClr>
                <a:srgbClr val="00B0F0"/>
              </a:buClr>
              <a:buSzPct val="150000"/>
              <a:buFont typeface="Arial" panose="020B0604020202020204" pitchFamily="34" charset="0"/>
              <a:buChar char="•"/>
            </a:pPr>
            <a:r>
              <a:rPr lang="en-US" sz="1200" dirty="0" err="1">
                <a:latin typeface="Tahoma" panose="020B0604030504040204" pitchFamily="34" charset="0"/>
                <a:ea typeface="Tahoma" panose="020B0604030504040204" pitchFamily="34" charset="0"/>
                <a:cs typeface="Tahoma" panose="020B0604030504040204" pitchFamily="34" charset="0"/>
              </a:rPr>
              <a:t>Tên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tiết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của</a:t>
            </a:r>
            <a:r>
              <a:rPr lang="en-US" sz="1200" dirty="0">
                <a:latin typeface="Tahoma" panose="020B0604030504040204" pitchFamily="34" charset="0"/>
                <a:ea typeface="Tahoma" panose="020B0604030504040204" pitchFamily="34" charset="0"/>
                <a:cs typeface="Tahoma" panose="020B0604030504040204" pitchFamily="34" charset="0"/>
              </a:rPr>
              <a:t> domain</a:t>
            </a:r>
          </a:p>
          <a:p>
            <a:pPr marL="214313" indent="-214313">
              <a:lnSpc>
                <a:spcPct val="150000"/>
              </a:lnSpc>
              <a:buClr>
                <a:srgbClr val="00B0F0"/>
              </a:buClr>
              <a:buSzPct val="150000"/>
              <a:buFont typeface="Arial" panose="020B0604020202020204" pitchFamily="34" charset="0"/>
              <a:buChar char="•"/>
            </a:pPr>
            <a:r>
              <a:rPr lang="en-US" sz="1200" dirty="0" err="1">
                <a:latin typeface="Tahoma" panose="020B0604030504040204" pitchFamily="34" charset="0"/>
                <a:ea typeface="Tahoma" panose="020B0604030504040204" pitchFamily="34" charset="0"/>
                <a:cs typeface="Tahoma" panose="020B0604030504040204" pitchFamily="34" charset="0"/>
              </a:rPr>
              <a:t>Thông</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liên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lạc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của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chủ</a:t>
            </a:r>
            <a:r>
              <a:rPr lang="en-US" sz="1200" dirty="0">
                <a:latin typeface="Tahoma" panose="020B0604030504040204" pitchFamily="34" charset="0"/>
                <a:ea typeface="Tahoma" panose="020B0604030504040204" pitchFamily="34" charset="0"/>
                <a:cs typeface="Tahoma" panose="020B0604030504040204" pitchFamily="34" charset="0"/>
              </a:rPr>
              <a:t> domain</a:t>
            </a:r>
          </a:p>
          <a:p>
            <a:pPr marL="214313" indent="-214313">
              <a:lnSpc>
                <a:spcPct val="150000"/>
              </a:lnSpc>
              <a:buClr>
                <a:srgbClr val="00B0F0"/>
              </a:buClr>
              <a:buSzPct val="150000"/>
              <a:buFont typeface="Arial" panose="020B0604020202020204" pitchFamily="34" charset="0"/>
              <a:buChar char="•"/>
            </a:pPr>
            <a:r>
              <a:rPr lang="en-US" sz="1200" dirty="0" err="1">
                <a:latin typeface="Tahoma" panose="020B0604030504040204" pitchFamily="34" charset="0"/>
                <a:ea typeface="Tahoma" panose="020B0604030504040204" pitchFamily="34" charset="0"/>
                <a:cs typeface="Tahoma" panose="020B0604030504040204" pitchFamily="34" charset="0"/>
              </a:rPr>
              <a:t>Tên</a:t>
            </a:r>
            <a:r>
              <a:rPr lang="en-US" sz="1200" dirty="0">
                <a:latin typeface="Tahoma" panose="020B0604030504040204" pitchFamily="34" charset="0"/>
                <a:ea typeface="Tahoma" panose="020B0604030504040204" pitchFamily="34" charset="0"/>
                <a:cs typeface="Tahoma" panose="020B0604030504040204" pitchFamily="34" charset="0"/>
              </a:rPr>
              <a:t> Domain </a:t>
            </a:r>
            <a:r>
              <a:rPr lang="en-US" sz="1200" dirty="0" err="1">
                <a:latin typeface="Tahoma" panose="020B0604030504040204" pitchFamily="34" charset="0"/>
                <a:ea typeface="Tahoma" panose="020B0604030504040204" pitchFamily="34" charset="0"/>
                <a:cs typeface="Tahoma" panose="020B0604030504040204" pitchFamily="34" charset="0"/>
              </a:rPr>
              <a:t>sẻver</a:t>
            </a:r>
            <a:endParaRPr lang="en-US" sz="1200" dirty="0">
              <a:latin typeface="Tahoma" panose="020B0604030504040204" pitchFamily="34" charset="0"/>
              <a:ea typeface="Tahoma" panose="020B0604030504040204" pitchFamily="34" charset="0"/>
              <a:cs typeface="Tahoma" panose="020B0604030504040204" pitchFamily="34" charset="0"/>
            </a:endParaRPr>
          </a:p>
          <a:p>
            <a:pPr marL="214313" indent="-214313">
              <a:lnSpc>
                <a:spcPct val="150000"/>
              </a:lnSpc>
              <a:buClr>
                <a:srgbClr val="00B0F0"/>
              </a:buClr>
              <a:buSzPct val="150000"/>
              <a:buFont typeface="Arial" panose="020B0604020202020204" pitchFamily="34" charset="0"/>
              <a:buChar char="•"/>
            </a:pPr>
            <a:r>
              <a:rPr lang="en-US" sz="1200" dirty="0" err="1">
                <a:latin typeface="Tahoma" panose="020B0604030504040204" pitchFamily="34" charset="0"/>
                <a:ea typeface="Tahoma" panose="020B0604030504040204" pitchFamily="34" charset="0"/>
                <a:cs typeface="Tahoma" panose="020B0604030504040204" pitchFamily="34" charset="0"/>
              </a:rPr>
              <a:t>Dải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mạng</a:t>
            </a:r>
            <a:endParaRPr lang="en-US" sz="1200" dirty="0">
              <a:latin typeface="Tahoma" panose="020B0604030504040204" pitchFamily="34" charset="0"/>
              <a:ea typeface="Tahoma" panose="020B0604030504040204" pitchFamily="34" charset="0"/>
              <a:cs typeface="Tahoma" panose="020B0604030504040204" pitchFamily="34" charset="0"/>
            </a:endParaRPr>
          </a:p>
          <a:p>
            <a:pPr marL="214313" indent="-214313">
              <a:lnSpc>
                <a:spcPct val="150000"/>
              </a:lnSpc>
              <a:buClr>
                <a:srgbClr val="00B0F0"/>
              </a:buClr>
              <a:buSzPct val="150000"/>
              <a:buFont typeface="Arial" panose="020B0604020202020204" pitchFamily="34" charset="0"/>
              <a:buChar char="•"/>
            </a:pPr>
            <a:r>
              <a:rPr lang="en-US" sz="1200" dirty="0" err="1">
                <a:latin typeface="Tahoma" panose="020B0604030504040204" pitchFamily="34" charset="0"/>
                <a:ea typeface="Tahoma" panose="020B0604030504040204" pitchFamily="34" charset="0"/>
                <a:cs typeface="Tahoma" panose="020B0604030504040204" pitchFamily="34" charset="0"/>
              </a:rPr>
              <a:t>Thời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gian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tạo</a:t>
            </a:r>
            <a:r>
              <a:rPr lang="en-US" sz="1200" dirty="0">
                <a:latin typeface="Tahoma" panose="020B0604030504040204" pitchFamily="34" charset="0"/>
                <a:ea typeface="Tahoma" panose="020B0604030504040204" pitchFamily="34" charset="0"/>
                <a:cs typeface="Tahoma" panose="020B0604030504040204" pitchFamily="34" charset="0"/>
              </a:rPr>
              <a:t> domain</a:t>
            </a:r>
          </a:p>
          <a:p>
            <a:pPr marL="214313" indent="-214313">
              <a:lnSpc>
                <a:spcPct val="150000"/>
              </a:lnSpc>
              <a:buClr>
                <a:srgbClr val="00B0F0"/>
              </a:buClr>
              <a:buSzPct val="150000"/>
              <a:buFont typeface="Arial" panose="020B0604020202020204" pitchFamily="34" charset="0"/>
              <a:buChar char="•"/>
            </a:pPr>
            <a:r>
              <a:rPr lang="en-US" sz="1200" dirty="0" err="1">
                <a:latin typeface="Tahoma" panose="020B0604030504040204" pitchFamily="34" charset="0"/>
                <a:ea typeface="Tahoma" panose="020B0604030504040204" pitchFamily="34" charset="0"/>
                <a:cs typeface="Tahoma" panose="020B0604030504040204" pitchFamily="34" charset="0"/>
              </a:rPr>
              <a:t>Hạn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sử</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endParaRPr lang="en-US" sz="1200" dirty="0">
              <a:latin typeface="Tahoma" panose="020B0604030504040204" pitchFamily="34" charset="0"/>
              <a:ea typeface="Tahoma" panose="020B0604030504040204" pitchFamily="34" charset="0"/>
              <a:cs typeface="Tahoma" panose="020B0604030504040204" pitchFamily="34" charset="0"/>
            </a:endParaRPr>
          </a:p>
          <a:p>
            <a:pPr marL="214313" indent="-214313">
              <a:lnSpc>
                <a:spcPct val="150000"/>
              </a:lnSpc>
              <a:buClr>
                <a:srgbClr val="00B0F0"/>
              </a:buClr>
              <a:buSzPct val="150000"/>
              <a:buFont typeface="Arial" panose="020B0604020202020204" pitchFamily="34" charset="0"/>
              <a:buChar char="•"/>
            </a:pP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ghi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mới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nhất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5" name="Rounded Rectangle 4"/>
          <p:cNvSpPr/>
          <p:nvPr/>
        </p:nvSpPr>
        <p:spPr>
          <a:xfrm>
            <a:off x="147578" y="1438830"/>
            <a:ext cx="8880675" cy="590357"/>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lnSpc>
                <a:spcPct val="150000"/>
              </a:lnSpc>
            </a:pPr>
            <a:r>
              <a:rPr lang="en-US" sz="1200" dirty="0" err="1">
                <a:latin typeface="Tahoma" panose="020B0604030504040204" pitchFamily="34" charset="0"/>
                <a:ea typeface="Tahoma" panose="020B0604030504040204" pitchFamily="34" charset="0"/>
                <a:cs typeface="Tahoma" panose="020B0604030504040204" pitchFamily="34" charset="0"/>
              </a:rPr>
              <a:t>Cơ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sở</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dữ</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liệu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Whois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lưu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trữ</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thông</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tin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cá</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nhân</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của</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các</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chủ</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domain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duy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trì</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vận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hàng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bới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nhà</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cung</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cấp</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Internet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khu</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vực</a:t>
            </a:r>
            <a:r>
              <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rPr>
              <a:t> (RIRs)</a:t>
            </a:r>
          </a:p>
        </p:txBody>
      </p:sp>
      <p:sp>
        <p:nvSpPr>
          <p:cNvPr id="7" name="Rounded Rectangle 6"/>
          <p:cNvSpPr/>
          <p:nvPr/>
        </p:nvSpPr>
        <p:spPr>
          <a:xfrm>
            <a:off x="2877260" y="2198899"/>
            <a:ext cx="2305306" cy="3762176"/>
          </a:xfrm>
          <a:prstGeom prst="roundRect">
            <a:avLst/>
          </a:prstGeom>
          <a:ln>
            <a:noFill/>
          </a:ln>
          <a:effectLst>
            <a:outerShdw blurRad="673100" dist="139700" dir="3420000" algn="tl" rotWithShape="0">
              <a:prstClr val="black">
                <a:alpha val="38000"/>
              </a:prstClr>
            </a:outerShdw>
          </a:effectLst>
        </p:spPr>
        <p:style>
          <a:lnRef idx="0">
            <a:scrgbClr r="0" g="0" b="0"/>
          </a:lnRef>
          <a:fillRef idx="1001">
            <a:schemeClr val="lt1"/>
          </a:fillRef>
          <a:effectRef idx="0">
            <a:scrgbClr r="0" g="0" b="0"/>
          </a:effectRef>
          <a:fontRef idx="minor">
            <a:schemeClr val="dk1"/>
          </a:fontRef>
        </p:style>
        <p:txBody>
          <a:bodyPr rtlCol="0" anchor="ctr"/>
          <a:lstStyle/>
          <a:p>
            <a:pPr algn="just">
              <a:lnSpc>
                <a:spcPct val="150000"/>
              </a:lnSpc>
              <a:buClr>
                <a:srgbClr val="FFC000"/>
              </a:buClr>
              <a:buSzPct val="150000"/>
            </a:pPr>
            <a:r>
              <a:rPr lang="en-US" sz="1350" b="1" dirty="0">
                <a:solidFill>
                  <a:srgbClr val="0070C0"/>
                </a:solidFill>
                <a:latin typeface="Tahoma" panose="020B0604030504040204" pitchFamily="34" charset="0"/>
                <a:ea typeface="Tahoma" panose="020B0604030504040204" pitchFamily="34" charset="0"/>
                <a:cs typeface="Tahoma" panose="020B0604030504040204" pitchFamily="34" charset="0"/>
              </a:rPr>
              <a:t>Hacker </a:t>
            </a:r>
            <a:r>
              <a:rPr lang="en-US" sz="1350" b="1" dirty="0" err="1">
                <a:solidFill>
                  <a:srgbClr val="0070C0"/>
                </a:solidFill>
                <a:latin typeface="Tahoma" panose="020B0604030504040204" pitchFamily="34" charset="0"/>
                <a:ea typeface="Tahoma" panose="020B0604030504040204" pitchFamily="34" charset="0"/>
                <a:cs typeface="Tahoma" panose="020B0604030504040204" pitchFamily="34" charset="0"/>
              </a:rPr>
              <a:t>có</a:t>
            </a:r>
            <a:r>
              <a:rPr lang="en-US" sz="1350" b="1"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0070C0"/>
                </a:solidFill>
                <a:latin typeface="Tahoma" panose="020B0604030504040204" pitchFamily="34" charset="0"/>
                <a:ea typeface="Tahoma" panose="020B0604030504040204" pitchFamily="34" charset="0"/>
                <a:cs typeface="Tahoma" panose="020B0604030504040204" pitchFamily="34" charset="0"/>
              </a:rPr>
              <a:t>thể</a:t>
            </a:r>
            <a:r>
              <a:rPr lang="en-US" sz="1350" b="1"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0070C0"/>
                </a:solidFill>
                <a:latin typeface="Tahoma" panose="020B0604030504040204" pitchFamily="34" charset="0"/>
                <a:ea typeface="Tahoma" panose="020B0604030504040204" pitchFamily="34" charset="0"/>
                <a:cs typeface="Tahoma" panose="020B0604030504040204" pitchFamily="34" charset="0"/>
              </a:rPr>
              <a:t>làm</a:t>
            </a:r>
            <a:r>
              <a:rPr lang="en-US" sz="1350" b="1"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0070C0"/>
                </a:solidFill>
                <a:latin typeface="Tahoma" panose="020B0604030504040204" pitchFamily="34" charset="0"/>
                <a:ea typeface="Tahoma" panose="020B0604030504040204" pitchFamily="34" charset="0"/>
                <a:cs typeface="Tahoma" panose="020B0604030504040204" pitchFamily="34" charset="0"/>
              </a:rPr>
              <a:t>gì</a:t>
            </a:r>
            <a:r>
              <a:rPr lang="en-US" sz="1350" b="1" dirty="0">
                <a:solidFill>
                  <a:srgbClr val="0070C0"/>
                </a:solidFill>
                <a:latin typeface="Tahoma" panose="020B0604030504040204" pitchFamily="34" charset="0"/>
                <a:ea typeface="Tahoma" panose="020B0604030504040204" pitchFamily="34" charset="0"/>
                <a:cs typeface="Tahoma" panose="020B0604030504040204" pitchFamily="34" charset="0"/>
              </a:rPr>
              <a:t> ?</a:t>
            </a:r>
            <a:endParaRPr lang="vi-VN" sz="1200" dirty="0">
              <a:latin typeface="Tahoma" panose="020B0604030504040204" pitchFamily="34" charset="0"/>
              <a:ea typeface="Tahoma" panose="020B0604030504040204" pitchFamily="34" charset="0"/>
              <a:cs typeface="Tahoma" panose="020B0604030504040204" pitchFamily="34" charset="0"/>
            </a:endParaRPr>
          </a:p>
          <a:p>
            <a:pPr marL="214313" indent="-214313">
              <a:lnSpc>
                <a:spcPct val="150000"/>
              </a:lnSpc>
              <a:buClr>
                <a:srgbClr val="0099FF"/>
              </a:buClr>
              <a:buSzPct val="150000"/>
              <a:buFont typeface="Arial" panose="020B060402020202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Thu </a:t>
            </a:r>
            <a:r>
              <a:rPr lang="en-US" sz="1200" dirty="0" err="1">
                <a:latin typeface="Tahoma" panose="020B0604030504040204" pitchFamily="34" charset="0"/>
                <a:ea typeface="Tahoma" panose="020B0604030504040204" pitchFamily="34" charset="0"/>
                <a:cs typeface="Tahoma" panose="020B0604030504040204" pitchFamily="34" charset="0"/>
              </a:rPr>
              <a:t>thập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thông</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phục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vụ</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kỹ</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nghễ</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xã</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hội</a:t>
            </a:r>
            <a:endParaRPr lang="en-US" sz="1200" dirty="0">
              <a:latin typeface="Tahoma" panose="020B0604030504040204" pitchFamily="34" charset="0"/>
              <a:ea typeface="Tahoma" panose="020B0604030504040204" pitchFamily="34" charset="0"/>
              <a:cs typeface="Tahoma" panose="020B0604030504040204" pitchFamily="34" charset="0"/>
            </a:endParaRPr>
          </a:p>
          <a:p>
            <a:pPr marL="214313" indent="-214313">
              <a:lnSpc>
                <a:spcPct val="150000"/>
              </a:lnSpc>
              <a:buClr>
                <a:srgbClr val="0099FF"/>
              </a:buClr>
              <a:buSzPct val="150000"/>
              <a:buFont typeface="Arial" panose="020B0604020202020204" pitchFamily="34" charset="0"/>
              <a:buChar char="•"/>
            </a:pPr>
            <a:r>
              <a:rPr lang="en-US" sz="1200" dirty="0" err="1">
                <a:latin typeface="Tahoma" panose="020B0604030504040204" pitchFamily="34" charset="0"/>
                <a:ea typeface="Tahoma" panose="020B0604030504040204" pitchFamily="34" charset="0"/>
                <a:cs typeface="Tahoma" panose="020B0604030504040204" pitchFamily="34" charset="0"/>
              </a:rPr>
              <a:t>Tạp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lập</a:t>
            </a:r>
            <a:r>
              <a:rPr lang="en-US" sz="1200" dirty="0">
                <a:latin typeface="Tahoma" panose="020B0604030504040204" pitchFamily="34" charset="0"/>
                <a:ea typeface="Tahoma" panose="020B0604030504040204" pitchFamily="34" charset="0"/>
                <a:cs typeface="Tahoma" panose="020B0604030504040204" pitchFamily="34" charset="0"/>
              </a:rPr>
              <a:t> 1 </a:t>
            </a:r>
            <a:r>
              <a:rPr lang="en-US" sz="1200" dirty="0" err="1">
                <a:latin typeface="Tahoma" panose="020B0604030504040204" pitchFamily="34" charset="0"/>
                <a:ea typeface="Tahoma" panose="020B0604030504040204" pitchFamily="34" charset="0"/>
                <a:cs typeface="Tahoma" panose="020B0604030504040204" pitchFamily="34" charset="0"/>
              </a:rPr>
              <a:t>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đồ</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mục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tiêu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lưới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tổ</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chức</a:t>
            </a:r>
            <a:endParaRPr lang="en-US" sz="1200" dirty="0">
              <a:latin typeface="Tahoma" panose="020B0604030504040204" pitchFamily="34" charset="0"/>
              <a:ea typeface="Tahoma" panose="020B0604030504040204" pitchFamily="34" charset="0"/>
              <a:cs typeface="Tahoma" panose="020B0604030504040204" pitchFamily="34" charset="0"/>
            </a:endParaRPr>
          </a:p>
          <a:p>
            <a:pPr marL="214313" indent="-214313">
              <a:lnSpc>
                <a:spcPct val="150000"/>
              </a:lnSpc>
              <a:buClr>
                <a:srgbClr val="0099FF"/>
              </a:buClr>
              <a:buSzPct val="150000"/>
              <a:buFont typeface="Arial" panose="020B0604020202020204" pitchFamily="34" charset="0"/>
              <a:buChar char="•"/>
            </a:pPr>
            <a:r>
              <a:rPr lang="en-US" sz="1200" dirty="0" err="1">
                <a:latin typeface="Tahoma" panose="020B0604030504040204" pitchFamily="34" charset="0"/>
                <a:ea typeface="Tahoma" panose="020B0604030504040204" pitchFamily="34" charset="0"/>
                <a:cs typeface="Tahoma" panose="020B0604030504040204" pitchFamily="34" charset="0"/>
              </a:rPr>
              <a:t>Có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thông</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về</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lưới</a:t>
            </a:r>
            <a:endParaRPr lang="en-US" sz="1200" dirty="0">
              <a:latin typeface="Tahoma" panose="020B0604030504040204" pitchFamily="34" charset="0"/>
              <a:ea typeface="Tahoma" panose="020B0604030504040204" pitchFamily="34" charset="0"/>
              <a:cs typeface="Tahoma" panose="020B0604030504040204" pitchFamily="34" charset="0"/>
            </a:endParaRPr>
          </a:p>
          <a:p>
            <a:pPr marL="214313" indent="-214313">
              <a:lnSpc>
                <a:spcPct val="150000"/>
              </a:lnSpc>
              <a:buClr>
                <a:srgbClr val="0099FF"/>
              </a:buClr>
              <a:buSzPct val="150000"/>
              <a:buFont typeface="Arial" panose="020B0604020202020204" pitchFamily="34" charset="0"/>
              <a:buChar char="•"/>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8" name="Rounded Rectangle 7"/>
          <p:cNvSpPr/>
          <p:nvPr/>
        </p:nvSpPr>
        <p:spPr>
          <a:xfrm>
            <a:off x="5353611" y="2228242"/>
            <a:ext cx="3611613" cy="452021"/>
          </a:xfrm>
          <a:prstGeom prst="roundRect">
            <a:avLst/>
          </a:prstGeom>
          <a:ln>
            <a:noFill/>
          </a:ln>
          <a:effectLst>
            <a:outerShdw blurRad="622300" dist="190500" dir="4380000" sx="99000" sy="99000" algn="tl" rotWithShape="0">
              <a:prstClr val="black">
                <a:alpha val="39000"/>
              </a:prstClr>
            </a:outerShdw>
          </a:effectLst>
        </p:spPr>
        <p:style>
          <a:lnRef idx="0">
            <a:scrgbClr r="0" g="0" b="0"/>
          </a:lnRef>
          <a:fillRef idx="1001">
            <a:schemeClr val="lt1"/>
          </a:fillRef>
          <a:effectRef idx="0">
            <a:scrgbClr r="0" g="0" b="0"/>
          </a:effectRef>
          <a:fontRef idx="minor">
            <a:schemeClr val="dk1"/>
          </a:fontRef>
        </p:style>
        <p:txBody>
          <a:bodyPr rtlCol="0" anchor="ctr"/>
          <a:lstStyle/>
          <a:p>
            <a:pPr algn="just">
              <a:lnSpc>
                <a:spcPct val="150000"/>
              </a:lnSpc>
              <a:buClr>
                <a:srgbClr val="FFC000"/>
              </a:buClr>
              <a:buSzPct val="150000"/>
            </a:pPr>
            <a:r>
              <a:rPr lang="en-US" sz="1350" b="1" dirty="0">
                <a:solidFill>
                  <a:srgbClr val="0070C0"/>
                </a:solidFill>
                <a:latin typeface="Tahoma" panose="020B0604030504040204" pitchFamily="34" charset="0"/>
                <a:ea typeface="Tahoma" panose="020B0604030504040204" pitchFamily="34" charset="0"/>
                <a:cs typeface="Tahoma" panose="020B0604030504040204" pitchFamily="34" charset="0"/>
              </a:rPr>
              <a:t>RIRs</a:t>
            </a:r>
          </a:p>
        </p:txBody>
      </p:sp>
      <p:grpSp>
        <p:nvGrpSpPr>
          <p:cNvPr id="61" name="Group 60"/>
          <p:cNvGrpSpPr/>
          <p:nvPr/>
        </p:nvGrpSpPr>
        <p:grpSpPr>
          <a:xfrm>
            <a:off x="5353611" y="2729252"/>
            <a:ext cx="3611613" cy="3088673"/>
            <a:chOff x="7138148" y="2496002"/>
            <a:chExt cx="4815484" cy="4118231"/>
          </a:xfrm>
        </p:grpSpPr>
        <p:grpSp>
          <p:nvGrpSpPr>
            <p:cNvPr id="56" name="Group 55"/>
            <p:cNvGrpSpPr/>
            <p:nvPr/>
          </p:nvGrpSpPr>
          <p:grpSpPr>
            <a:xfrm>
              <a:off x="7138148" y="2496002"/>
              <a:ext cx="4815484" cy="753842"/>
              <a:chOff x="7138148" y="2496002"/>
              <a:chExt cx="4815484" cy="753842"/>
            </a:xfrm>
          </p:grpSpPr>
          <p:sp>
            <p:nvSpPr>
              <p:cNvPr id="42" name="Rounded Rectangle 41"/>
              <p:cNvSpPr/>
              <p:nvPr/>
            </p:nvSpPr>
            <p:spPr>
              <a:xfrm>
                <a:off x="7138148" y="2496002"/>
                <a:ext cx="4815484" cy="75384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sz="1500" b="1" dirty="0" err="1">
                    <a:solidFill>
                      <a:srgbClr val="0070C0"/>
                    </a:solidFill>
                    <a:latin typeface="Tahoma" panose="020B0604030504040204" pitchFamily="34" charset="0"/>
                    <a:ea typeface="Tahoma" panose="020B0604030504040204" pitchFamily="34" charset="0"/>
                    <a:cs typeface="Tahoma" panose="020B0604030504040204" pitchFamily="34" charset="0"/>
                  </a:rPr>
                  <a:t>Mỹ</a:t>
                </a:r>
                <a:r>
                  <a:rPr lang="en-US" sz="1500" b="1" dirty="0">
                    <a:solidFill>
                      <a:srgbClr val="0070C0"/>
                    </a:solidFill>
                    <a:latin typeface="Tahoma" panose="020B0604030504040204" pitchFamily="34" charset="0"/>
                    <a:ea typeface="Tahoma" panose="020B0604030504040204" pitchFamily="34" charset="0"/>
                    <a:cs typeface="Tahoma" panose="020B0604030504040204" pitchFamily="34" charset="0"/>
                  </a:rPr>
                  <a:t> </a:t>
                </a:r>
              </a:p>
              <a:p>
                <a:r>
                  <a:rPr lang="en-US" sz="1050" i="1" dirty="0">
                    <a:solidFill>
                      <a:schemeClr val="tx1"/>
                    </a:solidFill>
                    <a:latin typeface="Tahoma" panose="020B0604030504040204" pitchFamily="34" charset="0"/>
                    <a:ea typeface="Tahoma" panose="020B0604030504040204" pitchFamily="34" charset="0"/>
                    <a:cs typeface="Tahoma" panose="020B0604030504040204" pitchFamily="34" charset="0"/>
                  </a:rPr>
                  <a:t>https://arin.net</a:t>
                </a:r>
              </a:p>
            </p:txBody>
          </p:sp>
          <p:pic>
            <p:nvPicPr>
              <p:cNvPr id="51" name="Picture 50"/>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Effect>
                          <a14:brightnessContrast bright="40000" contrast="-40000"/>
                        </a14:imgEffect>
                      </a14:imgLayer>
                    </a14:imgProps>
                  </a:ext>
                </a:extLst>
              </a:blip>
              <a:stretch>
                <a:fillRect/>
              </a:stretch>
            </p:blipFill>
            <p:spPr>
              <a:xfrm>
                <a:off x="9701915" y="2562069"/>
                <a:ext cx="2116706" cy="571906"/>
              </a:xfrm>
              <a:prstGeom prst="rect">
                <a:avLst/>
              </a:prstGeom>
              <a:ln>
                <a:noFill/>
              </a:ln>
            </p:spPr>
            <p:style>
              <a:lnRef idx="2">
                <a:schemeClr val="accent4"/>
              </a:lnRef>
              <a:fillRef idx="1">
                <a:schemeClr val="lt1"/>
              </a:fillRef>
              <a:effectRef idx="0">
                <a:schemeClr val="accent4"/>
              </a:effectRef>
              <a:fontRef idx="minor">
                <a:schemeClr val="dk1"/>
              </a:fontRef>
            </p:style>
          </p:pic>
        </p:grpSp>
        <p:grpSp>
          <p:nvGrpSpPr>
            <p:cNvPr id="57" name="Group 56"/>
            <p:cNvGrpSpPr/>
            <p:nvPr/>
          </p:nvGrpSpPr>
          <p:grpSpPr>
            <a:xfrm>
              <a:off x="7138148" y="3319607"/>
              <a:ext cx="4815484" cy="753842"/>
              <a:chOff x="7138148" y="3319607"/>
              <a:chExt cx="4815484" cy="753842"/>
            </a:xfrm>
          </p:grpSpPr>
          <p:sp>
            <p:nvSpPr>
              <p:cNvPr id="45" name="Rounded Rectangle 44"/>
              <p:cNvSpPr/>
              <p:nvPr/>
            </p:nvSpPr>
            <p:spPr>
              <a:xfrm>
                <a:off x="7138148" y="3319607"/>
                <a:ext cx="4815484" cy="75384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sz="1500" b="1" dirty="0" err="1">
                    <a:solidFill>
                      <a:srgbClr val="0070C0"/>
                    </a:solidFill>
                    <a:latin typeface="Tahoma" panose="020B0604030504040204" pitchFamily="34" charset="0"/>
                    <a:ea typeface="Tahoma" panose="020B0604030504040204" pitchFamily="34" charset="0"/>
                    <a:cs typeface="Tahoma" panose="020B0604030504040204" pitchFamily="34" charset="0"/>
                  </a:rPr>
                  <a:t>Châu</a:t>
                </a:r>
                <a:r>
                  <a:rPr lang="en-US" sz="1500" b="1" dirty="0">
                    <a:solidFill>
                      <a:srgbClr val="0070C0"/>
                    </a:solidFill>
                    <a:latin typeface="Tahoma" panose="020B0604030504040204" pitchFamily="34" charset="0"/>
                    <a:ea typeface="Tahoma" panose="020B0604030504040204" pitchFamily="34" charset="0"/>
                    <a:cs typeface="Tahoma" panose="020B0604030504040204" pitchFamily="34" charset="0"/>
                  </a:rPr>
                  <a:t> Phi</a:t>
                </a:r>
              </a:p>
              <a:p>
                <a:r>
                  <a:rPr lang="en-US" sz="1050" i="1" dirty="0">
                    <a:solidFill>
                      <a:schemeClr val="tx1"/>
                    </a:solidFill>
                    <a:latin typeface="Tahoma" panose="020B0604030504040204" pitchFamily="34" charset="0"/>
                    <a:ea typeface="Tahoma" panose="020B0604030504040204" pitchFamily="34" charset="0"/>
                    <a:cs typeface="Tahoma" panose="020B0604030504040204" pitchFamily="34" charset="0"/>
                  </a:rPr>
                  <a:t>https://afrinic.net </a:t>
                </a:r>
              </a:p>
            </p:txBody>
          </p:sp>
          <p:pic>
            <p:nvPicPr>
              <p:cNvPr id="52" name="Picture 51"/>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Effect>
                          <a14:brightnessContrast bright="20000" contrast="-20000"/>
                        </a14:imgEffect>
                      </a14:imgLayer>
                    </a14:imgProps>
                  </a:ext>
                </a:extLst>
              </a:blip>
              <a:stretch>
                <a:fillRect/>
              </a:stretch>
            </p:blipFill>
            <p:spPr>
              <a:xfrm>
                <a:off x="10142220" y="3396721"/>
                <a:ext cx="1363981" cy="629530"/>
              </a:xfrm>
              <a:prstGeom prst="rect">
                <a:avLst/>
              </a:prstGeom>
              <a:ln>
                <a:noFill/>
              </a:ln>
            </p:spPr>
            <p:style>
              <a:lnRef idx="2">
                <a:schemeClr val="accent4"/>
              </a:lnRef>
              <a:fillRef idx="1">
                <a:schemeClr val="lt1"/>
              </a:fillRef>
              <a:effectRef idx="0">
                <a:schemeClr val="accent4"/>
              </a:effectRef>
              <a:fontRef idx="minor">
                <a:schemeClr val="dk1"/>
              </a:fontRef>
            </p:style>
          </p:pic>
        </p:grpSp>
        <p:grpSp>
          <p:nvGrpSpPr>
            <p:cNvPr id="58" name="Group 57"/>
            <p:cNvGrpSpPr/>
            <p:nvPr/>
          </p:nvGrpSpPr>
          <p:grpSpPr>
            <a:xfrm>
              <a:off x="7138148" y="4161973"/>
              <a:ext cx="4815484" cy="753842"/>
              <a:chOff x="7138148" y="4161973"/>
              <a:chExt cx="4815484" cy="753842"/>
            </a:xfrm>
          </p:grpSpPr>
          <p:sp>
            <p:nvSpPr>
              <p:cNvPr id="46" name="Rounded Rectangle 45"/>
              <p:cNvSpPr/>
              <p:nvPr/>
            </p:nvSpPr>
            <p:spPr>
              <a:xfrm>
                <a:off x="7138148" y="4161973"/>
                <a:ext cx="4815484" cy="75384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vi-VN" sz="1500" b="1" dirty="0">
                    <a:solidFill>
                      <a:srgbClr val="0070C0"/>
                    </a:solidFill>
                    <a:latin typeface="Tahoma" panose="020B0604030504040204" pitchFamily="34" charset="0"/>
                    <a:ea typeface="Tahoma" panose="020B0604030504040204" pitchFamily="34" charset="0"/>
                    <a:cs typeface="Tahoma" panose="020B0604030504040204" pitchFamily="34" charset="0"/>
                  </a:rPr>
                  <a:t>Châu </a:t>
                </a:r>
                <a:r>
                  <a:rPr lang="en-US" sz="1500" b="1" dirty="0">
                    <a:solidFill>
                      <a:srgbClr val="0070C0"/>
                    </a:solidFill>
                    <a:latin typeface="Tahoma" panose="020B0604030504040204" pitchFamily="34" charset="0"/>
                    <a:ea typeface="Tahoma" panose="020B0604030504040204" pitchFamily="34" charset="0"/>
                    <a:cs typeface="Tahoma" panose="020B0604030504040204" pitchFamily="34" charset="0"/>
                  </a:rPr>
                  <a:t>Á</a:t>
                </a:r>
                <a:r>
                  <a:rPr lang="vi-VN" sz="1500" b="1"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500" b="1" dirty="0">
                    <a:solidFill>
                      <a:srgbClr val="0070C0"/>
                    </a:solidFill>
                    <a:latin typeface="Tahoma" panose="020B0604030504040204" pitchFamily="34" charset="0"/>
                    <a:ea typeface="Tahoma" panose="020B0604030504040204" pitchFamily="34" charset="0"/>
                    <a:cs typeface="Tahoma" panose="020B0604030504040204" pitchFamily="34" charset="0"/>
                  </a:rPr>
                  <a:t>T</a:t>
                </a:r>
                <a:r>
                  <a:rPr lang="vi-VN" sz="1500" b="1" dirty="0">
                    <a:solidFill>
                      <a:srgbClr val="0070C0"/>
                    </a:solidFill>
                    <a:latin typeface="Tahoma" panose="020B0604030504040204" pitchFamily="34" charset="0"/>
                    <a:ea typeface="Tahoma" panose="020B0604030504040204" pitchFamily="34" charset="0"/>
                    <a:cs typeface="Tahoma" panose="020B0604030504040204" pitchFamily="34" charset="0"/>
                  </a:rPr>
                  <a:t>hái </a:t>
                </a:r>
                <a:r>
                  <a:rPr lang="en-US" sz="1500" b="1" dirty="0">
                    <a:solidFill>
                      <a:srgbClr val="0070C0"/>
                    </a:solidFill>
                    <a:latin typeface="Tahoma" panose="020B0604030504040204" pitchFamily="34" charset="0"/>
                    <a:ea typeface="Tahoma" panose="020B0604030504040204" pitchFamily="34" charset="0"/>
                    <a:cs typeface="Tahoma" panose="020B0604030504040204" pitchFamily="34" charset="0"/>
                  </a:rPr>
                  <a:t>B</a:t>
                </a:r>
                <a:r>
                  <a:rPr lang="vi-VN" sz="1500" b="1" dirty="0">
                    <a:solidFill>
                      <a:srgbClr val="0070C0"/>
                    </a:solidFill>
                    <a:latin typeface="Tahoma" panose="020B0604030504040204" pitchFamily="34" charset="0"/>
                    <a:ea typeface="Tahoma" panose="020B0604030504040204" pitchFamily="34" charset="0"/>
                    <a:cs typeface="Tahoma" panose="020B0604030504040204" pitchFamily="34" charset="0"/>
                  </a:rPr>
                  <a:t>ình </a:t>
                </a:r>
                <a:r>
                  <a:rPr lang="en-US" sz="1500" b="1" dirty="0">
                    <a:solidFill>
                      <a:srgbClr val="0070C0"/>
                    </a:solidFill>
                    <a:latin typeface="Tahoma" panose="020B0604030504040204" pitchFamily="34" charset="0"/>
                    <a:ea typeface="Tahoma" panose="020B0604030504040204" pitchFamily="34" charset="0"/>
                    <a:cs typeface="Tahoma" panose="020B0604030504040204" pitchFamily="34" charset="0"/>
                  </a:rPr>
                  <a:t>D</a:t>
                </a:r>
                <a:r>
                  <a:rPr lang="vi-VN" sz="1500" b="1" dirty="0">
                    <a:solidFill>
                      <a:srgbClr val="0070C0"/>
                    </a:solidFill>
                    <a:latin typeface="Tahoma" panose="020B0604030504040204" pitchFamily="34" charset="0"/>
                    <a:ea typeface="Tahoma" panose="020B0604030504040204" pitchFamily="34" charset="0"/>
                    <a:cs typeface="Tahoma" panose="020B0604030504040204" pitchFamily="34" charset="0"/>
                  </a:rPr>
                  <a:t>ương</a:t>
                </a:r>
                <a:r>
                  <a:rPr lang="en-US" sz="1500" b="1"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050" i="1" dirty="0">
                    <a:solidFill>
                      <a:schemeClr val="tx1"/>
                    </a:solidFill>
                    <a:latin typeface="Tahoma" panose="020B0604030504040204" pitchFamily="34" charset="0"/>
                    <a:ea typeface="Tahoma" panose="020B0604030504040204" pitchFamily="34" charset="0"/>
                    <a:cs typeface="Tahoma" panose="020B0604030504040204" pitchFamily="34" charset="0"/>
                  </a:rPr>
                  <a:t>https://www.apnic.net</a:t>
                </a:r>
              </a:p>
            </p:txBody>
          </p:sp>
          <p:pic>
            <p:nvPicPr>
              <p:cNvPr id="53" name="Picture 52"/>
              <p:cNvPicPr>
                <a:picLocks noChangeAspect="1"/>
              </p:cNvPicPr>
              <p:nvPr/>
            </p:nvPicPr>
            <p:blipFill>
              <a:blip r:embed="rId7"/>
              <a:stretch>
                <a:fillRect/>
              </a:stretch>
            </p:blipFill>
            <p:spPr>
              <a:xfrm>
                <a:off x="10498731" y="4341756"/>
                <a:ext cx="1319890" cy="347063"/>
              </a:xfrm>
              <a:prstGeom prst="rect">
                <a:avLst/>
              </a:prstGeom>
              <a:ln>
                <a:noFill/>
              </a:ln>
            </p:spPr>
            <p:style>
              <a:lnRef idx="2">
                <a:schemeClr val="accent4"/>
              </a:lnRef>
              <a:fillRef idx="1">
                <a:schemeClr val="lt1"/>
              </a:fillRef>
              <a:effectRef idx="0">
                <a:schemeClr val="accent4"/>
              </a:effectRef>
              <a:fontRef idx="minor">
                <a:schemeClr val="dk1"/>
              </a:fontRef>
            </p:style>
          </p:pic>
        </p:grpSp>
        <p:grpSp>
          <p:nvGrpSpPr>
            <p:cNvPr id="59" name="Group 58"/>
            <p:cNvGrpSpPr/>
            <p:nvPr/>
          </p:nvGrpSpPr>
          <p:grpSpPr>
            <a:xfrm>
              <a:off x="7138148" y="5011182"/>
              <a:ext cx="4815484" cy="753842"/>
              <a:chOff x="7138148" y="5011182"/>
              <a:chExt cx="4815484" cy="753842"/>
            </a:xfrm>
          </p:grpSpPr>
          <p:sp>
            <p:nvSpPr>
              <p:cNvPr id="47" name="Rounded Rectangle 46"/>
              <p:cNvSpPr/>
              <p:nvPr/>
            </p:nvSpPr>
            <p:spPr>
              <a:xfrm>
                <a:off x="7138148" y="5011182"/>
                <a:ext cx="4815484" cy="75384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sz="1500" b="1" dirty="0" err="1">
                    <a:solidFill>
                      <a:srgbClr val="0070C0"/>
                    </a:solidFill>
                    <a:latin typeface="Tahoma" panose="020B0604030504040204" pitchFamily="34" charset="0"/>
                    <a:ea typeface="Tahoma" panose="020B0604030504040204" pitchFamily="34" charset="0"/>
                    <a:cs typeface="Tahoma" panose="020B0604030504040204" pitchFamily="34" charset="0"/>
                  </a:rPr>
                  <a:t>Châu</a:t>
                </a:r>
                <a:r>
                  <a:rPr lang="en-US" sz="1500" b="1"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500" b="1" dirty="0" err="1">
                    <a:solidFill>
                      <a:srgbClr val="0070C0"/>
                    </a:solidFill>
                    <a:latin typeface="Tahoma" panose="020B0604030504040204" pitchFamily="34" charset="0"/>
                    <a:ea typeface="Tahoma" panose="020B0604030504040204" pitchFamily="34" charset="0"/>
                    <a:cs typeface="Tahoma" panose="020B0604030504040204" pitchFamily="34" charset="0"/>
                  </a:rPr>
                  <a:t>Âu</a:t>
                </a:r>
                <a:r>
                  <a:rPr lang="en-US" sz="1500" b="1" dirty="0">
                    <a:solidFill>
                      <a:srgbClr val="0070C0"/>
                    </a:solidFill>
                    <a:latin typeface="Tahoma" panose="020B0604030504040204" pitchFamily="34" charset="0"/>
                    <a:ea typeface="Tahoma" panose="020B0604030504040204" pitchFamily="34" charset="0"/>
                    <a:cs typeface="Tahoma" panose="020B0604030504040204" pitchFamily="34" charset="0"/>
                  </a:rPr>
                  <a:t> </a:t>
                </a:r>
              </a:p>
              <a:p>
                <a:r>
                  <a:rPr lang="en-US" sz="1050" i="1" dirty="0">
                    <a:solidFill>
                      <a:schemeClr val="tx1"/>
                    </a:solidFill>
                    <a:latin typeface="Tahoma" panose="020B0604030504040204" pitchFamily="34" charset="0"/>
                    <a:ea typeface="Tahoma" panose="020B0604030504040204" pitchFamily="34" charset="0"/>
                    <a:cs typeface="Tahoma" panose="020B0604030504040204" pitchFamily="34" charset="0"/>
                  </a:rPr>
                  <a:t>https://www.ripe.net </a:t>
                </a:r>
              </a:p>
            </p:txBody>
          </p:sp>
          <p:pic>
            <p:nvPicPr>
              <p:cNvPr id="54" name="Picture 53"/>
              <p:cNvPicPr>
                <a:picLocks noChangeAspect="1"/>
              </p:cNvPicPr>
              <p:nvPr/>
            </p:nvPicPr>
            <p:blipFill>
              <a:blip r:embed="rId8">
                <a:extLst>
                  <a:ext uri="{BEBA8EAE-BF5A-486C-A8C5-ECC9F3942E4B}">
                    <a14:imgProps xmlns:a14="http://schemas.microsoft.com/office/drawing/2010/main">
                      <a14:imgLayer r:embed="rId9">
                        <a14:imgEffect>
                          <a14:saturation sat="300000"/>
                        </a14:imgEffect>
                        <a14:imgEffect>
                          <a14:brightnessContrast bright="20000" contrast="-40000"/>
                        </a14:imgEffect>
                      </a14:imgLayer>
                    </a14:imgProps>
                  </a:ext>
                </a:extLst>
              </a:blip>
              <a:stretch>
                <a:fillRect/>
              </a:stretch>
            </p:blipFill>
            <p:spPr>
              <a:xfrm>
                <a:off x="9605730" y="5091810"/>
                <a:ext cx="2212891" cy="554799"/>
              </a:xfrm>
              <a:prstGeom prst="rect">
                <a:avLst/>
              </a:prstGeom>
              <a:ln>
                <a:noFill/>
              </a:ln>
            </p:spPr>
            <p:style>
              <a:lnRef idx="2">
                <a:schemeClr val="accent4"/>
              </a:lnRef>
              <a:fillRef idx="1">
                <a:schemeClr val="lt1"/>
              </a:fillRef>
              <a:effectRef idx="0">
                <a:schemeClr val="accent4"/>
              </a:effectRef>
              <a:fontRef idx="minor">
                <a:schemeClr val="dk1"/>
              </a:fontRef>
            </p:style>
          </p:pic>
        </p:grpSp>
        <p:grpSp>
          <p:nvGrpSpPr>
            <p:cNvPr id="60" name="Group 59"/>
            <p:cNvGrpSpPr/>
            <p:nvPr/>
          </p:nvGrpSpPr>
          <p:grpSpPr>
            <a:xfrm>
              <a:off x="7138148" y="5860391"/>
              <a:ext cx="4815484" cy="753842"/>
              <a:chOff x="7138148" y="5860391"/>
              <a:chExt cx="4815484" cy="753842"/>
            </a:xfrm>
          </p:grpSpPr>
          <p:sp>
            <p:nvSpPr>
              <p:cNvPr id="48" name="Rounded Rectangle 47"/>
              <p:cNvSpPr/>
              <p:nvPr/>
            </p:nvSpPr>
            <p:spPr>
              <a:xfrm>
                <a:off x="7138148" y="5860391"/>
                <a:ext cx="4815484" cy="75384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sz="1500" b="1" dirty="0" err="1">
                    <a:solidFill>
                      <a:srgbClr val="0070C0"/>
                    </a:solidFill>
                    <a:latin typeface="Tahoma" panose="020B0604030504040204" pitchFamily="34" charset="0"/>
                    <a:ea typeface="Tahoma" panose="020B0604030504040204" pitchFamily="34" charset="0"/>
                    <a:cs typeface="Tahoma" panose="020B0604030504040204" pitchFamily="34" charset="0"/>
                  </a:rPr>
                  <a:t>Mỹ</a:t>
                </a:r>
                <a:r>
                  <a:rPr lang="en-US" sz="1500" b="1" dirty="0">
                    <a:solidFill>
                      <a:srgbClr val="0070C0"/>
                    </a:solidFill>
                    <a:latin typeface="Tahoma" panose="020B0604030504040204" pitchFamily="34" charset="0"/>
                    <a:ea typeface="Tahoma" panose="020B0604030504040204" pitchFamily="34" charset="0"/>
                    <a:cs typeface="Tahoma" panose="020B0604030504040204" pitchFamily="34" charset="0"/>
                  </a:rPr>
                  <a:t> Latin, </a:t>
                </a:r>
                <a:r>
                  <a:rPr lang="en-US" sz="1500" b="1" dirty="0" err="1">
                    <a:solidFill>
                      <a:srgbClr val="0070C0"/>
                    </a:solidFill>
                    <a:latin typeface="Tahoma" panose="020B0604030504040204" pitchFamily="34" charset="0"/>
                    <a:ea typeface="Tahoma" panose="020B0604030504040204" pitchFamily="34" charset="0"/>
                    <a:cs typeface="Tahoma" panose="020B0604030504040204" pitchFamily="34" charset="0"/>
                  </a:rPr>
                  <a:t>Caribean</a:t>
                </a:r>
                <a:r>
                  <a:rPr lang="en-US" sz="1500" b="1" dirty="0">
                    <a:solidFill>
                      <a:srgbClr val="0070C0"/>
                    </a:solidFill>
                    <a:latin typeface="Tahoma" panose="020B0604030504040204" pitchFamily="34" charset="0"/>
                    <a:ea typeface="Tahoma" panose="020B0604030504040204" pitchFamily="34" charset="0"/>
                    <a:cs typeface="Tahoma" panose="020B0604030504040204" pitchFamily="34" charset="0"/>
                  </a:rPr>
                  <a:t> </a:t>
                </a:r>
              </a:p>
              <a:p>
                <a:r>
                  <a:rPr lang="en-US" sz="1050" i="1" dirty="0">
                    <a:solidFill>
                      <a:schemeClr val="tx1"/>
                    </a:solidFill>
                    <a:latin typeface="Tahoma" panose="020B0604030504040204" pitchFamily="34" charset="0"/>
                    <a:ea typeface="Tahoma" panose="020B0604030504040204" pitchFamily="34" charset="0"/>
                    <a:cs typeface="Tahoma" panose="020B0604030504040204" pitchFamily="34" charset="0"/>
                  </a:rPr>
                  <a:t>https://www.lacnic.net </a:t>
                </a:r>
              </a:p>
            </p:txBody>
          </p:sp>
          <p:pic>
            <p:nvPicPr>
              <p:cNvPr id="55" name="Picture 54"/>
              <p:cNvPicPr>
                <a:picLocks noChangeAspect="1"/>
              </p:cNvPicPr>
              <p:nvPr/>
            </p:nvPicPr>
            <p:blipFill>
              <a:blip r:embed="rId10">
                <a:extLst>
                  <a:ext uri="{BEBA8EAE-BF5A-486C-A8C5-ECC9F3942E4B}">
                    <a14:imgProps xmlns:a14="http://schemas.microsoft.com/office/drawing/2010/main">
                      <a14:imgLayer r:embed="rId11">
                        <a14:imgEffect>
                          <a14:colorTemperature colorTemp="11200"/>
                        </a14:imgEffect>
                        <a14:imgEffect>
                          <a14:brightnessContrast bright="20000" contrast="-40000"/>
                        </a14:imgEffect>
                      </a14:imgLayer>
                    </a14:imgProps>
                  </a:ext>
                </a:extLst>
              </a:blip>
              <a:stretch>
                <a:fillRect/>
              </a:stretch>
            </p:blipFill>
            <p:spPr>
              <a:xfrm>
                <a:off x="10195561" y="5922977"/>
                <a:ext cx="1310640" cy="628669"/>
              </a:xfrm>
              <a:prstGeom prst="rect">
                <a:avLst/>
              </a:prstGeom>
              <a:ln>
                <a:noFill/>
              </a:ln>
            </p:spPr>
            <p:style>
              <a:lnRef idx="2">
                <a:schemeClr val="accent4"/>
              </a:lnRef>
              <a:fillRef idx="1">
                <a:schemeClr val="lt1"/>
              </a:fillRef>
              <a:effectRef idx="0">
                <a:schemeClr val="accent4"/>
              </a:effectRef>
              <a:fontRef idx="minor">
                <a:schemeClr val="dk1"/>
              </a:fontRef>
            </p:style>
          </p:pic>
        </p:grpSp>
      </p:grpSp>
    </p:spTree>
    <p:extLst>
      <p:ext uri="{BB962C8B-B14F-4D97-AF65-F5344CB8AC3E}">
        <p14:creationId xmlns:p14="http://schemas.microsoft.com/office/powerpoint/2010/main" val="30952496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kết</a:t>
            </a:r>
            <a:r>
              <a:rPr lang="en-US" dirty="0"/>
              <a:t> </a:t>
            </a:r>
            <a:r>
              <a:rPr lang="en-US" dirty="0" err="1"/>
              <a:t>quả</a:t>
            </a:r>
            <a:r>
              <a:rPr lang="en-US" dirty="0"/>
              <a:t> </a:t>
            </a:r>
            <a:r>
              <a:rPr lang="en-US" dirty="0" err="1"/>
              <a:t>thu</a:t>
            </a:r>
            <a:r>
              <a:rPr lang="en-US" dirty="0"/>
              <a:t> </a:t>
            </a:r>
            <a:r>
              <a:rPr lang="en-US" dirty="0" err="1"/>
              <a:t>được</a:t>
            </a:r>
            <a:r>
              <a:rPr lang="en-US" dirty="0"/>
              <a:t> </a:t>
            </a:r>
            <a:r>
              <a:rPr lang="en-US" dirty="0" err="1"/>
              <a:t>từ</a:t>
            </a:r>
            <a:r>
              <a:rPr lang="en-US" dirty="0"/>
              <a:t> </a:t>
            </a:r>
            <a:r>
              <a:rPr lang="en-US" dirty="0" err="1"/>
              <a:t>Whois</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54</a:t>
            </a:fld>
            <a:endParaRPr lang="ru-RU"/>
          </a:p>
        </p:txBody>
      </p:sp>
      <p:pic>
        <p:nvPicPr>
          <p:cNvPr id="5" name="Picture 4"/>
          <p:cNvPicPr>
            <a:picLocks noChangeAspect="1"/>
          </p:cNvPicPr>
          <p:nvPr/>
        </p:nvPicPr>
        <p:blipFill>
          <a:blip r:embed="rId2"/>
          <a:stretch>
            <a:fillRect/>
          </a:stretch>
        </p:blipFill>
        <p:spPr>
          <a:xfrm>
            <a:off x="2421200" y="1394007"/>
            <a:ext cx="6111240" cy="4606743"/>
          </a:xfrm>
          <a:prstGeom prst="rect">
            <a:avLst/>
          </a:prstGeom>
        </p:spPr>
      </p:pic>
      <p:sp>
        <p:nvSpPr>
          <p:cNvPr id="7" name="Rounded Rectangle 6"/>
          <p:cNvSpPr/>
          <p:nvPr/>
        </p:nvSpPr>
        <p:spPr>
          <a:xfrm>
            <a:off x="117099" y="2734230"/>
            <a:ext cx="2176522" cy="1323420"/>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lnSpc>
                <a:spcPct val="150000"/>
              </a:lnSpc>
            </a:pP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SmartWhois</a:t>
            </a:r>
            <a:endPar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n-US" sz="1350" dirty="0">
                <a:solidFill>
                  <a:schemeClr val="bg1"/>
                </a:solidFill>
                <a:latin typeface="Tahoma" panose="020B0604030504040204" pitchFamily="34" charset="0"/>
                <a:ea typeface="Tahoma" panose="020B0604030504040204" pitchFamily="34" charset="0"/>
                <a:cs typeface="Tahoma" panose="020B0604030504040204" pitchFamily="34" charset="0"/>
              </a:rPr>
              <a:t>https://www.tamos.com/files/sw5.zip</a:t>
            </a:r>
          </a:p>
        </p:txBody>
      </p:sp>
    </p:spTree>
    <p:extLst>
      <p:ext uri="{BB962C8B-B14F-4D97-AF65-F5344CB8AC3E}">
        <p14:creationId xmlns:p14="http://schemas.microsoft.com/office/powerpoint/2010/main" val="5013759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kết</a:t>
            </a:r>
            <a:r>
              <a:rPr lang="en-US" dirty="0"/>
              <a:t> </a:t>
            </a:r>
            <a:r>
              <a:rPr lang="en-US" dirty="0" err="1"/>
              <a:t>quả</a:t>
            </a:r>
            <a:r>
              <a:rPr lang="en-US" dirty="0"/>
              <a:t> </a:t>
            </a:r>
            <a:r>
              <a:rPr lang="en-US" dirty="0" err="1"/>
              <a:t>thu</a:t>
            </a:r>
            <a:r>
              <a:rPr lang="en-US" dirty="0"/>
              <a:t> </a:t>
            </a:r>
            <a:r>
              <a:rPr lang="en-US" dirty="0" err="1"/>
              <a:t>được</a:t>
            </a:r>
            <a:r>
              <a:rPr lang="en-US" dirty="0"/>
              <a:t> </a:t>
            </a:r>
            <a:r>
              <a:rPr lang="en-US" dirty="0" err="1"/>
              <a:t>từ</a:t>
            </a:r>
            <a:r>
              <a:rPr lang="en-US" dirty="0"/>
              <a:t> </a:t>
            </a:r>
            <a:r>
              <a:rPr lang="en-US" dirty="0" err="1"/>
              <a:t>Whois</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55</a:t>
            </a:fld>
            <a:endParaRPr lang="ru-RU"/>
          </a:p>
        </p:txBody>
      </p:sp>
      <p:sp>
        <p:nvSpPr>
          <p:cNvPr id="7" name="Rounded Rectangle 6"/>
          <p:cNvSpPr/>
          <p:nvPr/>
        </p:nvSpPr>
        <p:spPr>
          <a:xfrm>
            <a:off x="131081" y="3023265"/>
            <a:ext cx="1852149" cy="1323420"/>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lnSpc>
                <a:spcPct val="150000"/>
              </a:lnSpc>
            </a:pPr>
            <a:r>
              <a:rPr lang="en-US" sz="1350" b="1" dirty="0" err="1">
                <a:solidFill>
                  <a:srgbClr val="3BFF40"/>
                </a:solidFill>
                <a:latin typeface="Tahoma" panose="020B0604030504040204" pitchFamily="34" charset="0"/>
                <a:ea typeface="Tahoma" panose="020B0604030504040204" pitchFamily="34" charset="0"/>
                <a:cs typeface="Tahoma" panose="020B0604030504040204" pitchFamily="34" charset="0"/>
              </a:rPr>
              <a:t>DomainTools</a:t>
            </a:r>
            <a:endParaRPr lang="en-US" sz="1350" b="1" dirty="0">
              <a:solidFill>
                <a:srgbClr val="3BFF4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n-US" sz="1350" dirty="0">
                <a:solidFill>
                  <a:schemeClr val="bg1"/>
                </a:solidFill>
                <a:latin typeface="Tahoma" panose="020B0604030504040204" pitchFamily="34" charset="0"/>
                <a:ea typeface="Tahoma" panose="020B0604030504040204" pitchFamily="34" charset="0"/>
                <a:cs typeface="Tahoma" panose="020B0604030504040204" pitchFamily="34" charset="0"/>
              </a:rPr>
              <a:t>https://whois.domaintools.com</a:t>
            </a:r>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0703" t="11181" r="10500"/>
          <a:stretch/>
        </p:blipFill>
        <p:spPr>
          <a:xfrm>
            <a:off x="2114311" y="1453896"/>
            <a:ext cx="7029689" cy="4626750"/>
          </a:xfrm>
          <a:prstGeom prst="rect">
            <a:avLst/>
          </a:prstGeom>
        </p:spPr>
      </p:pic>
    </p:spTree>
    <p:extLst>
      <p:ext uri="{BB962C8B-B14F-4D97-AF65-F5344CB8AC3E}">
        <p14:creationId xmlns:p14="http://schemas.microsoft.com/office/powerpoint/2010/main" val="27726718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ln>
            <a:noFill/>
          </a:ln>
        </p:spPr>
        <p:txBody>
          <a:bodyPr/>
          <a:lstStyle/>
          <a:p>
            <a:r>
              <a:rPr lang="en-US" dirty="0" err="1"/>
              <a:t>Một</a:t>
            </a:r>
            <a:r>
              <a:rPr lang="en-US" dirty="0"/>
              <a:t> </a:t>
            </a:r>
            <a:r>
              <a:rPr lang="en-US" dirty="0" err="1"/>
              <a:t>số</a:t>
            </a:r>
            <a:r>
              <a:rPr lang="en-US" dirty="0"/>
              <a:t> tool </a:t>
            </a:r>
            <a:r>
              <a:rPr lang="en-US" dirty="0" err="1"/>
              <a:t>phục</a:t>
            </a:r>
            <a:r>
              <a:rPr lang="en-US" dirty="0"/>
              <a:t> </a:t>
            </a:r>
            <a:r>
              <a:rPr lang="en-US" dirty="0" err="1"/>
              <a:t>vụ</a:t>
            </a:r>
            <a:r>
              <a:rPr lang="en-US" dirty="0"/>
              <a:t> </a:t>
            </a:r>
            <a:r>
              <a:rPr lang="en-US" dirty="0" err="1"/>
              <a:t>cho</a:t>
            </a:r>
            <a:r>
              <a:rPr lang="en-US" dirty="0"/>
              <a:t> </a:t>
            </a:r>
            <a:r>
              <a:rPr lang="en-US" dirty="0" err="1"/>
              <a:t>tra</a:t>
            </a:r>
            <a:r>
              <a:rPr lang="en-US" dirty="0"/>
              <a:t> </a:t>
            </a:r>
            <a:r>
              <a:rPr lang="en-US" dirty="0" err="1"/>
              <a:t>cứu</a:t>
            </a:r>
            <a:r>
              <a:rPr lang="en-US" dirty="0"/>
              <a:t> </a:t>
            </a:r>
            <a:r>
              <a:rPr lang="en-US" dirty="0" err="1"/>
              <a:t>Whois</a:t>
            </a:r>
            <a:endParaRPr lang="en-US" dirty="0"/>
          </a:p>
        </p:txBody>
      </p:sp>
      <p:sp>
        <p:nvSpPr>
          <p:cNvPr id="4" name="Slide Number Placeholder 3"/>
          <p:cNvSpPr>
            <a:spLocks noGrp="1"/>
          </p:cNvSpPr>
          <p:nvPr>
            <p:ph type="sldNum" sz="quarter" idx="12"/>
          </p:nvPr>
        </p:nvSpPr>
        <p:spPr>
          <a:ln>
            <a:noFill/>
          </a:ln>
        </p:spPr>
        <p:txBody>
          <a:bodyPr/>
          <a:lstStyle/>
          <a:p>
            <a:fld id="{3E15BD7C-E074-4D4A-84C3-500EE5B9C190}" type="slidenum">
              <a:rPr lang="ru-RU" smtClean="0"/>
              <a:pPr/>
              <a:t>56</a:t>
            </a:fld>
            <a:endParaRPr lang="ru-RU"/>
          </a:p>
        </p:txBody>
      </p:sp>
      <p:grpSp>
        <p:nvGrpSpPr>
          <p:cNvPr id="148" name="Group 147"/>
          <p:cNvGrpSpPr/>
          <p:nvPr/>
        </p:nvGrpSpPr>
        <p:grpSpPr>
          <a:xfrm>
            <a:off x="203290" y="1563339"/>
            <a:ext cx="2669639" cy="672084"/>
            <a:chOff x="271053" y="941452"/>
            <a:chExt cx="3559519" cy="896112"/>
          </a:xfrm>
        </p:grpSpPr>
        <p:sp>
          <p:nvSpPr>
            <p:cNvPr id="91" name="Rectangle 90"/>
            <p:cNvSpPr/>
            <p:nvPr/>
          </p:nvSpPr>
          <p:spPr>
            <a:xfrm>
              <a:off x="271053" y="941452"/>
              <a:ext cx="3559519" cy="896112"/>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92" name="TextBox 91"/>
            <p:cNvSpPr txBox="1"/>
            <p:nvPr/>
          </p:nvSpPr>
          <p:spPr>
            <a:xfrm>
              <a:off x="1621752" y="1097827"/>
              <a:ext cx="1985690" cy="55399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b="1" dirty="0">
                  <a:solidFill>
                    <a:srgbClr val="0070C0"/>
                  </a:solidFill>
                  <a:latin typeface="Tahoma" panose="020B0604030504040204" pitchFamily="34" charset="0"/>
                  <a:ea typeface="Tahoma" panose="020B0604030504040204" pitchFamily="34" charset="0"/>
                  <a:cs typeface="Tahoma" panose="020B0604030504040204" pitchFamily="34" charset="0"/>
                </a:rPr>
                <a:t>Batch IP Converter</a:t>
              </a:r>
            </a:p>
            <a:p>
              <a:r>
                <a:rPr lang="en-US" sz="1050" dirty="0">
                  <a:latin typeface="Tahoma" panose="020B0604030504040204" pitchFamily="34" charset="0"/>
                  <a:ea typeface="Tahoma" panose="020B0604030504040204" pitchFamily="34" charset="0"/>
                  <a:cs typeface="Tahoma" panose="020B0604030504040204" pitchFamily="34" charset="0"/>
                </a:rPr>
                <a:t>http://sabsoft.com </a:t>
              </a:r>
            </a:p>
          </p:txBody>
        </p:sp>
        <p:pic>
          <p:nvPicPr>
            <p:cNvPr id="93" name="Picture 92"/>
            <p:cNvPicPr>
              <a:picLocks noChangeAspect="1"/>
            </p:cNvPicPr>
            <p:nvPr/>
          </p:nvPicPr>
          <p:blipFill>
            <a:blip r:embed="rId3"/>
            <a:stretch>
              <a:fillRect/>
            </a:stretch>
          </p:blipFill>
          <p:spPr>
            <a:xfrm>
              <a:off x="286839" y="1199882"/>
              <a:ext cx="1279652" cy="373232"/>
            </a:xfrm>
            <a:prstGeom prst="rect">
              <a:avLst/>
            </a:prstGeom>
            <a:ln>
              <a:noFill/>
            </a:ln>
          </p:spPr>
          <p:style>
            <a:lnRef idx="2">
              <a:schemeClr val="dk1"/>
            </a:lnRef>
            <a:fillRef idx="1">
              <a:schemeClr val="lt1"/>
            </a:fillRef>
            <a:effectRef idx="0">
              <a:schemeClr val="dk1"/>
            </a:effectRef>
            <a:fontRef idx="minor">
              <a:schemeClr val="dk1"/>
            </a:fontRef>
          </p:style>
        </p:pic>
      </p:grpSp>
      <p:grpSp>
        <p:nvGrpSpPr>
          <p:cNvPr id="75" name="Group 74"/>
          <p:cNvGrpSpPr/>
          <p:nvPr/>
        </p:nvGrpSpPr>
        <p:grpSpPr>
          <a:xfrm>
            <a:off x="203291" y="2419979"/>
            <a:ext cx="2669639" cy="672084"/>
            <a:chOff x="347471" y="911381"/>
            <a:chExt cx="3559519" cy="896112"/>
          </a:xfrm>
          <a:solidFill>
            <a:schemeClr val="tx2">
              <a:lumMod val="75000"/>
            </a:schemeClr>
          </a:solidFill>
        </p:grpSpPr>
        <p:sp>
          <p:nvSpPr>
            <p:cNvPr id="89" name="Rectangle 88"/>
            <p:cNvSpPr/>
            <p:nvPr/>
          </p:nvSpPr>
          <p:spPr>
            <a:xfrm>
              <a:off x="347471" y="911381"/>
              <a:ext cx="3559519" cy="896112"/>
            </a:xfrm>
            <a:prstGeom prst="rect">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90" name="TextBox 89"/>
            <p:cNvSpPr txBox="1"/>
            <p:nvPr/>
          </p:nvSpPr>
          <p:spPr>
            <a:xfrm>
              <a:off x="1642907" y="994428"/>
              <a:ext cx="2264082" cy="769441"/>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b="1" dirty="0" err="1">
                  <a:solidFill>
                    <a:srgbClr val="00B050"/>
                  </a:solidFill>
                  <a:latin typeface="Tahoma" panose="020B0604030504040204" pitchFamily="34" charset="0"/>
                  <a:ea typeface="Tahoma" panose="020B0604030504040204" pitchFamily="34" charset="0"/>
                  <a:cs typeface="Tahoma" panose="020B0604030504040204" pitchFamily="34" charset="0"/>
                </a:rPr>
                <a:t>Whois</a:t>
              </a:r>
              <a:r>
                <a:rPr lang="en-US" sz="1050" b="1" dirty="0">
                  <a:solidFill>
                    <a:srgbClr val="00B050"/>
                  </a:solidFill>
                  <a:latin typeface="Tahoma" panose="020B0604030504040204" pitchFamily="34" charset="0"/>
                  <a:ea typeface="Tahoma" panose="020B0604030504040204" pitchFamily="34" charset="0"/>
                  <a:cs typeface="Tahoma" panose="020B0604030504040204" pitchFamily="34" charset="0"/>
                </a:rPr>
                <a:t> Analyze Pro</a:t>
              </a:r>
            </a:p>
            <a:p>
              <a:r>
                <a:rPr lang="en-US" sz="1050" dirty="0">
                  <a:solidFill>
                    <a:schemeClr val="bg1"/>
                  </a:solidFill>
                  <a:latin typeface="Tahoma" panose="020B0604030504040204" pitchFamily="34" charset="0"/>
                  <a:ea typeface="Tahoma" panose="020B0604030504040204" pitchFamily="34" charset="0"/>
                  <a:cs typeface="Tahoma" panose="020B0604030504040204" pitchFamily="34" charset="0"/>
                </a:rPr>
                <a:t>https://www.whoisanalyzer.com </a:t>
              </a:r>
            </a:p>
          </p:txBody>
        </p:sp>
      </p:grpSp>
      <p:grpSp>
        <p:nvGrpSpPr>
          <p:cNvPr id="76" name="Group 75"/>
          <p:cNvGrpSpPr/>
          <p:nvPr/>
        </p:nvGrpSpPr>
        <p:grpSpPr>
          <a:xfrm>
            <a:off x="228790" y="3280826"/>
            <a:ext cx="2669639" cy="672084"/>
            <a:chOff x="347471" y="917506"/>
            <a:chExt cx="3559519" cy="896112"/>
          </a:xfrm>
        </p:grpSpPr>
        <p:sp>
          <p:nvSpPr>
            <p:cNvPr id="87" name="Rectangle 86"/>
            <p:cNvSpPr/>
            <p:nvPr/>
          </p:nvSpPr>
          <p:spPr>
            <a:xfrm>
              <a:off x="347471" y="917506"/>
              <a:ext cx="3559519" cy="896112"/>
            </a:xfrm>
            <a:prstGeom prst="rect">
              <a:avLst/>
            </a:prstGeom>
            <a:solidFill>
              <a:srgbClr val="81BDFF"/>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88" name="TextBox 87"/>
            <p:cNvSpPr txBox="1"/>
            <p:nvPr/>
          </p:nvSpPr>
          <p:spPr>
            <a:xfrm>
              <a:off x="1633332" y="1097939"/>
              <a:ext cx="2264082" cy="55399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b="1" dirty="0">
                  <a:solidFill>
                    <a:srgbClr val="002060"/>
                  </a:solidFill>
                  <a:latin typeface="Tahoma" panose="020B0604030504040204" pitchFamily="34" charset="0"/>
                  <a:ea typeface="Tahoma" panose="020B0604030504040204" pitchFamily="34" charset="0"/>
                  <a:cs typeface="Tahoma" panose="020B0604030504040204" pitchFamily="34" charset="0"/>
                </a:rPr>
                <a:t>Active </a:t>
              </a:r>
              <a:r>
                <a:rPr lang="en-US" sz="1050" b="1" dirty="0" err="1">
                  <a:solidFill>
                    <a:srgbClr val="002060"/>
                  </a:solidFill>
                  <a:latin typeface="Tahoma" panose="020B0604030504040204" pitchFamily="34" charset="0"/>
                  <a:ea typeface="Tahoma" panose="020B0604030504040204" pitchFamily="34" charset="0"/>
                  <a:cs typeface="Tahoma" panose="020B0604030504040204" pitchFamily="34" charset="0"/>
                </a:rPr>
                <a:t>Whois</a:t>
              </a:r>
              <a:endParaRPr lang="en-US" sz="1050" b="1" dirty="0">
                <a:solidFill>
                  <a:srgbClr val="002060"/>
                </a:solidFill>
                <a:latin typeface="Tahoma" panose="020B0604030504040204" pitchFamily="34" charset="0"/>
                <a:ea typeface="Tahoma" panose="020B0604030504040204" pitchFamily="34" charset="0"/>
                <a:cs typeface="Tahoma" panose="020B0604030504040204" pitchFamily="34" charset="0"/>
              </a:endParaRPr>
            </a:p>
            <a:p>
              <a:r>
                <a:rPr lang="en-US" sz="105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http://johnru.com </a:t>
              </a:r>
            </a:p>
          </p:txBody>
        </p:sp>
      </p:grpSp>
      <p:grpSp>
        <p:nvGrpSpPr>
          <p:cNvPr id="77" name="Group 76"/>
          <p:cNvGrpSpPr/>
          <p:nvPr/>
        </p:nvGrpSpPr>
        <p:grpSpPr>
          <a:xfrm>
            <a:off x="203291" y="4133258"/>
            <a:ext cx="2669639" cy="653708"/>
            <a:chOff x="347471" y="923631"/>
            <a:chExt cx="3559519" cy="871611"/>
          </a:xfrm>
          <a:solidFill>
            <a:srgbClr val="4040EA"/>
          </a:solidFill>
        </p:grpSpPr>
        <p:sp>
          <p:nvSpPr>
            <p:cNvPr id="85" name="Rectangle 84"/>
            <p:cNvSpPr/>
            <p:nvPr/>
          </p:nvSpPr>
          <p:spPr>
            <a:xfrm>
              <a:off x="347471" y="923631"/>
              <a:ext cx="3559519" cy="871611"/>
            </a:xfrm>
            <a:prstGeom prst="rect">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86" name="TextBox 85"/>
            <p:cNvSpPr txBox="1"/>
            <p:nvPr/>
          </p:nvSpPr>
          <p:spPr>
            <a:xfrm>
              <a:off x="1602632" y="1088920"/>
              <a:ext cx="2264082" cy="553998"/>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b="1" dirty="0" err="1">
                  <a:solidFill>
                    <a:schemeClr val="accent5">
                      <a:lumMod val="60000"/>
                      <a:lumOff val="40000"/>
                    </a:schemeClr>
                  </a:solidFill>
                  <a:latin typeface="Tahoma" panose="020B0604030504040204" pitchFamily="34" charset="0"/>
                  <a:ea typeface="Tahoma" panose="020B0604030504040204" pitchFamily="34" charset="0"/>
                  <a:cs typeface="Tahoma" panose="020B0604030504040204" pitchFamily="34" charset="0"/>
                </a:rPr>
                <a:t>WhoisThisDomain</a:t>
              </a:r>
              <a:endParaRPr lang="en-US" sz="1050" b="1" dirty="0">
                <a:solidFill>
                  <a:schemeClr val="accent5">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r>
                <a:rPr lang="en-US" sz="1050" dirty="0">
                  <a:solidFill>
                    <a:schemeClr val="bg1"/>
                  </a:solidFill>
                  <a:latin typeface="Tahoma" panose="020B0604030504040204" pitchFamily="34" charset="0"/>
                  <a:ea typeface="Tahoma" panose="020B0604030504040204" pitchFamily="34" charset="0"/>
                  <a:cs typeface="Tahoma" panose="020B0604030504040204" pitchFamily="34" charset="0"/>
                </a:rPr>
                <a:t>https://www.nirsoft.net</a:t>
              </a:r>
            </a:p>
          </p:txBody>
        </p:sp>
      </p:grpSp>
      <p:grpSp>
        <p:nvGrpSpPr>
          <p:cNvPr id="78" name="Group 77"/>
          <p:cNvGrpSpPr/>
          <p:nvPr/>
        </p:nvGrpSpPr>
        <p:grpSpPr>
          <a:xfrm>
            <a:off x="203292" y="4971521"/>
            <a:ext cx="2669639" cy="700524"/>
            <a:chOff x="347471" y="905256"/>
            <a:chExt cx="3559519" cy="934032"/>
          </a:xfrm>
        </p:grpSpPr>
        <p:sp>
          <p:nvSpPr>
            <p:cNvPr id="83" name="Rectangle 82"/>
            <p:cNvSpPr/>
            <p:nvPr/>
          </p:nvSpPr>
          <p:spPr>
            <a:xfrm>
              <a:off x="347471" y="905256"/>
              <a:ext cx="3559519" cy="896112"/>
            </a:xfrm>
            <a:prstGeom prst="rect">
              <a:avLst/>
            </a:prstGeom>
            <a:solidFill>
              <a:srgbClr val="364AA0"/>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84" name="TextBox 83"/>
            <p:cNvSpPr txBox="1"/>
            <p:nvPr/>
          </p:nvSpPr>
          <p:spPr>
            <a:xfrm>
              <a:off x="1602268" y="1069847"/>
              <a:ext cx="2304719" cy="76944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b="1" dirty="0" err="1">
                  <a:solidFill>
                    <a:schemeClr val="bg1"/>
                  </a:solidFill>
                  <a:latin typeface="Tahoma" panose="020B0604030504040204" pitchFamily="34" charset="0"/>
                  <a:ea typeface="Tahoma" panose="020B0604030504040204" pitchFamily="34" charset="0"/>
                  <a:cs typeface="Tahoma" panose="020B0604030504040204" pitchFamily="34" charset="0"/>
                </a:rPr>
                <a:t>Whois</a:t>
              </a:r>
              <a:endParaRPr lang="en-US" sz="1050"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US" sz="1050" dirty="0">
                  <a:solidFill>
                    <a:schemeClr val="bg1"/>
                  </a:solidFill>
                  <a:latin typeface="Tahoma" panose="020B0604030504040204" pitchFamily="34" charset="0"/>
                  <a:ea typeface="Tahoma" panose="020B0604030504040204" pitchFamily="34" charset="0"/>
                  <a:cs typeface="Tahoma" panose="020B0604030504040204" pitchFamily="34" charset="0"/>
                </a:rPr>
                <a:t>https://docs.microsoft.com</a:t>
              </a:r>
            </a:p>
          </p:txBody>
        </p:sp>
      </p:grpSp>
      <p:pic>
        <p:nvPicPr>
          <p:cNvPr id="82" name="Picture 2" descr="Image result for whois by microsof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396" y="5073635"/>
            <a:ext cx="390730" cy="467629"/>
          </a:xfrm>
          <a:prstGeom prst="rect">
            <a:avLst/>
          </a:prstGeom>
          <a:ln>
            <a:noFill/>
          </a:ln>
        </p:spPr>
        <p:style>
          <a:lnRef idx="2">
            <a:schemeClr val="dk1"/>
          </a:lnRef>
          <a:fillRef idx="1">
            <a:schemeClr val="lt1"/>
          </a:fillRef>
          <a:effectRef idx="0">
            <a:schemeClr val="dk1"/>
          </a:effectRef>
          <a:fontRef idx="minor">
            <a:schemeClr val="dk1"/>
          </a:fontRef>
        </p:style>
      </p:pic>
      <p:grpSp>
        <p:nvGrpSpPr>
          <p:cNvPr id="8" name="Group 7"/>
          <p:cNvGrpSpPr/>
          <p:nvPr/>
        </p:nvGrpSpPr>
        <p:grpSpPr>
          <a:xfrm>
            <a:off x="3068823" y="1556156"/>
            <a:ext cx="2669639" cy="672084"/>
            <a:chOff x="347471" y="905256"/>
            <a:chExt cx="3559519" cy="896112"/>
          </a:xfrm>
        </p:grpSpPr>
        <p:sp>
          <p:nvSpPr>
            <p:cNvPr id="5" name="Rectangle 4"/>
            <p:cNvSpPr/>
            <p:nvPr/>
          </p:nvSpPr>
          <p:spPr>
            <a:xfrm>
              <a:off x="347471" y="905256"/>
              <a:ext cx="3559519" cy="896112"/>
            </a:xfrm>
            <a:prstGeom prst="rect">
              <a:avLst/>
            </a:prstGeom>
            <a:solidFill>
              <a:srgbClr val="CBE438"/>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6" name="TextBox 5"/>
            <p:cNvSpPr txBox="1"/>
            <p:nvPr/>
          </p:nvSpPr>
          <p:spPr>
            <a:xfrm>
              <a:off x="1629087" y="980236"/>
              <a:ext cx="2264082" cy="76944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b="1" dirty="0" err="1">
                  <a:solidFill>
                    <a:srgbClr val="0070C0"/>
                  </a:solidFill>
                  <a:latin typeface="Tahoma" panose="020B0604030504040204" pitchFamily="34" charset="0"/>
                  <a:ea typeface="Tahoma" panose="020B0604030504040204" pitchFamily="34" charset="0"/>
                  <a:cs typeface="Tahoma" panose="020B0604030504040204" pitchFamily="34" charset="0"/>
                </a:rPr>
                <a:t>Whois</a:t>
              </a:r>
              <a:r>
                <a:rPr lang="en-US" sz="1050" b="1" dirty="0">
                  <a:solidFill>
                    <a:srgbClr val="0070C0"/>
                  </a:solidFill>
                  <a:latin typeface="Tahoma" panose="020B0604030504040204" pitchFamily="34" charset="0"/>
                  <a:ea typeface="Tahoma" panose="020B0604030504040204" pitchFamily="34" charset="0"/>
                  <a:cs typeface="Tahoma" panose="020B0604030504040204" pitchFamily="34" charset="0"/>
                </a:rPr>
                <a:t> lookup multiple address software</a:t>
              </a:r>
            </a:p>
            <a:p>
              <a:r>
                <a:rPr lang="en-US" sz="1050" dirty="0">
                  <a:latin typeface="Tahoma" panose="020B0604030504040204" pitchFamily="34" charset="0"/>
                  <a:ea typeface="Tahoma" panose="020B0604030504040204" pitchFamily="34" charset="0"/>
                  <a:cs typeface="Tahoma" panose="020B0604030504040204" pitchFamily="34" charset="0"/>
                </a:rPr>
                <a:t>http://sobolsoft.com </a:t>
              </a:r>
            </a:p>
          </p:txBody>
        </p:sp>
      </p:grpSp>
      <p:grpSp>
        <p:nvGrpSpPr>
          <p:cNvPr id="150" name="Group 149"/>
          <p:cNvGrpSpPr/>
          <p:nvPr/>
        </p:nvGrpSpPr>
        <p:grpSpPr>
          <a:xfrm>
            <a:off x="3052081" y="2419140"/>
            <a:ext cx="2669639" cy="672084"/>
            <a:chOff x="4069440" y="2082520"/>
            <a:chExt cx="3559519" cy="896112"/>
          </a:xfrm>
          <a:solidFill>
            <a:srgbClr val="212121"/>
          </a:solidFill>
        </p:grpSpPr>
        <p:grpSp>
          <p:nvGrpSpPr>
            <p:cNvPr id="9" name="Group 8"/>
            <p:cNvGrpSpPr/>
            <p:nvPr/>
          </p:nvGrpSpPr>
          <p:grpSpPr>
            <a:xfrm>
              <a:off x="4069440" y="2082520"/>
              <a:ext cx="3559519" cy="896112"/>
              <a:chOff x="347471" y="911381"/>
              <a:chExt cx="3559519" cy="896112"/>
            </a:xfrm>
            <a:grpFill/>
          </p:grpSpPr>
          <p:sp>
            <p:nvSpPr>
              <p:cNvPr id="10" name="Rectangle 9"/>
              <p:cNvSpPr/>
              <p:nvPr/>
            </p:nvSpPr>
            <p:spPr>
              <a:xfrm>
                <a:off x="347471" y="911381"/>
                <a:ext cx="3559519" cy="896112"/>
              </a:xfrm>
              <a:prstGeom prst="rect">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11" name="TextBox 10"/>
              <p:cNvSpPr txBox="1"/>
              <p:nvPr/>
            </p:nvSpPr>
            <p:spPr>
              <a:xfrm>
                <a:off x="363256" y="988004"/>
                <a:ext cx="3543734" cy="553997"/>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b="1" dirty="0" err="1">
                    <a:solidFill>
                      <a:srgbClr val="FFC000"/>
                    </a:solidFill>
                    <a:latin typeface="Tahoma" panose="020B0604030504040204" pitchFamily="34" charset="0"/>
                    <a:ea typeface="Tahoma" panose="020B0604030504040204" pitchFamily="34" charset="0"/>
                    <a:cs typeface="Tahoma" panose="020B0604030504040204" pitchFamily="34" charset="0"/>
                  </a:rPr>
                  <a:t>Whois</a:t>
                </a:r>
                <a:r>
                  <a:rPr lang="en-US" sz="1050" b="1" dirty="0">
                    <a:solidFill>
                      <a:srgbClr val="FFC000"/>
                    </a:solidFill>
                    <a:latin typeface="Tahoma" panose="020B0604030504040204" pitchFamily="34" charset="0"/>
                    <a:ea typeface="Tahoma" panose="020B0604030504040204" pitchFamily="34" charset="0"/>
                    <a:cs typeface="Tahoma" panose="020B0604030504040204" pitchFamily="34" charset="0"/>
                  </a:rPr>
                  <a:t> Lookup </a:t>
                </a:r>
                <a:r>
                  <a:rPr lang="en-US" sz="1050" dirty="0">
                    <a:solidFill>
                      <a:schemeClr val="bg1"/>
                    </a:solidFill>
                    <a:latin typeface="Tahoma" panose="020B0604030504040204" pitchFamily="34" charset="0"/>
                    <a:ea typeface="Tahoma" panose="020B0604030504040204" pitchFamily="34" charset="0"/>
                    <a:cs typeface="Tahoma" panose="020B0604030504040204" pitchFamily="34" charset="0"/>
                  </a:rPr>
                  <a:t>https://pentest-tools.com</a:t>
                </a:r>
              </a:p>
            </p:txBody>
          </p:sp>
        </p:grpSp>
        <p:pic>
          <p:nvPicPr>
            <p:cNvPr id="115" name="Picture 114"/>
            <p:cNvPicPr>
              <a:picLocks noChangeAspect="1"/>
            </p:cNvPicPr>
            <p:nvPr/>
          </p:nvPicPr>
          <p:blipFill>
            <a:blip r:embed="rId5"/>
            <a:stretch>
              <a:fillRect/>
            </a:stretch>
          </p:blipFill>
          <p:spPr>
            <a:xfrm>
              <a:off x="4985227" y="2483815"/>
              <a:ext cx="1762488" cy="430201"/>
            </a:xfrm>
            <a:prstGeom prst="rect">
              <a:avLst/>
            </a:prstGeom>
            <a:grpFill/>
            <a:ln>
              <a:noFill/>
            </a:ln>
          </p:spPr>
          <p:style>
            <a:lnRef idx="2">
              <a:schemeClr val="dk1"/>
            </a:lnRef>
            <a:fillRef idx="1">
              <a:schemeClr val="lt1"/>
            </a:fillRef>
            <a:effectRef idx="0">
              <a:schemeClr val="dk1"/>
            </a:effectRef>
            <a:fontRef idx="minor">
              <a:schemeClr val="dk1"/>
            </a:fontRef>
          </p:style>
        </p:pic>
      </p:grpSp>
      <p:grpSp>
        <p:nvGrpSpPr>
          <p:cNvPr id="151" name="Group 150"/>
          <p:cNvGrpSpPr/>
          <p:nvPr/>
        </p:nvGrpSpPr>
        <p:grpSpPr>
          <a:xfrm>
            <a:off x="3063920" y="3275780"/>
            <a:ext cx="2669640" cy="672084"/>
            <a:chOff x="4085226" y="3224706"/>
            <a:chExt cx="3559520" cy="896112"/>
          </a:xfrm>
        </p:grpSpPr>
        <p:grpSp>
          <p:nvGrpSpPr>
            <p:cNvPr id="13" name="Group 12"/>
            <p:cNvGrpSpPr/>
            <p:nvPr/>
          </p:nvGrpSpPr>
          <p:grpSpPr>
            <a:xfrm>
              <a:off x="4085226" y="3224706"/>
              <a:ext cx="3559520" cy="896112"/>
              <a:chOff x="347471" y="917506"/>
              <a:chExt cx="3559520" cy="896112"/>
            </a:xfrm>
          </p:grpSpPr>
          <p:sp>
            <p:nvSpPr>
              <p:cNvPr id="14" name="Rectangle 13"/>
              <p:cNvSpPr/>
              <p:nvPr/>
            </p:nvSpPr>
            <p:spPr>
              <a:xfrm>
                <a:off x="347471" y="917506"/>
                <a:ext cx="3559519" cy="896112"/>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15" name="TextBox 14"/>
              <p:cNvSpPr txBox="1"/>
              <p:nvPr/>
            </p:nvSpPr>
            <p:spPr>
              <a:xfrm>
                <a:off x="523998" y="1037747"/>
                <a:ext cx="3382993" cy="55399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b="1" dirty="0">
                    <a:solidFill>
                      <a:srgbClr val="0070C0"/>
                    </a:solidFill>
                    <a:latin typeface="Tahoma" panose="020B0604030504040204" pitchFamily="34" charset="0"/>
                    <a:ea typeface="Tahoma" panose="020B0604030504040204" pitchFamily="34" charset="0"/>
                    <a:cs typeface="Tahoma" panose="020B0604030504040204" pitchFamily="34" charset="0"/>
                  </a:rPr>
                  <a:t>ICANN </a:t>
                </a:r>
                <a:r>
                  <a:rPr lang="en-US" sz="1050" b="1" dirty="0" err="1">
                    <a:solidFill>
                      <a:srgbClr val="0070C0"/>
                    </a:solidFill>
                    <a:latin typeface="Tahoma" panose="020B0604030504040204" pitchFamily="34" charset="0"/>
                    <a:ea typeface="Tahoma" panose="020B0604030504040204" pitchFamily="34" charset="0"/>
                    <a:cs typeface="Tahoma" panose="020B0604030504040204" pitchFamily="34" charset="0"/>
                  </a:rPr>
                  <a:t>Whois</a:t>
                </a:r>
                <a:r>
                  <a:rPr lang="en-US" sz="1050" b="1"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050" dirty="0">
                    <a:latin typeface="Tahoma" panose="020B0604030504040204" pitchFamily="34" charset="0"/>
                    <a:ea typeface="Tahoma" panose="020B0604030504040204" pitchFamily="34" charset="0"/>
                    <a:cs typeface="Tahoma" panose="020B0604030504040204" pitchFamily="34" charset="0"/>
                  </a:rPr>
                  <a:t>https://lookup.icann.org</a:t>
                </a:r>
              </a:p>
            </p:txBody>
          </p:sp>
        </p:grpSp>
        <p:pic>
          <p:nvPicPr>
            <p:cNvPr id="116" name="Picture 115"/>
            <p:cNvPicPr>
              <a:picLocks noChangeAspect="1"/>
            </p:cNvPicPr>
            <p:nvPr/>
          </p:nvPicPr>
          <p:blipFill>
            <a:blip r:embed="rId6"/>
            <a:stretch>
              <a:fillRect/>
            </a:stretch>
          </p:blipFill>
          <p:spPr>
            <a:xfrm>
              <a:off x="4526535" y="3770170"/>
              <a:ext cx="2676899" cy="219106"/>
            </a:xfrm>
            <a:prstGeom prst="rect">
              <a:avLst/>
            </a:prstGeom>
            <a:ln>
              <a:noFill/>
            </a:ln>
          </p:spPr>
          <p:style>
            <a:lnRef idx="2">
              <a:schemeClr val="dk1"/>
            </a:lnRef>
            <a:fillRef idx="1">
              <a:schemeClr val="lt1"/>
            </a:fillRef>
            <a:effectRef idx="0">
              <a:schemeClr val="dk1"/>
            </a:effectRef>
            <a:fontRef idx="minor">
              <a:schemeClr val="dk1"/>
            </a:fontRef>
          </p:style>
        </p:pic>
      </p:grpSp>
      <p:grpSp>
        <p:nvGrpSpPr>
          <p:cNvPr id="17" name="Group 16"/>
          <p:cNvGrpSpPr/>
          <p:nvPr/>
        </p:nvGrpSpPr>
        <p:grpSpPr>
          <a:xfrm>
            <a:off x="3052081" y="4132420"/>
            <a:ext cx="2669639" cy="653708"/>
            <a:chOff x="347471" y="923631"/>
            <a:chExt cx="3559519" cy="871611"/>
          </a:xfrm>
        </p:grpSpPr>
        <p:sp>
          <p:nvSpPr>
            <p:cNvPr id="18" name="Rectangle 17"/>
            <p:cNvSpPr/>
            <p:nvPr/>
          </p:nvSpPr>
          <p:spPr>
            <a:xfrm>
              <a:off x="347471" y="923631"/>
              <a:ext cx="3559519" cy="871611"/>
            </a:xfrm>
            <a:prstGeom prst="rect">
              <a:avLst/>
            </a:prstGeom>
            <a:solidFill>
              <a:srgbClr val="17CFA3"/>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19" name="TextBox 18"/>
            <p:cNvSpPr txBox="1"/>
            <p:nvPr/>
          </p:nvSpPr>
          <p:spPr>
            <a:xfrm>
              <a:off x="1762678" y="1121488"/>
              <a:ext cx="2028470" cy="55399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b="1" dirty="0">
                  <a:solidFill>
                    <a:srgbClr val="002060"/>
                  </a:solidFill>
                  <a:latin typeface="Tahoma" panose="020B0604030504040204" pitchFamily="34" charset="0"/>
                  <a:ea typeface="Tahoma" panose="020B0604030504040204" pitchFamily="34" charset="0"/>
                  <a:cs typeface="Tahoma" panose="020B0604030504040204" pitchFamily="34" charset="0"/>
                </a:rPr>
                <a:t>IANA </a:t>
              </a:r>
              <a:r>
                <a:rPr lang="en-US" sz="1050" b="1" dirty="0" err="1">
                  <a:solidFill>
                    <a:srgbClr val="002060"/>
                  </a:solidFill>
                  <a:latin typeface="Tahoma" panose="020B0604030504040204" pitchFamily="34" charset="0"/>
                  <a:ea typeface="Tahoma" panose="020B0604030504040204" pitchFamily="34" charset="0"/>
                  <a:cs typeface="Tahoma" panose="020B0604030504040204" pitchFamily="34" charset="0"/>
                </a:rPr>
                <a:t>Whois</a:t>
              </a:r>
              <a:endParaRPr lang="en-US" sz="1050" b="1" dirty="0">
                <a:solidFill>
                  <a:srgbClr val="002060"/>
                </a:solidFill>
                <a:latin typeface="Tahoma" panose="020B0604030504040204" pitchFamily="34" charset="0"/>
                <a:ea typeface="Tahoma" panose="020B0604030504040204" pitchFamily="34" charset="0"/>
                <a:cs typeface="Tahoma" panose="020B0604030504040204" pitchFamily="34" charset="0"/>
              </a:endParaRPr>
            </a:p>
            <a:p>
              <a:r>
                <a:rPr lang="en-US" sz="1050" dirty="0">
                  <a:solidFill>
                    <a:schemeClr val="bg1"/>
                  </a:solidFill>
                  <a:latin typeface="Tahoma" panose="020B0604030504040204" pitchFamily="34" charset="0"/>
                  <a:ea typeface="Tahoma" panose="020B0604030504040204" pitchFamily="34" charset="0"/>
                  <a:cs typeface="Tahoma" panose="020B0604030504040204" pitchFamily="34" charset="0"/>
                </a:rPr>
                <a:t>https://www.iana.org</a:t>
              </a:r>
            </a:p>
          </p:txBody>
        </p:sp>
      </p:grpSp>
      <p:grpSp>
        <p:nvGrpSpPr>
          <p:cNvPr id="21" name="Group 20"/>
          <p:cNvGrpSpPr/>
          <p:nvPr/>
        </p:nvGrpSpPr>
        <p:grpSpPr>
          <a:xfrm>
            <a:off x="3052081" y="4970683"/>
            <a:ext cx="2669639" cy="672084"/>
            <a:chOff x="347471" y="905256"/>
            <a:chExt cx="3559519" cy="896112"/>
          </a:xfrm>
        </p:grpSpPr>
        <p:sp>
          <p:nvSpPr>
            <p:cNvPr id="22" name="Rectangle 21"/>
            <p:cNvSpPr/>
            <p:nvPr/>
          </p:nvSpPr>
          <p:spPr>
            <a:xfrm>
              <a:off x="347471" y="905256"/>
              <a:ext cx="3559519" cy="896112"/>
            </a:xfrm>
            <a:prstGeom prst="rect">
              <a:avLst/>
            </a:pr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23" name="TextBox 22"/>
            <p:cNvSpPr txBox="1"/>
            <p:nvPr/>
          </p:nvSpPr>
          <p:spPr>
            <a:xfrm>
              <a:off x="2077722" y="1055013"/>
              <a:ext cx="1713424" cy="55399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b="1" dirty="0">
                  <a:solidFill>
                    <a:srgbClr val="0070C0"/>
                  </a:solidFill>
                  <a:latin typeface="Tahoma" panose="020B0604030504040204" pitchFamily="34" charset="0"/>
                  <a:ea typeface="Tahoma" panose="020B0604030504040204" pitchFamily="34" charset="0"/>
                  <a:cs typeface="Tahoma" panose="020B0604030504040204" pitchFamily="34" charset="0"/>
                </a:rPr>
                <a:t>WHOIS Lookup</a:t>
              </a:r>
            </a:p>
            <a:p>
              <a:r>
                <a:rPr lang="en-US" sz="1050" dirty="0">
                  <a:latin typeface="Tahoma" panose="020B0604030504040204" pitchFamily="34" charset="0"/>
                  <a:ea typeface="Tahoma" panose="020B0604030504040204" pitchFamily="34" charset="0"/>
                  <a:cs typeface="Tahoma" panose="020B0604030504040204" pitchFamily="34" charset="0"/>
                </a:rPr>
                <a:t>http://whois.com</a:t>
              </a:r>
            </a:p>
          </p:txBody>
        </p:sp>
      </p:grpSp>
      <p:grpSp>
        <p:nvGrpSpPr>
          <p:cNvPr id="154" name="Group 153"/>
          <p:cNvGrpSpPr/>
          <p:nvPr/>
        </p:nvGrpSpPr>
        <p:grpSpPr>
          <a:xfrm>
            <a:off x="5934355" y="1556660"/>
            <a:ext cx="2735300" cy="693832"/>
            <a:chOff x="7912474" y="932546"/>
            <a:chExt cx="3647066" cy="925109"/>
          </a:xfrm>
        </p:grpSpPr>
        <p:grpSp>
          <p:nvGrpSpPr>
            <p:cNvPr id="95" name="Group 94"/>
            <p:cNvGrpSpPr/>
            <p:nvPr/>
          </p:nvGrpSpPr>
          <p:grpSpPr>
            <a:xfrm>
              <a:off x="7912474" y="932546"/>
              <a:ext cx="3647066" cy="925109"/>
              <a:chOff x="347471" y="905256"/>
              <a:chExt cx="3647066" cy="925109"/>
            </a:xfrm>
          </p:grpSpPr>
          <p:sp>
            <p:nvSpPr>
              <p:cNvPr id="112" name="Rectangle 111"/>
              <p:cNvSpPr/>
              <p:nvPr/>
            </p:nvSpPr>
            <p:spPr>
              <a:xfrm>
                <a:off x="347471" y="905256"/>
                <a:ext cx="3559519" cy="896112"/>
              </a:xfrm>
              <a:prstGeom prst="rect">
                <a:avLst/>
              </a:prstGeom>
              <a:solidFill>
                <a:srgbClr val="573C78"/>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113" name="TextBox 112"/>
              <p:cNvSpPr txBox="1"/>
              <p:nvPr/>
            </p:nvSpPr>
            <p:spPr>
              <a:xfrm>
                <a:off x="1540897" y="1060924"/>
                <a:ext cx="2453640" cy="76944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b="1" dirty="0">
                    <a:solidFill>
                      <a:schemeClr val="accent6"/>
                    </a:solidFill>
                    <a:latin typeface="Tahoma" panose="020B0604030504040204" pitchFamily="34" charset="0"/>
                    <a:ea typeface="Tahoma" panose="020B0604030504040204" pitchFamily="34" charset="0"/>
                    <a:cs typeface="Tahoma" panose="020B0604030504040204" pitchFamily="34" charset="0"/>
                  </a:rPr>
                  <a:t>DNS Tools</a:t>
                </a:r>
              </a:p>
              <a:p>
                <a:r>
                  <a:rPr lang="en-US" sz="1050" dirty="0">
                    <a:solidFill>
                      <a:schemeClr val="bg2"/>
                    </a:solidFill>
                    <a:latin typeface="Tahoma" panose="020B0604030504040204" pitchFamily="34" charset="0"/>
                    <a:ea typeface="Tahoma" panose="020B0604030504040204" pitchFamily="34" charset="0"/>
                    <a:cs typeface="Tahoma" panose="020B0604030504040204" pitchFamily="34" charset="0"/>
                  </a:rPr>
                  <a:t>https://www.dns-sniffer.com</a:t>
                </a:r>
              </a:p>
            </p:txBody>
          </p:sp>
        </p:grpSp>
        <p:pic>
          <p:nvPicPr>
            <p:cNvPr id="142" name="Picture 141"/>
            <p:cNvPicPr>
              <a:picLocks noChangeAspect="1"/>
            </p:cNvPicPr>
            <p:nvPr/>
          </p:nvPicPr>
          <p:blipFill>
            <a:blip r:embed="rId7">
              <a:duotone>
                <a:schemeClr val="accent4">
                  <a:shade val="45000"/>
                  <a:satMod val="135000"/>
                </a:schemeClr>
                <a:prstClr val="white"/>
              </a:duotone>
            </a:blip>
            <a:stretch>
              <a:fillRect/>
            </a:stretch>
          </p:blipFill>
          <p:spPr>
            <a:xfrm>
              <a:off x="8211470" y="1008468"/>
              <a:ext cx="759675" cy="759675"/>
            </a:xfrm>
            <a:prstGeom prst="rect">
              <a:avLst/>
            </a:prstGeom>
            <a:ln>
              <a:noFill/>
            </a:ln>
          </p:spPr>
          <p:style>
            <a:lnRef idx="2">
              <a:schemeClr val="dk1"/>
            </a:lnRef>
            <a:fillRef idx="1">
              <a:schemeClr val="lt1"/>
            </a:fillRef>
            <a:effectRef idx="0">
              <a:schemeClr val="dk1"/>
            </a:effectRef>
            <a:fontRef idx="minor">
              <a:schemeClr val="dk1"/>
            </a:fontRef>
          </p:style>
        </p:pic>
      </p:grpSp>
      <p:grpSp>
        <p:nvGrpSpPr>
          <p:cNvPr id="155" name="Group 154"/>
          <p:cNvGrpSpPr/>
          <p:nvPr/>
        </p:nvGrpSpPr>
        <p:grpSpPr>
          <a:xfrm>
            <a:off x="5934357" y="2413299"/>
            <a:ext cx="2669639" cy="672084"/>
            <a:chOff x="7912475" y="2074732"/>
            <a:chExt cx="3559519" cy="896112"/>
          </a:xfrm>
        </p:grpSpPr>
        <p:grpSp>
          <p:nvGrpSpPr>
            <p:cNvPr id="96" name="Group 95"/>
            <p:cNvGrpSpPr/>
            <p:nvPr/>
          </p:nvGrpSpPr>
          <p:grpSpPr>
            <a:xfrm>
              <a:off x="7912475" y="2074732"/>
              <a:ext cx="3559519" cy="896112"/>
              <a:chOff x="347471" y="911381"/>
              <a:chExt cx="3559519" cy="896112"/>
            </a:xfrm>
          </p:grpSpPr>
          <p:sp>
            <p:nvSpPr>
              <p:cNvPr id="110" name="Rectangle 109"/>
              <p:cNvSpPr/>
              <p:nvPr/>
            </p:nvSpPr>
            <p:spPr>
              <a:xfrm>
                <a:off x="347471" y="911381"/>
                <a:ext cx="3559519" cy="896112"/>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111" name="TextBox 110"/>
              <p:cNvSpPr txBox="1"/>
              <p:nvPr/>
            </p:nvSpPr>
            <p:spPr>
              <a:xfrm>
                <a:off x="1339428" y="917340"/>
                <a:ext cx="2560674" cy="76944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sz="1050" b="1" dirty="0" err="1">
                    <a:solidFill>
                      <a:srgbClr val="0070C0"/>
                    </a:solidFill>
                    <a:latin typeface="Tahoma" panose="020B0604030504040204" pitchFamily="34" charset="0"/>
                    <a:ea typeface="Tahoma" panose="020B0604030504040204" pitchFamily="34" charset="0"/>
                    <a:cs typeface="Tahoma" panose="020B0604030504040204" pitchFamily="34" charset="0"/>
                  </a:rPr>
                  <a:t>UltraTools</a:t>
                </a:r>
                <a:r>
                  <a:rPr lang="en-US" sz="1050" b="1" dirty="0">
                    <a:solidFill>
                      <a:srgbClr val="0070C0"/>
                    </a:solidFill>
                    <a:latin typeface="Tahoma" panose="020B0604030504040204" pitchFamily="34" charset="0"/>
                    <a:ea typeface="Tahoma" panose="020B0604030504040204" pitchFamily="34" charset="0"/>
                    <a:cs typeface="Tahoma" panose="020B0604030504040204" pitchFamily="34" charset="0"/>
                  </a:rPr>
                  <a:t> Mobile </a:t>
                </a:r>
                <a:r>
                  <a:rPr lang="en-US" sz="1050" dirty="0">
                    <a:latin typeface="Tahoma" panose="020B0604030504040204" pitchFamily="34" charset="0"/>
                    <a:ea typeface="Tahoma" panose="020B0604030504040204" pitchFamily="34" charset="0"/>
                    <a:cs typeface="Tahoma" panose="020B0604030504040204" pitchFamily="34" charset="0"/>
                  </a:rPr>
                  <a:t>https://www.home.neustar/dns-services/ultra-dns</a:t>
                </a:r>
              </a:p>
            </p:txBody>
          </p:sp>
        </p:grpSp>
        <p:pic>
          <p:nvPicPr>
            <p:cNvPr id="143" name="Picture 142"/>
            <p:cNvPicPr>
              <a:picLocks noChangeAspect="1"/>
            </p:cNvPicPr>
            <p:nvPr/>
          </p:nvPicPr>
          <p:blipFill>
            <a:blip r:embed="rId8"/>
            <a:stretch>
              <a:fillRect/>
            </a:stretch>
          </p:blipFill>
          <p:spPr>
            <a:xfrm>
              <a:off x="7995714" y="2603676"/>
              <a:ext cx="1625081" cy="304160"/>
            </a:xfrm>
            <a:prstGeom prst="rect">
              <a:avLst/>
            </a:prstGeom>
            <a:ln>
              <a:noFill/>
            </a:ln>
          </p:spPr>
          <p:style>
            <a:lnRef idx="2">
              <a:schemeClr val="dk1"/>
            </a:lnRef>
            <a:fillRef idx="1">
              <a:schemeClr val="lt1"/>
            </a:fillRef>
            <a:effectRef idx="0">
              <a:schemeClr val="dk1"/>
            </a:effectRef>
            <a:fontRef idx="minor">
              <a:schemeClr val="dk1"/>
            </a:fontRef>
          </p:style>
        </p:pic>
      </p:grpSp>
      <p:grpSp>
        <p:nvGrpSpPr>
          <p:cNvPr id="97" name="Group 96"/>
          <p:cNvGrpSpPr/>
          <p:nvPr/>
        </p:nvGrpSpPr>
        <p:grpSpPr>
          <a:xfrm>
            <a:off x="5946196" y="3269939"/>
            <a:ext cx="2669639" cy="672084"/>
            <a:chOff x="347471" y="917506"/>
            <a:chExt cx="3559519" cy="896112"/>
          </a:xfrm>
        </p:grpSpPr>
        <p:sp>
          <p:nvSpPr>
            <p:cNvPr id="108" name="Rectangle 107"/>
            <p:cNvSpPr/>
            <p:nvPr/>
          </p:nvSpPr>
          <p:spPr>
            <a:xfrm>
              <a:off x="347471" y="917506"/>
              <a:ext cx="3559519" cy="896112"/>
            </a:xfrm>
            <a:prstGeom prst="rect">
              <a:avLst/>
            </a:prstGeom>
            <a:solidFill>
              <a:srgbClr val="FFFF00"/>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109" name="TextBox 108"/>
            <p:cNvSpPr txBox="1"/>
            <p:nvPr/>
          </p:nvSpPr>
          <p:spPr>
            <a:xfrm>
              <a:off x="1879716" y="1098637"/>
              <a:ext cx="2011487" cy="55399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b="1" dirty="0" err="1">
                  <a:solidFill>
                    <a:srgbClr val="0070C0"/>
                  </a:solidFill>
                  <a:latin typeface="Tahoma" panose="020B0604030504040204" pitchFamily="34" charset="0"/>
                  <a:ea typeface="Tahoma" panose="020B0604030504040204" pitchFamily="34" charset="0"/>
                  <a:cs typeface="Tahoma" panose="020B0604030504040204" pitchFamily="34" charset="0"/>
                </a:rPr>
                <a:t>Whois</a:t>
              </a:r>
              <a:r>
                <a:rPr lang="en-US" sz="1050" b="1"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050" dirty="0">
                  <a:latin typeface="Tahoma" panose="020B0604030504040204" pitchFamily="34" charset="0"/>
                  <a:ea typeface="Tahoma" panose="020B0604030504040204" pitchFamily="34" charset="0"/>
                  <a:cs typeface="Tahoma" panose="020B0604030504040204" pitchFamily="34" charset="0"/>
                </a:rPr>
                <a:t>https://whois.com.au/</a:t>
              </a:r>
            </a:p>
          </p:txBody>
        </p:sp>
      </p:grpSp>
      <p:grpSp>
        <p:nvGrpSpPr>
          <p:cNvPr id="157" name="Group 156"/>
          <p:cNvGrpSpPr/>
          <p:nvPr/>
        </p:nvGrpSpPr>
        <p:grpSpPr>
          <a:xfrm>
            <a:off x="5929190" y="4142018"/>
            <a:ext cx="2669639" cy="653708"/>
            <a:chOff x="7912475" y="4359104"/>
            <a:chExt cx="3559519" cy="871611"/>
          </a:xfrm>
          <a:solidFill>
            <a:srgbClr val="5C2172"/>
          </a:solidFill>
        </p:grpSpPr>
        <p:grpSp>
          <p:nvGrpSpPr>
            <p:cNvPr id="98" name="Group 97"/>
            <p:cNvGrpSpPr/>
            <p:nvPr/>
          </p:nvGrpSpPr>
          <p:grpSpPr>
            <a:xfrm>
              <a:off x="7912475" y="4359104"/>
              <a:ext cx="3559519" cy="871611"/>
              <a:chOff x="347471" y="923631"/>
              <a:chExt cx="3559519" cy="871611"/>
            </a:xfrm>
            <a:grpFill/>
          </p:grpSpPr>
          <p:sp>
            <p:nvSpPr>
              <p:cNvPr id="106" name="Rectangle 105"/>
              <p:cNvSpPr/>
              <p:nvPr/>
            </p:nvSpPr>
            <p:spPr>
              <a:xfrm>
                <a:off x="347471" y="923631"/>
                <a:ext cx="3559519" cy="871611"/>
              </a:xfrm>
              <a:prstGeom prst="rect">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107" name="TextBox 106"/>
              <p:cNvSpPr txBox="1"/>
              <p:nvPr/>
            </p:nvSpPr>
            <p:spPr>
              <a:xfrm>
                <a:off x="1636019" y="986474"/>
                <a:ext cx="2264082" cy="769442"/>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b="1" dirty="0" err="1">
                    <a:solidFill>
                      <a:srgbClr val="92D050"/>
                    </a:solidFill>
                    <a:latin typeface="Tahoma" panose="020B0604030504040204" pitchFamily="34" charset="0"/>
                    <a:ea typeface="Tahoma" panose="020B0604030504040204" pitchFamily="34" charset="0"/>
                    <a:cs typeface="Tahoma" panose="020B0604030504040204" pitchFamily="34" charset="0"/>
                  </a:rPr>
                  <a:t>DeepWhois</a:t>
                </a:r>
                <a:endParaRPr lang="en-US" sz="1050" b="1" dirty="0">
                  <a:solidFill>
                    <a:srgbClr val="92D050"/>
                  </a:solidFill>
                  <a:latin typeface="Tahoma" panose="020B0604030504040204" pitchFamily="34" charset="0"/>
                  <a:ea typeface="Tahoma" panose="020B0604030504040204" pitchFamily="34" charset="0"/>
                  <a:cs typeface="Tahoma" panose="020B0604030504040204" pitchFamily="34" charset="0"/>
                </a:endParaRPr>
              </a:p>
              <a:p>
                <a:r>
                  <a:rPr lang="en-US" sz="1050" dirty="0">
                    <a:solidFill>
                      <a:schemeClr val="bg1"/>
                    </a:solidFill>
                    <a:latin typeface="Tahoma" panose="020B0604030504040204" pitchFamily="34" charset="0"/>
                    <a:ea typeface="Tahoma" panose="020B0604030504040204" pitchFamily="34" charset="0"/>
                    <a:cs typeface="Tahoma" panose="020B0604030504040204" pitchFamily="34" charset="0"/>
                  </a:rPr>
                  <a:t>http://happymagenta.com/deepwhois</a:t>
                </a:r>
              </a:p>
            </p:txBody>
          </p:sp>
        </p:grpSp>
        <p:pic>
          <p:nvPicPr>
            <p:cNvPr id="144" name="Picture 143"/>
            <p:cNvPicPr>
              <a:picLocks noChangeAspect="1"/>
            </p:cNvPicPr>
            <p:nvPr/>
          </p:nvPicPr>
          <p:blipFill>
            <a:blip r:embed="rId9"/>
            <a:stretch>
              <a:fillRect/>
            </a:stretch>
          </p:blipFill>
          <p:spPr>
            <a:xfrm>
              <a:off x="8205572" y="4437319"/>
              <a:ext cx="705749" cy="705749"/>
            </a:xfrm>
            <a:prstGeom prst="rect">
              <a:avLst/>
            </a:prstGeom>
            <a:grpFill/>
            <a:ln>
              <a:noFill/>
            </a:ln>
          </p:spPr>
          <p:style>
            <a:lnRef idx="2">
              <a:schemeClr val="dk1"/>
            </a:lnRef>
            <a:fillRef idx="1">
              <a:schemeClr val="lt1"/>
            </a:fillRef>
            <a:effectRef idx="0">
              <a:schemeClr val="dk1"/>
            </a:effectRef>
            <a:fontRef idx="minor">
              <a:schemeClr val="dk1"/>
            </a:fontRef>
          </p:style>
        </p:pic>
      </p:grpSp>
      <p:grpSp>
        <p:nvGrpSpPr>
          <p:cNvPr id="99" name="Group 98"/>
          <p:cNvGrpSpPr/>
          <p:nvPr/>
        </p:nvGrpSpPr>
        <p:grpSpPr>
          <a:xfrm>
            <a:off x="5934357" y="4964842"/>
            <a:ext cx="2691886" cy="707204"/>
            <a:chOff x="347471" y="905256"/>
            <a:chExt cx="3589181" cy="942938"/>
          </a:xfrm>
        </p:grpSpPr>
        <p:sp>
          <p:nvSpPr>
            <p:cNvPr id="104" name="Rectangle 103"/>
            <p:cNvSpPr/>
            <p:nvPr/>
          </p:nvSpPr>
          <p:spPr>
            <a:xfrm>
              <a:off x="347471" y="905256"/>
              <a:ext cx="3559519" cy="896112"/>
            </a:xfrm>
            <a:prstGeom prst="rect">
              <a:avLst/>
            </a:prstGeom>
            <a:solidFill>
              <a:srgbClr val="CF2389"/>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105" name="TextBox 104"/>
            <p:cNvSpPr txBox="1"/>
            <p:nvPr/>
          </p:nvSpPr>
          <p:spPr>
            <a:xfrm>
              <a:off x="1703842" y="1078753"/>
              <a:ext cx="2232810" cy="76944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b="1" dirty="0" err="1">
                  <a:solidFill>
                    <a:srgbClr val="3E0A34"/>
                  </a:solidFill>
                  <a:latin typeface="Tahoma" panose="020B0604030504040204" pitchFamily="34" charset="0"/>
                  <a:ea typeface="Tahoma" panose="020B0604030504040204" pitchFamily="34" charset="0"/>
                  <a:cs typeface="Tahoma" panose="020B0604030504040204" pitchFamily="34" charset="0"/>
                </a:rPr>
                <a:t>Whois</a:t>
              </a:r>
              <a:r>
                <a:rPr lang="en-US" sz="1050" b="1" dirty="0">
                  <a:solidFill>
                    <a:srgbClr val="3E0A34"/>
                  </a:solidFill>
                  <a:latin typeface="Tahoma" panose="020B0604030504040204" pitchFamily="34" charset="0"/>
                  <a:ea typeface="Tahoma" panose="020B0604030504040204" pitchFamily="34" charset="0"/>
                  <a:cs typeface="Tahoma" panose="020B0604030504040204" pitchFamily="34" charset="0"/>
                </a:rPr>
                <a:t> Lookup Tools </a:t>
              </a:r>
              <a:r>
                <a:rPr lang="en-US" sz="1050" dirty="0">
                  <a:solidFill>
                    <a:schemeClr val="bg1"/>
                  </a:solidFill>
                  <a:latin typeface="Tahoma" panose="020B0604030504040204" pitchFamily="34" charset="0"/>
                  <a:ea typeface="Tahoma" panose="020B0604030504040204" pitchFamily="34" charset="0"/>
                  <a:cs typeface="Tahoma" panose="020B0604030504040204" pitchFamily="34" charset="0"/>
                </a:rPr>
                <a:t>https://www.znetlive.com</a:t>
              </a:r>
            </a:p>
          </p:txBody>
        </p:sp>
      </p:grpSp>
      <p:sp>
        <p:nvSpPr>
          <p:cNvPr id="166" name="Title 2"/>
          <p:cNvSpPr txBox="1">
            <a:spLocks/>
          </p:cNvSpPr>
          <p:nvPr/>
        </p:nvSpPr>
        <p:spPr>
          <a:xfrm>
            <a:off x="0" y="837128"/>
            <a:ext cx="9144000" cy="534888"/>
          </a:xfrm>
          <a:prstGeom prst="rect">
            <a:avLst/>
          </a:prstGeom>
          <a:noFill/>
          <a:ln>
            <a:noFill/>
          </a:ln>
        </p:spPr>
        <p:txBody>
          <a:bodyPr vert="horz" lIns="68580" tIns="34290" rIns="68580" bIns="34290" rtlCol="0" anchor="ctr">
            <a:noAutofit/>
          </a:bodyPr>
          <a:lstStyle>
            <a:lvl1pPr algn="ctr" defTabSz="914400" rtl="0" eaLnBrk="1" latinLnBrk="0" hangingPunct="1">
              <a:spcBef>
                <a:spcPct val="0"/>
              </a:spcBef>
              <a:buNone/>
              <a:defRPr sz="4000" b="1" kern="1200" baseline="0">
                <a:solidFill>
                  <a:srgbClr val="FF0000"/>
                </a:solidFill>
                <a:latin typeface="Arial Narrow" pitchFamily="34" charset="0"/>
                <a:ea typeface="+mj-ea"/>
                <a:cs typeface="+mj-cs"/>
              </a:defRPr>
            </a:lvl1pPr>
          </a:lstStyle>
          <a:p>
            <a:r>
              <a:rPr lang="en-US" sz="3000"/>
              <a:t>Một số tool phục vụ cho tra cứu Whois</a:t>
            </a:r>
            <a:endParaRPr lang="en-US" sz="3000" dirty="0"/>
          </a:p>
        </p:txBody>
      </p:sp>
      <p:grpSp>
        <p:nvGrpSpPr>
          <p:cNvPr id="167" name="Group 166"/>
          <p:cNvGrpSpPr/>
          <p:nvPr/>
        </p:nvGrpSpPr>
        <p:grpSpPr>
          <a:xfrm>
            <a:off x="221608" y="1585042"/>
            <a:ext cx="2669639" cy="672084"/>
            <a:chOff x="295477" y="969834"/>
            <a:chExt cx="3559519" cy="896112"/>
          </a:xfrm>
          <a:solidFill>
            <a:schemeClr val="bg1"/>
          </a:solidFill>
        </p:grpSpPr>
        <p:sp>
          <p:nvSpPr>
            <p:cNvPr id="168" name="Rectangle 167"/>
            <p:cNvSpPr/>
            <p:nvPr/>
          </p:nvSpPr>
          <p:spPr>
            <a:xfrm>
              <a:off x="295477" y="969834"/>
              <a:ext cx="3559519" cy="896112"/>
            </a:xfrm>
            <a:prstGeom prst="rect">
              <a:avLst/>
            </a:prstGeom>
            <a:solidFill>
              <a:srgbClr val="745000"/>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169" name="TextBox 168"/>
            <p:cNvSpPr txBox="1"/>
            <p:nvPr/>
          </p:nvSpPr>
          <p:spPr>
            <a:xfrm>
              <a:off x="1621752" y="1097827"/>
              <a:ext cx="1985690" cy="55399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b="1" dirty="0">
                  <a:solidFill>
                    <a:srgbClr val="FFC000"/>
                  </a:solidFill>
                  <a:latin typeface="Tahoma" panose="020B0604030504040204" pitchFamily="34" charset="0"/>
                  <a:ea typeface="Tahoma" panose="020B0604030504040204" pitchFamily="34" charset="0"/>
                  <a:cs typeface="Tahoma" panose="020B0604030504040204" pitchFamily="34" charset="0"/>
                </a:rPr>
                <a:t>Batch IP Converter</a:t>
              </a:r>
            </a:p>
            <a:p>
              <a:r>
                <a:rPr lang="en-US" sz="1050" dirty="0">
                  <a:solidFill>
                    <a:schemeClr val="bg1"/>
                  </a:solidFill>
                  <a:latin typeface="Tahoma" panose="020B0604030504040204" pitchFamily="34" charset="0"/>
                  <a:ea typeface="Tahoma" panose="020B0604030504040204" pitchFamily="34" charset="0"/>
                  <a:cs typeface="Tahoma" panose="020B0604030504040204" pitchFamily="34" charset="0"/>
                </a:rPr>
                <a:t>http://sabsoft.com </a:t>
              </a:r>
            </a:p>
          </p:txBody>
        </p:sp>
      </p:grpSp>
      <p:pic>
        <p:nvPicPr>
          <p:cNvPr id="159" name="Picture 15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6683" y="1768759"/>
            <a:ext cx="888185" cy="280479"/>
          </a:xfrm>
          <a:prstGeom prst="rect">
            <a:avLst/>
          </a:prstGeom>
        </p:spPr>
      </p:pic>
      <p:pic>
        <p:nvPicPr>
          <p:cNvPr id="160" name="Picture 15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9095" y="2470151"/>
            <a:ext cx="593501" cy="527556"/>
          </a:xfrm>
          <a:prstGeom prst="rect">
            <a:avLst/>
          </a:prstGeom>
        </p:spPr>
      </p:pic>
      <p:pic>
        <p:nvPicPr>
          <p:cNvPr id="161" name="Picture 16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3053" y="3348564"/>
            <a:ext cx="577375" cy="523553"/>
          </a:xfrm>
          <a:prstGeom prst="rect">
            <a:avLst/>
          </a:prstGeom>
        </p:spPr>
      </p:pic>
      <p:pic>
        <p:nvPicPr>
          <p:cNvPr id="162" name="Picture 16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3215" y="4237983"/>
            <a:ext cx="531625" cy="531625"/>
          </a:xfrm>
          <a:prstGeom prst="rect">
            <a:avLst/>
          </a:prstGeom>
        </p:spPr>
      </p:pic>
      <p:pic>
        <p:nvPicPr>
          <p:cNvPr id="163" name="Picture 16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49391" y="1636006"/>
            <a:ext cx="489530" cy="489530"/>
          </a:xfrm>
          <a:prstGeom prst="rect">
            <a:avLst/>
          </a:prstGeom>
        </p:spPr>
      </p:pic>
      <p:pic>
        <p:nvPicPr>
          <p:cNvPr id="164" name="Picture 16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62810" y="4237983"/>
            <a:ext cx="919163" cy="400006"/>
          </a:xfrm>
          <a:prstGeom prst="rect">
            <a:avLst/>
          </a:prstGeom>
        </p:spPr>
      </p:pic>
      <p:pic>
        <p:nvPicPr>
          <p:cNvPr id="165" name="Picture 16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06620" y="5119352"/>
            <a:ext cx="1136831" cy="356064"/>
          </a:xfrm>
          <a:prstGeom prst="rect">
            <a:avLst/>
          </a:prstGeom>
        </p:spPr>
      </p:pic>
      <p:pic>
        <p:nvPicPr>
          <p:cNvPr id="172" name="Picture 17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11851" y="5206274"/>
            <a:ext cx="949936" cy="169796"/>
          </a:xfrm>
          <a:prstGeom prst="rect">
            <a:avLst/>
          </a:prstGeom>
        </p:spPr>
      </p:pic>
      <p:pic>
        <p:nvPicPr>
          <p:cNvPr id="173" name="Picture 17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996786" y="3494855"/>
            <a:ext cx="1077015" cy="285739"/>
          </a:xfrm>
          <a:prstGeom prst="rect">
            <a:avLst/>
          </a:prstGeom>
        </p:spPr>
      </p:pic>
    </p:spTree>
    <p:extLst>
      <p:ext uri="{BB962C8B-B14F-4D97-AF65-F5344CB8AC3E}">
        <p14:creationId xmlns:p14="http://schemas.microsoft.com/office/powerpoint/2010/main" val="20779155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Tìm</a:t>
            </a:r>
            <a:r>
              <a:rPr lang="en-US" dirty="0"/>
              <a:t> </a:t>
            </a:r>
            <a:r>
              <a:rPr lang="en-US" dirty="0" err="1"/>
              <a:t>kiếm</a:t>
            </a:r>
            <a:r>
              <a:rPr lang="en-US" dirty="0"/>
              <a:t> </a:t>
            </a:r>
            <a:r>
              <a:rPr lang="en-US" dirty="0" err="1"/>
              <a:t>thông</a:t>
            </a:r>
            <a:r>
              <a:rPr lang="en-US" dirty="0"/>
              <a:t> tin IP geolocation</a:t>
            </a:r>
          </a:p>
        </p:txBody>
      </p:sp>
      <p:sp>
        <p:nvSpPr>
          <p:cNvPr id="4" name="Slide Number Placeholder 3"/>
          <p:cNvSpPr>
            <a:spLocks noGrp="1"/>
          </p:cNvSpPr>
          <p:nvPr>
            <p:ph type="sldNum" sz="quarter" idx="12"/>
          </p:nvPr>
        </p:nvSpPr>
        <p:spPr/>
        <p:txBody>
          <a:bodyPr/>
          <a:lstStyle/>
          <a:p>
            <a:fld id="{3E15BD7C-E074-4D4A-84C3-500EE5B9C190}" type="slidenum">
              <a:rPr lang="ru-RU" smtClean="0"/>
              <a:pPr/>
              <a:t>57</a:t>
            </a:fld>
            <a:endParaRPr lang="ru-RU"/>
          </a:p>
        </p:txBody>
      </p:sp>
      <p:sp>
        <p:nvSpPr>
          <p:cNvPr id="5" name="Rounded Rectangle 4"/>
          <p:cNvSpPr/>
          <p:nvPr/>
        </p:nvSpPr>
        <p:spPr>
          <a:xfrm>
            <a:off x="147577" y="1473604"/>
            <a:ext cx="4256783" cy="1867766"/>
          </a:xfrm>
          <a:prstGeom prst="roundRect">
            <a:avLst/>
          </a:prstGeom>
          <a:ln>
            <a:noFill/>
          </a:ln>
          <a:effectLst>
            <a:outerShdw blurRad="673100" dist="139700" dir="3420000" algn="tl" rotWithShape="0">
              <a:prstClr val="black">
                <a:alpha val="22000"/>
              </a:prstClr>
            </a:outerShdw>
          </a:effectLst>
        </p:spPr>
        <p:style>
          <a:lnRef idx="0">
            <a:scrgbClr r="0" g="0" b="0"/>
          </a:lnRef>
          <a:fillRef idx="1001">
            <a:schemeClr val="lt1"/>
          </a:fillRef>
          <a:effectRef idx="0">
            <a:scrgbClr r="0" g="0" b="0"/>
          </a:effectRef>
          <a:fontRef idx="minor">
            <a:schemeClr val="dk1"/>
          </a:fontRef>
        </p:style>
        <p:txBody>
          <a:bodyPr rtlCol="0" anchor="ctr"/>
          <a:lstStyle/>
          <a:p>
            <a:pPr marL="257175" indent="-257175">
              <a:buFont typeface="Wingdings" panose="05000000000000000000" pitchFamily="2" charset="2"/>
              <a:buChar char="v"/>
            </a:pPr>
            <a:r>
              <a:rPr lang="en-US" sz="1200" dirty="0" err="1">
                <a:latin typeface="Tahoma" panose="020B0604030504040204" pitchFamily="34" charset="0"/>
                <a:ea typeface="Tahoma" panose="020B0604030504040204" pitchFamily="34" charset="0"/>
                <a:cs typeface="Tahoma" panose="020B0604030504040204" pitchFamily="34" charset="0"/>
              </a:rPr>
              <a:t>Thông</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này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bao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gồm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quốc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gia</a:t>
            </a:r>
            <a:r>
              <a:rPr lang="en-US" sz="1200" dirty="0">
                <a:latin typeface="Tahoma" panose="020B0604030504040204" pitchFamily="34" charset="0"/>
                <a:ea typeface="Tahoma" panose="020B0604030504040204" pitchFamily="34" charset="0"/>
                <a:cs typeface="Tahoma" panose="020B0604030504040204" pitchFamily="34" charset="0"/>
              </a:rPr>
              <a:t>, bang, </a:t>
            </a:r>
            <a:r>
              <a:rPr lang="en-US" sz="1200" dirty="0" err="1">
                <a:latin typeface="Tahoma" panose="020B0604030504040204" pitchFamily="34" charset="0"/>
                <a:ea typeface="Tahoma" panose="020B0604030504040204" pitchFamily="34" charset="0"/>
                <a:cs typeface="Tahoma" panose="020B0604030504040204" pitchFamily="34" charset="0"/>
              </a:rPr>
              <a:t>quận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phố</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ngôn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ngữ</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vĩ</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độ</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độ</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của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phố</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mã</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bưu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điện</a:t>
            </a:r>
            <a:r>
              <a:rPr lang="en-US" sz="1200" dirty="0">
                <a:latin typeface="Tahoma" panose="020B0604030504040204" pitchFamily="34" charset="0"/>
                <a:ea typeface="Tahoma" panose="020B0604030504040204" pitchFamily="34" charset="0"/>
                <a:cs typeface="Tahoma" panose="020B0604030504040204" pitchFamily="34" charset="0"/>
              </a:rPr>
              <a:t>, time zone, </a:t>
            </a:r>
            <a:r>
              <a:rPr lang="en-US" sz="1350" b="1" dirty="0" err="1">
                <a:solidFill>
                  <a:srgbClr val="00B050"/>
                </a:solidFill>
                <a:latin typeface="Tahoma" panose="020B0604030504040204" pitchFamily="34" charset="0"/>
                <a:ea typeface="Tahoma" panose="020B0604030504040204" pitchFamily="34" charset="0"/>
                <a:cs typeface="Tahoma" panose="020B0604030504040204" pitchFamily="34" charset="0"/>
              </a:rPr>
              <a:t>tốc</a:t>
            </a:r>
            <a:r>
              <a:rPr lang="en-US" sz="1350" b="1"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00B050"/>
                </a:solidFill>
                <a:latin typeface="Tahoma" panose="020B0604030504040204" pitchFamily="34" charset="0"/>
                <a:ea typeface="Tahoma" panose="020B0604030504040204" pitchFamily="34" charset="0"/>
                <a:cs typeface="Tahoma" panose="020B0604030504040204" pitchFamily="34" charset="0"/>
              </a:rPr>
              <a:t>độ</a:t>
            </a:r>
            <a:r>
              <a:rPr lang="en-US" sz="1350" b="1"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00B050"/>
                </a:solidFill>
                <a:latin typeface="Tahoma" panose="020B0604030504040204" pitchFamily="34" charset="0"/>
                <a:ea typeface="Tahoma" panose="020B0604030504040204" pitchFamily="34" charset="0"/>
                <a:cs typeface="Tahoma" panose="020B0604030504040204" pitchFamily="34" charset="0"/>
              </a:rPr>
              <a:t>mạng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350" b="1" dirty="0">
                <a:solidFill>
                  <a:srgbClr val="00B050"/>
                </a:solidFill>
                <a:latin typeface="Tahoma" panose="020B0604030504040204" pitchFamily="34" charset="0"/>
                <a:ea typeface="Tahoma" panose="020B0604030504040204" pitchFamily="34" charset="0"/>
                <a:cs typeface="Tahoma" panose="020B0604030504040204" pitchFamily="34" charset="0"/>
              </a:rPr>
              <a:t>ISP (</a:t>
            </a:r>
            <a:r>
              <a:rPr lang="en-US" sz="1350" b="1" dirty="0" err="1">
                <a:solidFill>
                  <a:srgbClr val="00B050"/>
                </a:solidFill>
                <a:latin typeface="Tahoma" panose="020B0604030504040204" pitchFamily="34" charset="0"/>
                <a:ea typeface="Tahoma" panose="020B0604030504040204" pitchFamily="34" charset="0"/>
                <a:cs typeface="Tahoma" panose="020B0604030504040204" pitchFamily="34" charset="0"/>
              </a:rPr>
              <a:t>công</a:t>
            </a:r>
            <a:r>
              <a:rPr lang="en-US" sz="1350" b="1" dirty="0">
                <a:solidFill>
                  <a:srgbClr val="00B050"/>
                </a:solidFill>
                <a:latin typeface="Tahoma" panose="020B0604030504040204" pitchFamily="34" charset="0"/>
                <a:ea typeface="Tahoma" panose="020B0604030504040204" pitchFamily="34" charset="0"/>
                <a:cs typeface="Tahoma" panose="020B0604030504040204" pitchFamily="34" charset="0"/>
              </a:rPr>
              <a:t> ty hoisting)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00B050"/>
                </a:solidFill>
                <a:latin typeface="Tahoma" panose="020B0604030504040204" pitchFamily="34" charset="0"/>
                <a:ea typeface="Tahoma" panose="020B0604030504040204" pitchFamily="34" charset="0"/>
                <a:cs typeface="Tahoma" panose="020B0604030504040204" pitchFamily="34" charset="0"/>
              </a:rPr>
              <a:t>tên</a:t>
            </a:r>
            <a:r>
              <a:rPr lang="en-US" sz="1350" b="1" dirty="0">
                <a:solidFill>
                  <a:srgbClr val="00B050"/>
                </a:solidFill>
                <a:latin typeface="Tahoma" panose="020B0604030504040204" pitchFamily="34" charset="0"/>
                <a:ea typeface="Tahoma" panose="020B0604030504040204" pitchFamily="34" charset="0"/>
                <a:cs typeface="Tahoma" panose="020B0604030504040204" pitchFamily="34" charset="0"/>
              </a:rPr>
              <a:t> domain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mã</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vùng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mã</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trạm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thời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tiết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mạng</a:t>
            </a:r>
            <a:r>
              <a:rPr lang="en-US" sz="1200" dirty="0">
                <a:latin typeface="Tahoma" panose="020B0604030504040204" pitchFamily="34" charset="0"/>
                <a:ea typeface="Tahoma" panose="020B0604030504040204" pitchFamily="34" charset="0"/>
                <a:cs typeface="Tahoma" panose="020B0604030504040204" pitchFamily="34" charset="0"/>
              </a:rPr>
              <a:t> di </a:t>
            </a:r>
            <a:r>
              <a:rPr lang="en-US" sz="1200" dirty="0" err="1">
                <a:latin typeface="Tahoma" panose="020B0604030504040204" pitchFamily="34" charset="0"/>
                <a:ea typeface="Tahoma" panose="020B0604030504040204" pitchFamily="34" charset="0"/>
                <a:cs typeface="Tahoma" panose="020B0604030504040204" pitchFamily="34" charset="0"/>
              </a:rPr>
              <a:t>động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độ</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cao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rất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rất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nhiều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nữa</a:t>
            </a:r>
            <a:endParaRPr lang="en-US" sz="1200" dirty="0">
              <a:latin typeface="Tahoma" panose="020B0604030504040204" pitchFamily="34" charset="0"/>
              <a:ea typeface="Tahoma" panose="020B0604030504040204" pitchFamily="34" charset="0"/>
              <a:cs typeface="Tahoma" panose="020B0604030504040204" pitchFamily="34" charset="0"/>
            </a:endParaRPr>
          </a:p>
          <a:p>
            <a:pPr marL="257175" indent="-257175">
              <a:buFont typeface="Wingdings" panose="05000000000000000000" pitchFamily="2" charset="2"/>
              <a:buChar char="v"/>
            </a:pPr>
            <a:endParaRPr lang="en-US" sz="1200" dirty="0">
              <a:latin typeface="Tahoma" panose="020B0604030504040204" pitchFamily="34" charset="0"/>
              <a:ea typeface="Tahoma" panose="020B0604030504040204" pitchFamily="34" charset="0"/>
              <a:cs typeface="Tahoma" panose="020B0604030504040204" pitchFamily="34" charset="0"/>
            </a:endParaRPr>
          </a:p>
          <a:p>
            <a:pPr marL="257175" indent="-257175">
              <a:buFont typeface="Wingdings" panose="05000000000000000000" pitchFamily="2" charset="2"/>
              <a:buChar char="v"/>
            </a:pPr>
            <a:r>
              <a:rPr lang="en-US" sz="1200" dirty="0" err="1">
                <a:latin typeface="Tahoma" panose="020B0604030504040204" pitchFamily="34" charset="0"/>
                <a:ea typeface="Tahoma" panose="020B0604030504040204" pitchFamily="34" charset="0"/>
                <a:cs typeface="Tahoma" panose="020B0604030504040204" pitchFamily="34" charset="0"/>
              </a:rPr>
              <a:t>Bằng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thông</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này</a:t>
            </a:r>
            <a:r>
              <a:rPr lang="en-US" sz="1200" dirty="0">
                <a:latin typeface="Tahoma" panose="020B0604030504040204" pitchFamily="34" charset="0"/>
                <a:ea typeface="Tahoma" panose="020B0604030504040204" pitchFamily="34" charset="0"/>
                <a:cs typeface="Tahoma" panose="020B0604030504040204" pitchFamily="34" charset="0"/>
              </a:rPr>
              <a:t> hacker </a:t>
            </a:r>
            <a:r>
              <a:rPr lang="en-US" sz="1200" dirty="0" err="1">
                <a:latin typeface="Tahoma" panose="020B0604030504040204" pitchFamily="34" charset="0"/>
                <a:ea typeface="Tahoma" panose="020B0604030504040204" pitchFamily="34" charset="0"/>
                <a:cs typeface="Tahoma" panose="020B0604030504040204" pitchFamily="34" charset="0"/>
              </a:rPr>
              <a:t>có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áp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00B050"/>
                </a:solidFill>
                <a:latin typeface="Tahoma" panose="020B0604030504040204" pitchFamily="34" charset="0"/>
                <a:ea typeface="Tahoma" panose="020B0604030504040204" pitchFamily="34" charset="0"/>
                <a:cs typeface="Tahoma" panose="020B0604030504040204" pitchFamily="34" charset="0"/>
              </a:rPr>
              <a:t>kỹ</a:t>
            </a:r>
            <a:r>
              <a:rPr lang="en-US" sz="1350" b="1"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00B050"/>
                </a:solidFill>
                <a:latin typeface="Tahoma" panose="020B0604030504040204" pitchFamily="34" charset="0"/>
                <a:ea typeface="Tahoma" panose="020B0604030504040204" pitchFamily="34" charset="0"/>
                <a:cs typeface="Tahoma" panose="020B0604030504040204" pitchFamily="34" charset="0"/>
              </a:rPr>
              <a:t>nghệ</a:t>
            </a:r>
            <a:r>
              <a:rPr lang="en-US" sz="1350" b="1"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00B050"/>
                </a:solidFill>
                <a:latin typeface="Tahoma" panose="020B0604030504040204" pitchFamily="34" charset="0"/>
                <a:ea typeface="Tahoma" panose="020B0604030504040204" pitchFamily="34" charset="0"/>
                <a:cs typeface="Tahoma" panose="020B0604030504040204" pitchFamily="34" charset="0"/>
              </a:rPr>
              <a:t>xã</a:t>
            </a:r>
            <a:r>
              <a:rPr lang="en-US" sz="1350" b="1"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1350" b="1" dirty="0" err="1">
                <a:solidFill>
                  <a:srgbClr val="00B050"/>
                </a:solidFill>
                <a:latin typeface="Tahoma" panose="020B0604030504040204" pitchFamily="34" charset="0"/>
                <a:ea typeface="Tahoma" panose="020B0604030504040204" pitchFamily="34" charset="0"/>
                <a:cs typeface="Tahoma" panose="020B0604030504040204" pitchFamily="34" charset="0"/>
              </a:rPr>
              <a:t>hội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Spamming </a:t>
            </a:r>
            <a:r>
              <a:rPr lang="en-US" sz="1200" dirty="0" err="1">
                <a:latin typeface="Tahoma" panose="020B0604030504040204" pitchFamily="34" charset="0"/>
                <a:ea typeface="Tahoma" panose="020B0604030504040204" pitchFamily="34" charset="0"/>
                <a:cs typeface="Tahoma" panose="020B0604030504040204" pitchFamily="34" charset="0"/>
              </a:rPr>
              <a:t>hoặc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Phising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7" name="Rounded Rectangle 6"/>
          <p:cNvSpPr/>
          <p:nvPr/>
        </p:nvSpPr>
        <p:spPr>
          <a:xfrm>
            <a:off x="414278" y="3543387"/>
            <a:ext cx="3215449" cy="370436"/>
          </a:xfrm>
          <a:prstGeom prst="roundRect">
            <a:avLst/>
          </a:prstGeom>
          <a:noFill/>
          <a:ln>
            <a:noFill/>
          </a:ln>
          <a:effectLst/>
        </p:spPr>
        <p:style>
          <a:lnRef idx="0">
            <a:scrgbClr r="0" g="0" b="0"/>
          </a:lnRef>
          <a:fillRef idx="1001">
            <a:schemeClr val="lt1"/>
          </a:fillRef>
          <a:effectRef idx="0">
            <a:scrgbClr r="0" g="0" b="0"/>
          </a:effectRef>
          <a:fontRef idx="minor">
            <a:schemeClr val="dk1"/>
          </a:fontRef>
        </p:style>
        <p:txBody>
          <a:bodyPr rtlCol="0" anchor="ctr"/>
          <a:lstStyle/>
          <a:p>
            <a:r>
              <a:rPr lang="en-US" sz="1500" b="1" dirty="0" err="1">
                <a:solidFill>
                  <a:srgbClr val="00B0F0"/>
                </a:solidFill>
                <a:latin typeface="Tahoma" panose="020B0604030504040204" pitchFamily="34" charset="0"/>
                <a:ea typeface="Tahoma" panose="020B0604030504040204" pitchFamily="34" charset="0"/>
                <a:cs typeface="Tahoma" panose="020B0604030504040204" pitchFamily="34" charset="0"/>
              </a:rPr>
              <a:t>Một</a:t>
            </a:r>
            <a:r>
              <a:rPr lang="en-US" sz="1500" b="1" dirty="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US" sz="1500" b="1" dirty="0" err="1">
                <a:solidFill>
                  <a:srgbClr val="00B0F0"/>
                </a:solidFill>
                <a:latin typeface="Tahoma" panose="020B0604030504040204" pitchFamily="34" charset="0"/>
                <a:ea typeface="Tahoma" panose="020B0604030504040204" pitchFamily="34" charset="0"/>
                <a:cs typeface="Tahoma" panose="020B0604030504040204" pitchFamily="34" charset="0"/>
              </a:rPr>
              <a:t>số</a:t>
            </a:r>
            <a:r>
              <a:rPr lang="en-US" sz="1500" b="1" dirty="0">
                <a:solidFill>
                  <a:srgbClr val="00B0F0"/>
                </a:solidFill>
                <a:latin typeface="Tahoma" panose="020B0604030504040204" pitchFamily="34" charset="0"/>
                <a:ea typeface="Tahoma" panose="020B0604030504040204" pitchFamily="34" charset="0"/>
                <a:cs typeface="Tahoma" panose="020B0604030504040204" pitchFamily="34" charset="0"/>
              </a:rPr>
              <a:t> tool </a:t>
            </a:r>
            <a:r>
              <a:rPr lang="en-US" sz="1500" b="1" dirty="0" err="1">
                <a:solidFill>
                  <a:srgbClr val="00B0F0"/>
                </a:solidFill>
                <a:latin typeface="Tahoma" panose="020B0604030504040204" pitchFamily="34" charset="0"/>
                <a:ea typeface="Tahoma" panose="020B0604030504040204" pitchFamily="34" charset="0"/>
                <a:cs typeface="Tahoma" panose="020B0604030504040204" pitchFamily="34" charset="0"/>
              </a:rPr>
              <a:t>có</a:t>
            </a:r>
            <a:r>
              <a:rPr lang="en-US" sz="1500" b="1" dirty="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US" sz="1500" b="1" dirty="0" err="1">
                <a:solidFill>
                  <a:srgbClr val="00B0F0"/>
                </a:solidFill>
                <a:latin typeface="Tahoma" panose="020B0604030504040204" pitchFamily="34" charset="0"/>
                <a:ea typeface="Tahoma" panose="020B0604030504040204" pitchFamily="34" charset="0"/>
                <a:cs typeface="Tahoma" panose="020B0604030504040204" pitchFamily="34" charset="0"/>
              </a:rPr>
              <a:t>thể</a:t>
            </a:r>
            <a:r>
              <a:rPr lang="en-US" sz="1500" b="1" dirty="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US" sz="1500" b="1" dirty="0" err="1">
                <a:solidFill>
                  <a:srgbClr val="00B0F0"/>
                </a:solidFill>
                <a:latin typeface="Tahoma" panose="020B0604030504040204" pitchFamily="34" charset="0"/>
                <a:ea typeface="Tahoma" panose="020B0604030504040204" pitchFamily="34" charset="0"/>
                <a:cs typeface="Tahoma" panose="020B0604030504040204" pitchFamily="34" charset="0"/>
              </a:rPr>
              <a:t>dùng</a:t>
            </a:r>
            <a:endParaRPr lang="en-US" sz="1500" b="1"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grpSp>
        <p:nvGrpSpPr>
          <p:cNvPr id="8" name="Group 7"/>
          <p:cNvGrpSpPr/>
          <p:nvPr/>
        </p:nvGrpSpPr>
        <p:grpSpPr>
          <a:xfrm>
            <a:off x="597157" y="4005419"/>
            <a:ext cx="3228083" cy="1908594"/>
            <a:chOff x="7138148" y="2496002"/>
            <a:chExt cx="4815484" cy="3269022"/>
          </a:xfrm>
        </p:grpSpPr>
        <p:sp>
          <p:nvSpPr>
            <p:cNvPr id="22" name="Rounded Rectangle 21"/>
            <p:cNvSpPr/>
            <p:nvPr/>
          </p:nvSpPr>
          <p:spPr>
            <a:xfrm>
              <a:off x="7138148" y="2496002"/>
              <a:ext cx="4815484" cy="7538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b="1" dirty="0">
                  <a:solidFill>
                    <a:srgbClr val="0070C0"/>
                  </a:solidFill>
                  <a:latin typeface="Tahoma" panose="020B0604030504040204" pitchFamily="34" charset="0"/>
                  <a:ea typeface="Tahoma" panose="020B0604030504040204" pitchFamily="34" charset="0"/>
                  <a:cs typeface="Tahoma" panose="020B0604030504040204" pitchFamily="34" charset="0"/>
                </a:rPr>
                <a:t>IP location finder </a:t>
              </a:r>
            </a:p>
            <a:p>
              <a:r>
                <a:rPr lang="en-US" sz="1050" i="1" dirty="0">
                  <a:solidFill>
                    <a:schemeClr val="tx1"/>
                  </a:solidFill>
                  <a:latin typeface="Tahoma" panose="020B0604030504040204" pitchFamily="34" charset="0"/>
                  <a:ea typeface="Tahoma" panose="020B0604030504040204" pitchFamily="34" charset="0"/>
                  <a:cs typeface="Tahoma" panose="020B0604030504040204" pitchFamily="34" charset="0"/>
                </a:rPr>
                <a:t>https://tools.keycdn.com</a:t>
              </a:r>
            </a:p>
          </p:txBody>
        </p:sp>
        <p:sp>
          <p:nvSpPr>
            <p:cNvPr id="20" name="Rounded Rectangle 19"/>
            <p:cNvSpPr/>
            <p:nvPr/>
          </p:nvSpPr>
          <p:spPr>
            <a:xfrm>
              <a:off x="7138148" y="3319607"/>
              <a:ext cx="4815484" cy="7538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b="1" dirty="0">
                  <a:solidFill>
                    <a:srgbClr val="0070C0"/>
                  </a:solidFill>
                  <a:latin typeface="Tahoma" panose="020B0604030504040204" pitchFamily="34" charset="0"/>
                  <a:ea typeface="Tahoma" panose="020B0604030504040204" pitchFamily="34" charset="0"/>
                  <a:cs typeface="Tahoma" panose="020B0604030504040204" pitchFamily="34" charset="0"/>
                </a:rPr>
                <a:t>IP address geographical finder</a:t>
              </a:r>
            </a:p>
            <a:p>
              <a:r>
                <a:rPr lang="en-US" sz="1050" i="1" dirty="0">
                  <a:solidFill>
                    <a:schemeClr val="tx1"/>
                  </a:solidFill>
                  <a:latin typeface="Tahoma" panose="020B0604030504040204" pitchFamily="34" charset="0"/>
                  <a:ea typeface="Tahoma" panose="020B0604030504040204" pitchFamily="34" charset="0"/>
                  <a:cs typeface="Tahoma" panose="020B0604030504040204" pitchFamily="34" charset="0"/>
                </a:rPr>
                <a:t>https://ipfingerprint.com</a:t>
              </a:r>
            </a:p>
          </p:txBody>
        </p:sp>
        <p:sp>
          <p:nvSpPr>
            <p:cNvPr id="18" name="Rounded Rectangle 17"/>
            <p:cNvSpPr/>
            <p:nvPr/>
          </p:nvSpPr>
          <p:spPr>
            <a:xfrm>
              <a:off x="7138148" y="4161973"/>
              <a:ext cx="4815484" cy="7538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b="1" dirty="0">
                  <a:solidFill>
                    <a:srgbClr val="0070C0"/>
                  </a:solidFill>
                  <a:latin typeface="Tahoma" panose="020B0604030504040204" pitchFamily="34" charset="0"/>
                  <a:ea typeface="Tahoma" panose="020B0604030504040204" pitchFamily="34" charset="0"/>
                  <a:cs typeface="Tahoma" panose="020B0604030504040204" pitchFamily="34" charset="0"/>
                </a:rPr>
                <a:t>IP location</a:t>
              </a:r>
            </a:p>
            <a:p>
              <a:r>
                <a:rPr lang="en-US" sz="1050" i="1" dirty="0">
                  <a:solidFill>
                    <a:schemeClr val="tx1"/>
                  </a:solidFill>
                  <a:latin typeface="Tahoma" panose="020B0604030504040204" pitchFamily="34" charset="0"/>
                  <a:ea typeface="Tahoma" panose="020B0604030504040204" pitchFamily="34" charset="0"/>
                  <a:cs typeface="Tahoma" panose="020B0604030504040204" pitchFamily="34" charset="0"/>
                </a:rPr>
                <a:t>https://www.iplocation.net</a:t>
              </a:r>
            </a:p>
          </p:txBody>
        </p:sp>
        <p:sp>
          <p:nvSpPr>
            <p:cNvPr id="16" name="Rounded Rectangle 15"/>
            <p:cNvSpPr/>
            <p:nvPr/>
          </p:nvSpPr>
          <p:spPr>
            <a:xfrm>
              <a:off x="7138148" y="5011182"/>
              <a:ext cx="4815484" cy="7538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b="1" dirty="0">
                  <a:solidFill>
                    <a:srgbClr val="0070C0"/>
                  </a:solidFill>
                  <a:latin typeface="Tahoma" panose="020B0604030504040204" pitchFamily="34" charset="0"/>
                  <a:ea typeface="Tahoma" panose="020B0604030504040204" pitchFamily="34" charset="0"/>
                  <a:cs typeface="Tahoma" panose="020B0604030504040204" pitchFamily="34" charset="0"/>
                </a:rPr>
                <a:t>Geo </a:t>
              </a:r>
              <a:r>
                <a:rPr lang="en-US" sz="1500" b="1" dirty="0" err="1">
                  <a:solidFill>
                    <a:srgbClr val="0070C0"/>
                  </a:solidFill>
                  <a:latin typeface="Tahoma" panose="020B0604030504040204" pitchFamily="34" charset="0"/>
                  <a:ea typeface="Tahoma" panose="020B0604030504040204" pitchFamily="34" charset="0"/>
                  <a:cs typeface="Tahoma" panose="020B0604030504040204" pitchFamily="34" charset="0"/>
                </a:rPr>
                <a:t>Ip</a:t>
              </a:r>
              <a:r>
                <a:rPr lang="en-US" sz="1500" b="1" dirty="0">
                  <a:solidFill>
                    <a:srgbClr val="0070C0"/>
                  </a:solidFill>
                  <a:latin typeface="Tahoma" panose="020B0604030504040204" pitchFamily="34" charset="0"/>
                  <a:ea typeface="Tahoma" panose="020B0604030504040204" pitchFamily="34" charset="0"/>
                  <a:cs typeface="Tahoma" panose="020B0604030504040204" pitchFamily="34" charset="0"/>
                </a:rPr>
                <a:t> tool</a:t>
              </a:r>
            </a:p>
            <a:p>
              <a:r>
                <a:rPr lang="en-US" sz="1050" i="1" dirty="0">
                  <a:solidFill>
                    <a:schemeClr val="tx1"/>
                  </a:solidFill>
                  <a:latin typeface="Tahoma" panose="020B0604030504040204" pitchFamily="34" charset="0"/>
                  <a:ea typeface="Tahoma" panose="020B0604030504040204" pitchFamily="34" charset="0"/>
                  <a:cs typeface="Tahoma" panose="020B0604030504040204" pitchFamily="34" charset="0"/>
                </a:rPr>
                <a:t>https://www.geodatatool.com</a:t>
              </a:r>
            </a:p>
          </p:txBody>
        </p:sp>
      </p:grpSp>
      <p:pic>
        <p:nvPicPr>
          <p:cNvPr id="25" name="Picture 24"/>
          <p:cNvPicPr>
            <a:picLocks noChangeAspect="1"/>
          </p:cNvPicPr>
          <p:nvPr/>
        </p:nvPicPr>
        <p:blipFill>
          <a:blip r:embed="rId3"/>
          <a:stretch>
            <a:fillRect/>
          </a:stretch>
        </p:blipFill>
        <p:spPr>
          <a:xfrm>
            <a:off x="4632301" y="1896462"/>
            <a:ext cx="4205919" cy="3924300"/>
          </a:xfrm>
          <a:prstGeom prst="rect">
            <a:avLst/>
          </a:prstGeom>
        </p:spPr>
      </p:pic>
      <p:sp>
        <p:nvSpPr>
          <p:cNvPr id="26" name="Rounded Rectangle 25"/>
          <p:cNvSpPr/>
          <p:nvPr/>
        </p:nvSpPr>
        <p:spPr>
          <a:xfrm>
            <a:off x="4572000" y="1448813"/>
            <a:ext cx="3215449" cy="370436"/>
          </a:xfrm>
          <a:prstGeom prst="roundRect">
            <a:avLst/>
          </a:prstGeom>
          <a:noFill/>
          <a:ln>
            <a:noFill/>
          </a:ln>
          <a:effectLst/>
        </p:spPr>
        <p:style>
          <a:lnRef idx="0">
            <a:scrgbClr r="0" g="0" b="0"/>
          </a:lnRef>
          <a:fillRef idx="1001">
            <a:schemeClr val="lt1"/>
          </a:fillRef>
          <a:effectRef idx="0">
            <a:scrgbClr r="0" g="0" b="0"/>
          </a:effectRef>
          <a:fontRef idx="minor">
            <a:schemeClr val="dk1"/>
          </a:fontRef>
        </p:style>
        <p:txBody>
          <a:bodyPr rtlCol="0" anchor="ctr"/>
          <a:lstStyle/>
          <a:p>
            <a:r>
              <a:rPr lang="en-US" sz="1500" b="1" dirty="0">
                <a:solidFill>
                  <a:srgbClr val="00B050"/>
                </a:solidFill>
                <a:latin typeface="Tahoma" panose="020B0604030504040204" pitchFamily="34" charset="0"/>
                <a:ea typeface="Tahoma" panose="020B0604030504040204" pitchFamily="34" charset="0"/>
                <a:cs typeface="Tahoma" panose="020B0604030504040204" pitchFamily="34" charset="0"/>
              </a:rPr>
              <a:t>https://www.ip2location.com</a:t>
            </a:r>
          </a:p>
        </p:txBody>
      </p:sp>
    </p:spTree>
    <p:extLst>
      <p:ext uri="{BB962C8B-B14F-4D97-AF65-F5344CB8AC3E}">
        <p14:creationId xmlns:p14="http://schemas.microsoft.com/office/powerpoint/2010/main" val="28449567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công</a:t>
            </a:r>
            <a:r>
              <a:rPr lang="en-US" dirty="0" smtClean="0">
                <a:solidFill>
                  <a:schemeClr val="bg1">
                    <a:lumMod val="50000"/>
                  </a:schemeClr>
                </a:solidFill>
              </a:rPr>
              <a:t> </a:t>
            </a:r>
            <a:r>
              <a:rPr lang="en-US" dirty="0" err="1" smtClean="0">
                <a:solidFill>
                  <a:schemeClr val="bg1">
                    <a:lumMod val="50000"/>
                  </a:schemeClr>
                </a:solidFill>
              </a:rPr>
              <a:t>cụ</a:t>
            </a:r>
            <a:r>
              <a:rPr lang="en-US" dirty="0" smtClean="0">
                <a:solidFill>
                  <a:schemeClr val="bg1">
                    <a:lumMod val="50000"/>
                  </a:schemeClr>
                </a:solidFill>
              </a:rPr>
              <a:t> </a:t>
            </a:r>
            <a:r>
              <a:rPr lang="en-US" dirty="0" err="1" smtClean="0">
                <a:solidFill>
                  <a:schemeClr val="bg1">
                    <a:lumMod val="50000"/>
                  </a:schemeClr>
                </a:solidFill>
              </a:rPr>
              <a:t>tìm</a:t>
            </a:r>
            <a:r>
              <a:rPr lang="en-US" dirty="0" smtClean="0">
                <a:solidFill>
                  <a:schemeClr val="bg1">
                    <a:lumMod val="50000"/>
                  </a:schemeClr>
                </a:solidFill>
              </a:rPr>
              <a:t> </a:t>
            </a:r>
            <a:r>
              <a:rPr lang="en-US" dirty="0" err="1" smtClean="0">
                <a:solidFill>
                  <a:schemeClr val="bg1">
                    <a:lumMod val="50000"/>
                  </a:schemeClr>
                </a:solidFill>
              </a:rPr>
              <a:t>kiếm</a:t>
            </a:r>
            <a:r>
              <a:rPr lang="en-US" dirty="0" smtClean="0">
                <a:solidFill>
                  <a:schemeClr val="bg1">
                    <a:lumMod val="50000"/>
                  </a:schemeClr>
                </a:solidFill>
              </a:rPr>
              <a:t> </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dịch</a:t>
            </a:r>
            <a:r>
              <a:rPr lang="en-US" dirty="0" smtClean="0">
                <a:solidFill>
                  <a:schemeClr val="bg1">
                    <a:lumMod val="50000"/>
                  </a:schemeClr>
                </a:solidFill>
              </a:rPr>
              <a:t> </a:t>
            </a:r>
            <a:r>
              <a:rPr lang="en-US" dirty="0" err="1" smtClean="0">
                <a:solidFill>
                  <a:schemeClr val="bg1">
                    <a:lumMod val="50000"/>
                  </a:schemeClr>
                </a:solidFill>
              </a:rPr>
              <a:t>vụ</a:t>
            </a:r>
            <a:r>
              <a:rPr lang="en-US" dirty="0" smtClean="0">
                <a:solidFill>
                  <a:schemeClr val="bg1">
                    <a:lumMod val="50000"/>
                  </a:schemeClr>
                </a:solidFill>
              </a:rPr>
              <a:t> web</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mạng</a:t>
            </a:r>
            <a:r>
              <a:rPr lang="en-US" dirty="0" smtClean="0">
                <a:solidFill>
                  <a:schemeClr val="bg1">
                    <a:lumMod val="50000"/>
                  </a:schemeClr>
                </a:solidFill>
              </a:rPr>
              <a:t> </a:t>
            </a:r>
            <a:r>
              <a:rPr lang="en-US" dirty="0" err="1" smtClean="0">
                <a:solidFill>
                  <a:schemeClr val="bg1">
                    <a:lumMod val="50000"/>
                  </a:schemeClr>
                </a:solidFill>
              </a:rPr>
              <a:t>xã</a:t>
            </a:r>
            <a:r>
              <a:rPr lang="en-US" dirty="0" smtClean="0">
                <a:solidFill>
                  <a:schemeClr val="bg1">
                    <a:lumMod val="50000"/>
                  </a:schemeClr>
                </a:solidFill>
              </a:rPr>
              <a:t> </a:t>
            </a:r>
            <a:r>
              <a:rPr lang="en-US" dirty="0" err="1" smtClean="0">
                <a:solidFill>
                  <a:schemeClr val="bg1">
                    <a:lumMod val="50000"/>
                  </a:schemeClr>
                </a:solidFill>
              </a:rPr>
              <a:t>hội</a:t>
            </a:r>
            <a:endParaRPr lang="en-US" dirty="0" smtClean="0">
              <a:solidFill>
                <a:schemeClr val="bg1">
                  <a:lumMod val="50000"/>
                </a:schemeClr>
              </a:solidFill>
            </a:endParaRPr>
          </a:p>
          <a:p>
            <a:r>
              <a:rPr lang="en-US" dirty="0" err="1">
                <a:solidFill>
                  <a:schemeClr val="bg1">
                    <a:lumMod val="50000"/>
                  </a:schemeClr>
                </a:solidFill>
              </a:rPr>
              <a:t>Sử</a:t>
            </a:r>
            <a:r>
              <a:rPr lang="en-US" dirty="0">
                <a:solidFill>
                  <a:schemeClr val="bg1">
                    <a:lumMod val="50000"/>
                  </a:schemeClr>
                </a:solidFill>
              </a:rPr>
              <a:t> </a:t>
            </a:r>
            <a:r>
              <a:rPr lang="en-US" dirty="0" err="1">
                <a:solidFill>
                  <a:schemeClr val="bg1">
                    <a:lumMod val="50000"/>
                  </a:schemeClr>
                </a:solidFill>
              </a:rPr>
              <a:t>dụng</a:t>
            </a:r>
            <a:r>
              <a:rPr lang="en-US" dirty="0">
                <a:solidFill>
                  <a:schemeClr val="bg1">
                    <a:lumMod val="50000"/>
                  </a:schemeClr>
                </a:solidFill>
              </a:rPr>
              <a:t> </a:t>
            </a:r>
            <a:r>
              <a:rPr lang="en-US" dirty="0" err="1">
                <a:solidFill>
                  <a:schemeClr val="bg1">
                    <a:lumMod val="50000"/>
                  </a:schemeClr>
                </a:solidFill>
              </a:rPr>
              <a:t>thông</a:t>
            </a:r>
            <a:r>
              <a:rPr lang="en-US" dirty="0">
                <a:solidFill>
                  <a:schemeClr val="bg1">
                    <a:lumMod val="50000"/>
                  </a:schemeClr>
                </a:solidFill>
              </a:rPr>
              <a:t> tin </a:t>
            </a:r>
            <a:r>
              <a:rPr lang="en-US" dirty="0" err="1">
                <a:solidFill>
                  <a:schemeClr val="bg1">
                    <a:lumMod val="50000"/>
                  </a:schemeClr>
                </a:solidFill>
              </a:rPr>
              <a:t>trên</a:t>
            </a:r>
            <a:r>
              <a:rPr lang="en-US" dirty="0">
                <a:solidFill>
                  <a:schemeClr val="bg1">
                    <a:lumMod val="50000"/>
                  </a:schemeClr>
                </a:solidFill>
              </a:rPr>
              <a:t> website</a:t>
            </a:r>
          </a:p>
          <a:p>
            <a:r>
              <a:rPr lang="en-US" dirty="0" err="1">
                <a:solidFill>
                  <a:schemeClr val="bg1">
                    <a:lumMod val="50000"/>
                  </a:schemeClr>
                </a:solidFill>
              </a:rPr>
              <a:t>Sử</a:t>
            </a:r>
            <a:r>
              <a:rPr lang="en-US" dirty="0">
                <a:solidFill>
                  <a:schemeClr val="bg1">
                    <a:lumMod val="50000"/>
                  </a:schemeClr>
                </a:solidFill>
              </a:rPr>
              <a:t> </a:t>
            </a:r>
            <a:r>
              <a:rPr lang="en-US" dirty="0" err="1">
                <a:solidFill>
                  <a:schemeClr val="bg1">
                    <a:lumMod val="50000"/>
                  </a:schemeClr>
                </a:solidFill>
              </a:rPr>
              <a:t>dụng</a:t>
            </a:r>
            <a:r>
              <a:rPr lang="en-US" dirty="0">
                <a:solidFill>
                  <a:schemeClr val="bg1">
                    <a:lumMod val="50000"/>
                  </a:schemeClr>
                </a:solidFill>
              </a:rPr>
              <a:t> </a:t>
            </a:r>
            <a:r>
              <a:rPr lang="en-US" dirty="0" err="1">
                <a:solidFill>
                  <a:schemeClr val="bg1">
                    <a:lumMod val="50000"/>
                  </a:schemeClr>
                </a:solidFill>
              </a:rPr>
              <a:t>thông</a:t>
            </a:r>
            <a:r>
              <a:rPr lang="en-US" dirty="0">
                <a:solidFill>
                  <a:schemeClr val="bg1">
                    <a:lumMod val="50000"/>
                  </a:schemeClr>
                </a:solidFill>
              </a:rPr>
              <a:t> tin email</a:t>
            </a:r>
          </a:p>
          <a:p>
            <a:r>
              <a:rPr lang="en-US" dirty="0" err="1">
                <a:solidFill>
                  <a:schemeClr val="bg1">
                    <a:lumMod val="50000"/>
                  </a:schemeClr>
                </a:solidFill>
              </a:rPr>
              <a:t>Sử</a:t>
            </a:r>
            <a:r>
              <a:rPr lang="en-US" dirty="0">
                <a:solidFill>
                  <a:schemeClr val="bg1">
                    <a:lumMod val="50000"/>
                  </a:schemeClr>
                </a:solidFill>
              </a:rPr>
              <a:t> </a:t>
            </a:r>
            <a:r>
              <a:rPr lang="en-US" dirty="0" err="1">
                <a:solidFill>
                  <a:schemeClr val="bg1">
                    <a:lumMod val="50000"/>
                  </a:schemeClr>
                </a:solidFill>
              </a:rPr>
              <a:t>dụng</a:t>
            </a:r>
            <a:r>
              <a:rPr lang="en-US" dirty="0">
                <a:solidFill>
                  <a:schemeClr val="bg1">
                    <a:lumMod val="50000"/>
                  </a:schemeClr>
                </a:solidFill>
              </a:rPr>
              <a:t> </a:t>
            </a:r>
            <a:r>
              <a:rPr lang="en-US" dirty="0" err="1">
                <a:solidFill>
                  <a:schemeClr val="bg1">
                    <a:lumMod val="50000"/>
                  </a:schemeClr>
                </a:solidFill>
              </a:rPr>
              <a:t>thông</a:t>
            </a:r>
            <a:r>
              <a:rPr lang="en-US" dirty="0">
                <a:solidFill>
                  <a:schemeClr val="bg1">
                    <a:lumMod val="50000"/>
                  </a:schemeClr>
                </a:solidFill>
              </a:rPr>
              <a:t> tin </a:t>
            </a:r>
            <a:r>
              <a:rPr lang="en-US" dirty="0" err="1">
                <a:solidFill>
                  <a:schemeClr val="bg1">
                    <a:lumMod val="50000"/>
                  </a:schemeClr>
                </a:solidFill>
              </a:rPr>
              <a:t>cạnh</a:t>
            </a:r>
            <a:r>
              <a:rPr lang="en-US" dirty="0">
                <a:solidFill>
                  <a:schemeClr val="bg1">
                    <a:lumMod val="50000"/>
                  </a:schemeClr>
                </a:solidFill>
              </a:rPr>
              <a:t> </a:t>
            </a:r>
            <a:r>
              <a:rPr lang="en-US" dirty="0" err="1">
                <a:solidFill>
                  <a:schemeClr val="bg1">
                    <a:lumMod val="50000"/>
                  </a:schemeClr>
                </a:solidFill>
              </a:rPr>
              <a:t>tranh</a:t>
            </a:r>
            <a:endParaRPr lang="en-US" dirty="0">
              <a:solidFill>
                <a:schemeClr val="bg1">
                  <a:lumMod val="50000"/>
                </a:schemeClr>
              </a:solidFill>
            </a:endParaRPr>
          </a:p>
          <a:p>
            <a:r>
              <a:rPr lang="en-US" dirty="0" err="1">
                <a:solidFill>
                  <a:schemeClr val="bg1">
                    <a:lumMod val="50000"/>
                  </a:schemeClr>
                </a:solidFill>
              </a:rPr>
              <a:t>Sử</a:t>
            </a:r>
            <a:r>
              <a:rPr lang="en-US" dirty="0">
                <a:solidFill>
                  <a:schemeClr val="bg1">
                    <a:lumMod val="50000"/>
                  </a:schemeClr>
                </a:solidFill>
              </a:rPr>
              <a:t> </a:t>
            </a:r>
            <a:r>
              <a:rPr lang="en-US" dirty="0" err="1">
                <a:solidFill>
                  <a:schemeClr val="bg1">
                    <a:lumMod val="50000"/>
                  </a:schemeClr>
                </a:solidFill>
              </a:rPr>
              <a:t>dụng</a:t>
            </a:r>
            <a:r>
              <a:rPr lang="en-US" dirty="0">
                <a:solidFill>
                  <a:schemeClr val="bg1">
                    <a:lumMod val="50000"/>
                  </a:schemeClr>
                </a:solidFill>
              </a:rPr>
              <a:t> </a:t>
            </a:r>
            <a:r>
              <a:rPr lang="en-US" dirty="0" err="1">
                <a:solidFill>
                  <a:schemeClr val="bg1">
                    <a:lumMod val="50000"/>
                  </a:schemeClr>
                </a:solidFill>
              </a:rPr>
              <a:t>Whois</a:t>
            </a:r>
            <a:endParaRPr lang="en-US" dirty="0">
              <a:solidFill>
                <a:schemeClr val="bg1">
                  <a:lumMod val="50000"/>
                </a:schemeClr>
              </a:solidFill>
            </a:endParaRPr>
          </a:p>
          <a:p>
            <a:r>
              <a:rPr lang="en-US" dirty="0" err="1" smtClean="0">
                <a:solidFill>
                  <a:schemeClr val="tx1">
                    <a:lumMod val="95000"/>
                    <a:lumOff val="5000"/>
                  </a:schemeClr>
                </a:solidFill>
              </a:rPr>
              <a:t>Sử</a:t>
            </a:r>
            <a:r>
              <a:rPr lang="en-US" dirty="0" smtClean="0">
                <a:solidFill>
                  <a:schemeClr val="tx1">
                    <a:lumMod val="95000"/>
                    <a:lumOff val="5000"/>
                  </a:schemeClr>
                </a:solidFill>
              </a:rPr>
              <a:t> </a:t>
            </a:r>
            <a:r>
              <a:rPr lang="en-US" dirty="0" err="1" smtClean="0">
                <a:solidFill>
                  <a:schemeClr val="tx1">
                    <a:lumMod val="95000"/>
                    <a:lumOff val="5000"/>
                  </a:schemeClr>
                </a:solidFill>
              </a:rPr>
              <a:t>dụng</a:t>
            </a:r>
            <a:r>
              <a:rPr lang="en-US" dirty="0" smtClean="0">
                <a:solidFill>
                  <a:schemeClr val="tx1">
                    <a:lumMod val="95000"/>
                    <a:lumOff val="5000"/>
                  </a:schemeClr>
                </a:solidFill>
              </a:rPr>
              <a:t> DNS</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kỹ</a:t>
            </a:r>
            <a:r>
              <a:rPr lang="en-US" dirty="0" smtClean="0">
                <a:solidFill>
                  <a:schemeClr val="bg1">
                    <a:lumMod val="50000"/>
                  </a:schemeClr>
                </a:solidFill>
              </a:rPr>
              <a:t> </a:t>
            </a:r>
            <a:r>
              <a:rPr lang="en-US" dirty="0" err="1" smtClean="0">
                <a:solidFill>
                  <a:schemeClr val="bg1">
                    <a:lumMod val="50000"/>
                  </a:schemeClr>
                </a:solidFill>
              </a:rPr>
              <a:t>nghệ</a:t>
            </a:r>
            <a:r>
              <a:rPr lang="en-US" dirty="0" smtClean="0">
                <a:solidFill>
                  <a:schemeClr val="bg1">
                    <a:lumMod val="50000"/>
                  </a:schemeClr>
                </a:solidFill>
              </a:rPr>
              <a:t> </a:t>
            </a:r>
            <a:r>
              <a:rPr lang="en-US" dirty="0" err="1" smtClean="0">
                <a:solidFill>
                  <a:schemeClr val="bg1">
                    <a:lumMod val="50000"/>
                  </a:schemeClr>
                </a:solidFill>
              </a:rPr>
              <a:t>xã</a:t>
            </a:r>
            <a:r>
              <a:rPr lang="en-US" dirty="0" smtClean="0">
                <a:solidFill>
                  <a:schemeClr val="bg1">
                    <a:lumMod val="50000"/>
                  </a:schemeClr>
                </a:solidFill>
              </a:rPr>
              <a:t> </a:t>
            </a:r>
            <a:r>
              <a:rPr lang="en-US" dirty="0" err="1" smtClean="0">
                <a:solidFill>
                  <a:schemeClr val="bg1">
                    <a:lumMod val="50000"/>
                  </a:schemeClr>
                </a:solidFill>
              </a:rPr>
              <a:t>hội</a:t>
            </a:r>
            <a:endParaRPr lang="en-US" dirty="0" smtClean="0">
              <a:solidFill>
                <a:schemeClr val="bg1">
                  <a:lumMod val="50000"/>
                </a:schemeClr>
              </a:solidFill>
            </a:endParaRPr>
          </a:p>
          <a:p>
            <a:endParaRPr lang="en-US" dirty="0"/>
          </a:p>
        </p:txBody>
      </p:sp>
      <p:sp>
        <p:nvSpPr>
          <p:cNvPr id="3" name="Title 2"/>
          <p:cNvSpPr>
            <a:spLocks noGrp="1"/>
          </p:cNvSpPr>
          <p:nvPr>
            <p:ph type="title"/>
          </p:nvPr>
        </p:nvSpPr>
        <p:spPr/>
        <p:txBody>
          <a:bodyPr/>
          <a:lstStyle/>
          <a:p>
            <a:r>
              <a:rPr lang="en-US" dirty="0" err="1" smtClean="0"/>
              <a:t>Phương</a:t>
            </a:r>
            <a:r>
              <a:rPr lang="en-US" dirty="0" smtClean="0"/>
              <a:t> </a:t>
            </a:r>
            <a:r>
              <a:rPr lang="en-US" dirty="0" err="1" smtClean="0"/>
              <a:t>pháp</a:t>
            </a:r>
            <a:r>
              <a:rPr lang="en-US" dirty="0" smtClean="0"/>
              <a:t> </a:t>
            </a:r>
            <a:r>
              <a:rPr lang="en-US" dirty="0" err="1" smtClean="0"/>
              <a:t>thu</a:t>
            </a:r>
            <a:r>
              <a:rPr lang="en-US" dirty="0" smtClean="0"/>
              <a:t> </a:t>
            </a:r>
            <a:r>
              <a:rPr lang="en-US" dirty="0" err="1" smtClean="0"/>
              <a:t>thập</a:t>
            </a:r>
            <a:r>
              <a:rPr lang="en-US" dirty="0" smtClean="0"/>
              <a:t> </a:t>
            </a:r>
            <a:r>
              <a:rPr lang="en-US" dirty="0" err="1" smtClean="0"/>
              <a:t>thông</a:t>
            </a:r>
            <a:r>
              <a:rPr lang="en-US" dirty="0" smtClean="0"/>
              <a:t>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58</a:t>
            </a:fld>
            <a:endParaRPr lang="ru-RU" dirty="0"/>
          </a:p>
        </p:txBody>
      </p:sp>
    </p:spTree>
    <p:extLst>
      <p:ext uri="{BB962C8B-B14F-4D97-AF65-F5344CB8AC3E}">
        <p14:creationId xmlns:p14="http://schemas.microsoft.com/office/powerpoint/2010/main" val="9341240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0" y="1371600"/>
            <a:ext cx="9144000" cy="1200150"/>
          </a:xfrm>
        </p:spPr>
        <p:txBody>
          <a:bodyPr>
            <a:normAutofit fontScale="70000" lnSpcReduction="20000"/>
          </a:bodyPr>
          <a:lstStyle/>
          <a:p>
            <a:r>
              <a:rPr lang="en-US" dirty="0" err="1"/>
              <a:t>Kẻ</a:t>
            </a:r>
            <a:r>
              <a:rPr lang="en-US" dirty="0"/>
              <a:t> </a:t>
            </a:r>
            <a:r>
              <a:rPr lang="en-US" dirty="0" err="1"/>
              <a:t>tấn</a:t>
            </a:r>
            <a:r>
              <a:rPr lang="en-US" dirty="0"/>
              <a:t> </a:t>
            </a:r>
            <a:r>
              <a:rPr lang="en-US" dirty="0" err="1"/>
              <a:t>công</a:t>
            </a:r>
            <a:r>
              <a:rPr lang="en-US" dirty="0"/>
              <a:t> </a:t>
            </a:r>
            <a:r>
              <a:rPr lang="en-US" dirty="0" err="1"/>
              <a:t>có</a:t>
            </a:r>
            <a:r>
              <a:rPr lang="en-US" dirty="0"/>
              <a:t> </a:t>
            </a:r>
            <a:r>
              <a:rPr lang="en-US" dirty="0" err="1"/>
              <a:t>thể</a:t>
            </a:r>
            <a:r>
              <a:rPr lang="en-US" dirty="0"/>
              <a:t> </a:t>
            </a:r>
            <a:r>
              <a:rPr lang="en-US" dirty="0" err="1"/>
              <a:t>thu</a:t>
            </a:r>
            <a:r>
              <a:rPr lang="en-US" dirty="0"/>
              <a:t> </a:t>
            </a:r>
            <a:r>
              <a:rPr lang="en-US" dirty="0" err="1"/>
              <a:t>thập</a:t>
            </a:r>
            <a:r>
              <a:rPr lang="en-US" dirty="0"/>
              <a:t> </a:t>
            </a:r>
            <a:r>
              <a:rPr lang="en-US" dirty="0" err="1"/>
              <a:t>thông</a:t>
            </a:r>
            <a:r>
              <a:rPr lang="en-US" dirty="0"/>
              <a:t> tin </a:t>
            </a:r>
            <a:r>
              <a:rPr lang="en-US" dirty="0" err="1"/>
              <a:t>về</a:t>
            </a:r>
            <a:r>
              <a:rPr lang="en-US" dirty="0"/>
              <a:t> DNS </a:t>
            </a:r>
            <a:r>
              <a:rPr lang="en-US" dirty="0" err="1"/>
              <a:t>để</a:t>
            </a:r>
            <a:r>
              <a:rPr lang="en-US" dirty="0"/>
              <a:t> </a:t>
            </a:r>
            <a:r>
              <a:rPr lang="en-US" dirty="0" err="1"/>
              <a:t>xác</a:t>
            </a:r>
            <a:r>
              <a:rPr lang="en-US" dirty="0"/>
              <a:t> </a:t>
            </a:r>
            <a:r>
              <a:rPr lang="en-US" dirty="0" err="1"/>
              <a:t>định</a:t>
            </a:r>
            <a:r>
              <a:rPr lang="en-US" dirty="0"/>
              <a:t> </a:t>
            </a:r>
            <a:r>
              <a:rPr lang="en-US" dirty="0" err="1"/>
              <a:t>các</a:t>
            </a:r>
            <a:r>
              <a:rPr lang="en-US" dirty="0"/>
              <a:t> host </a:t>
            </a:r>
            <a:r>
              <a:rPr lang="en-US" dirty="0" err="1"/>
              <a:t>quan</a:t>
            </a:r>
            <a:r>
              <a:rPr lang="en-US" dirty="0"/>
              <a:t> </a:t>
            </a:r>
            <a:r>
              <a:rPr lang="en-US" dirty="0" err="1"/>
              <a:t>trọng</a:t>
            </a:r>
            <a:r>
              <a:rPr lang="en-US" dirty="0"/>
              <a:t> </a:t>
            </a:r>
            <a:r>
              <a:rPr lang="en-US" dirty="0" err="1"/>
              <a:t>trong</a:t>
            </a:r>
            <a:r>
              <a:rPr lang="en-US" dirty="0"/>
              <a:t> </a:t>
            </a:r>
            <a:r>
              <a:rPr lang="en-US" dirty="0" err="1"/>
              <a:t>mạng</a:t>
            </a:r>
            <a:r>
              <a:rPr lang="en-US" dirty="0"/>
              <a:t> </a:t>
            </a:r>
            <a:r>
              <a:rPr lang="en-US" dirty="0" err="1"/>
              <a:t>để</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tấn</a:t>
            </a:r>
            <a:r>
              <a:rPr lang="en-US" dirty="0"/>
              <a:t> </a:t>
            </a:r>
            <a:r>
              <a:rPr lang="en-US" dirty="0" err="1"/>
              <a:t>công</a:t>
            </a:r>
            <a:r>
              <a:rPr lang="en-US" dirty="0"/>
              <a:t> </a:t>
            </a:r>
            <a:r>
              <a:rPr lang="en-US" dirty="0" err="1"/>
              <a:t>về</a:t>
            </a:r>
            <a:r>
              <a:rPr lang="en-US" dirty="0"/>
              <a:t> </a:t>
            </a:r>
            <a:r>
              <a:rPr lang="en-US" dirty="0" err="1"/>
              <a:t>sau</a:t>
            </a:r>
            <a:r>
              <a:rPr lang="en-US" dirty="0"/>
              <a:t>.</a:t>
            </a:r>
          </a:p>
        </p:txBody>
      </p:sp>
      <p:sp>
        <p:nvSpPr>
          <p:cNvPr id="3" name="Title 2"/>
          <p:cNvSpPr>
            <a:spLocks noGrp="1"/>
          </p:cNvSpPr>
          <p:nvPr>
            <p:ph type="title"/>
          </p:nvPr>
        </p:nvSpPr>
        <p:spPr/>
        <p:txBody>
          <a:bodyPr/>
          <a:lstStyle/>
          <a:p>
            <a:r>
              <a:rPr lang="en-US" dirty="0"/>
              <a:t>Thu </a:t>
            </a:r>
            <a:r>
              <a:rPr lang="en-US" dirty="0" err="1"/>
              <a:t>thập</a:t>
            </a:r>
            <a:r>
              <a:rPr lang="en-US" dirty="0"/>
              <a:t> </a:t>
            </a:r>
            <a:r>
              <a:rPr lang="en-US" dirty="0" err="1"/>
              <a:t>thông</a:t>
            </a:r>
            <a:r>
              <a:rPr lang="en-US" dirty="0"/>
              <a:t> tin DNS</a:t>
            </a:r>
          </a:p>
        </p:txBody>
      </p:sp>
      <p:sp>
        <p:nvSpPr>
          <p:cNvPr id="4" name="Slide Number Placeholder 3"/>
          <p:cNvSpPr>
            <a:spLocks noGrp="1"/>
          </p:cNvSpPr>
          <p:nvPr>
            <p:ph type="sldNum" sz="quarter" idx="12"/>
          </p:nvPr>
        </p:nvSpPr>
        <p:spPr/>
        <p:txBody>
          <a:bodyPr/>
          <a:lstStyle/>
          <a:p>
            <a:fld id="{3E15BD7C-E074-4D4A-84C3-500EE5B9C190}" type="slidenum">
              <a:rPr lang="ru-RU" smtClean="0"/>
              <a:pPr/>
              <a:t>59</a:t>
            </a:fld>
            <a:endParaRPr lang="ru-RU" dirty="0"/>
          </a:p>
        </p:txBody>
      </p:sp>
      <p:sp>
        <p:nvSpPr>
          <p:cNvPr id="5" name="TextBox 4"/>
          <p:cNvSpPr txBox="1"/>
          <p:nvPr/>
        </p:nvSpPr>
        <p:spPr>
          <a:xfrm>
            <a:off x="5633639" y="2518015"/>
            <a:ext cx="2628900" cy="1200329"/>
          </a:xfrm>
          <a:prstGeom prst="rect">
            <a:avLst/>
          </a:prstGeom>
          <a:noFill/>
        </p:spPr>
        <p:txBody>
          <a:bodyPr wrap="square" rtlCol="0">
            <a:spAutoFit/>
          </a:bodyPr>
          <a:lstStyle/>
          <a:p>
            <a:r>
              <a:rPr lang="en-US" dirty="0" err="1">
                <a:latin typeface="Tahoma" pitchFamily="34" charset="0"/>
                <a:ea typeface="Tahoma" pitchFamily="34" charset="0"/>
                <a:cs typeface="Tahoma" pitchFamily="34" charset="0"/>
              </a:rPr>
              <a:t>Các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bản</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ghi</a:t>
            </a:r>
            <a:r>
              <a:rPr lang="en-US" dirty="0">
                <a:latin typeface="Tahoma" pitchFamily="34" charset="0"/>
                <a:ea typeface="Tahoma" pitchFamily="34" charset="0"/>
                <a:cs typeface="Tahoma" pitchFamily="34" charset="0"/>
              </a:rPr>
              <a:t> DNS </a:t>
            </a:r>
            <a:r>
              <a:rPr lang="en-US" dirty="0" err="1">
                <a:latin typeface="Tahoma" pitchFamily="34" charset="0"/>
                <a:ea typeface="Tahoma" pitchFamily="34" charset="0"/>
                <a:cs typeface="Tahoma" pitchFamily="34" charset="0"/>
              </a:rPr>
              <a:t>cung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cấp</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các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thông</a:t>
            </a:r>
            <a:r>
              <a:rPr lang="en-US" dirty="0">
                <a:latin typeface="Tahoma" pitchFamily="34" charset="0"/>
                <a:ea typeface="Tahoma" pitchFamily="34" charset="0"/>
                <a:cs typeface="Tahoma" pitchFamily="34" charset="0"/>
              </a:rPr>
              <a:t> tin </a:t>
            </a:r>
            <a:r>
              <a:rPr lang="en-US" dirty="0" err="1">
                <a:latin typeface="Tahoma" pitchFamily="34" charset="0"/>
                <a:ea typeface="Tahoma" pitchFamily="34" charset="0"/>
                <a:cs typeface="Tahoma" pitchFamily="34" charset="0"/>
              </a:rPr>
              <a:t>quan</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trọng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về</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vị</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trí</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và</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loại</a:t>
            </a:r>
            <a:r>
              <a:rPr lang="en-US" dirty="0">
                <a:latin typeface="Tahoma" pitchFamily="34" charset="0"/>
                <a:ea typeface="Tahoma" pitchFamily="34" charset="0"/>
                <a:cs typeface="Tahoma" pitchFamily="34" charset="0"/>
              </a:rPr>
              <a:t> Server</a:t>
            </a:r>
          </a:p>
        </p:txBody>
      </p:sp>
      <p:sp>
        <p:nvSpPr>
          <p:cNvPr id="6" name="TextBox 5"/>
          <p:cNvSpPr txBox="1"/>
          <p:nvPr/>
        </p:nvSpPr>
        <p:spPr>
          <a:xfrm>
            <a:off x="5618306" y="3718165"/>
            <a:ext cx="2628900" cy="1477328"/>
          </a:xfrm>
          <a:prstGeom prst="rect">
            <a:avLst/>
          </a:prstGeom>
          <a:noFill/>
        </p:spPr>
        <p:txBody>
          <a:bodyPr wrap="square" rtlCol="0">
            <a:spAutoFit/>
          </a:bodyPr>
          <a:lstStyle/>
          <a:p>
            <a:r>
              <a:rPr lang="en-US" dirty="0">
                <a:latin typeface="Tahoma" pitchFamily="34" charset="0"/>
                <a:ea typeface="Tahoma" pitchFamily="34" charset="0"/>
                <a:cs typeface="Tahoma" pitchFamily="34" charset="0"/>
              </a:rPr>
              <a:t>DNS Interrogation Tools</a:t>
            </a:r>
          </a:p>
          <a:p>
            <a:pPr marL="257175" indent="-257175">
              <a:buFontTx/>
              <a:buChar char="-"/>
            </a:pPr>
            <a:r>
              <a:rPr lang="en-US" dirty="0">
                <a:latin typeface="Tahoma" pitchFamily="34" charset="0"/>
                <a:ea typeface="Tahoma" pitchFamily="34" charset="0"/>
                <a:cs typeface="Tahoma" pitchFamily="34" charset="0"/>
                <a:hlinkClick r:id="rId3"/>
              </a:rPr>
              <a:t>http://www.dnsstuff.com</a:t>
            </a:r>
            <a:endParaRPr lang="en-US" dirty="0">
              <a:latin typeface="Tahoma" pitchFamily="34" charset="0"/>
              <a:ea typeface="Tahoma" pitchFamily="34" charset="0"/>
              <a:cs typeface="Tahoma" pitchFamily="34" charset="0"/>
            </a:endParaRPr>
          </a:p>
          <a:p>
            <a:pPr marL="257175" indent="-257175">
              <a:buFontTx/>
              <a:buChar char="-"/>
            </a:pPr>
            <a:r>
              <a:rPr lang="en-US" dirty="0">
                <a:latin typeface="Tahoma" pitchFamily="34" charset="0"/>
                <a:ea typeface="Tahoma" pitchFamily="34" charset="0"/>
                <a:cs typeface="Tahoma" pitchFamily="34" charset="0"/>
                <a:hlinkClick r:id="rId4"/>
              </a:rPr>
              <a:t>http://network-tools.com</a:t>
            </a:r>
            <a:endParaRPr lang="en-US" dirty="0">
              <a:latin typeface="Tahoma" pitchFamily="34" charset="0"/>
              <a:ea typeface="Tahoma" pitchFamily="34" charset="0"/>
              <a:cs typeface="Tahoma" pitchFamily="34" charset="0"/>
            </a:endParaRPr>
          </a:p>
        </p:txBody>
      </p:sp>
      <p:graphicFrame>
        <p:nvGraphicFramePr>
          <p:cNvPr id="7" name="Table 6"/>
          <p:cNvGraphicFramePr>
            <a:graphicFrameLocks noGrp="1"/>
          </p:cNvGraphicFramePr>
          <p:nvPr>
            <p:extLst/>
          </p:nvPr>
        </p:nvGraphicFramePr>
        <p:xfrm>
          <a:off x="369021" y="2546659"/>
          <a:ext cx="4660179" cy="3282070"/>
        </p:xfrm>
        <a:graphic>
          <a:graphicData uri="http://schemas.openxmlformats.org/drawingml/2006/table">
            <a:tbl>
              <a:tblPr firstRow="1" bandRow="1">
                <a:tableStyleId>{5C22544A-7EE6-4342-B048-85BDC9FD1C3A}</a:tableStyleId>
              </a:tblPr>
              <a:tblGrid>
                <a:gridCol w="1589772">
                  <a:extLst>
                    <a:ext uri="{9D8B030D-6E8A-4147-A177-3AD203B41FA5}">
                      <a16:colId xmlns:a16="http://schemas.microsoft.com/office/drawing/2014/main" val="20000"/>
                    </a:ext>
                  </a:extLst>
                </a:gridCol>
                <a:gridCol w="3070407">
                  <a:extLst>
                    <a:ext uri="{9D8B030D-6E8A-4147-A177-3AD203B41FA5}">
                      <a16:colId xmlns:a16="http://schemas.microsoft.com/office/drawing/2014/main" val="20001"/>
                    </a:ext>
                  </a:extLst>
                </a:gridCol>
              </a:tblGrid>
              <a:tr h="298370">
                <a:tc>
                  <a:txBody>
                    <a:bodyPr/>
                    <a:lstStyle/>
                    <a:p>
                      <a:pPr algn="ctr"/>
                      <a:r>
                        <a:rPr lang="en-US" sz="1400" dirty="0"/>
                        <a:t>Record Type</a:t>
                      </a:r>
                    </a:p>
                  </a:txBody>
                  <a:tcPr marL="68580" marR="68580" marT="34290" marB="34290"/>
                </a:tc>
                <a:tc>
                  <a:txBody>
                    <a:bodyPr/>
                    <a:lstStyle/>
                    <a:p>
                      <a:pPr algn="ctr"/>
                      <a:r>
                        <a:rPr lang="en-US" sz="1400" dirty="0" err="1"/>
                        <a:t>Mô</a:t>
                      </a:r>
                      <a:r>
                        <a:rPr lang="en-US" sz="1400" baseline="0" dirty="0"/>
                        <a:t> </a:t>
                      </a:r>
                      <a:r>
                        <a:rPr lang="en-US" sz="1400" baseline="0" dirty="0" err="1"/>
                        <a:t>tả</a:t>
                      </a:r>
                      <a:endParaRPr lang="en-US" sz="1400" dirty="0"/>
                    </a:p>
                  </a:txBody>
                  <a:tcPr marL="68580" marR="68580" marT="34290" marB="34290"/>
                </a:tc>
                <a:extLst>
                  <a:ext uri="{0D108BD9-81ED-4DB2-BD59-A6C34878D82A}">
                    <a16:rowId xmlns:a16="http://schemas.microsoft.com/office/drawing/2014/main" val="10000"/>
                  </a:ext>
                </a:extLst>
              </a:tr>
              <a:tr h="298370">
                <a:tc>
                  <a:txBody>
                    <a:bodyPr/>
                    <a:lstStyle/>
                    <a:p>
                      <a:pPr algn="ctr"/>
                      <a:r>
                        <a:rPr lang="en-US" sz="1400" dirty="0"/>
                        <a:t>A</a:t>
                      </a:r>
                    </a:p>
                  </a:txBody>
                  <a:tcPr marL="68580" marR="68580" marT="34290" marB="34290"/>
                </a:tc>
                <a:tc>
                  <a:txBody>
                    <a:bodyPr/>
                    <a:lstStyle/>
                    <a:p>
                      <a:r>
                        <a:rPr lang="en-US" sz="1400" dirty="0" err="1"/>
                        <a:t>Trỏ</a:t>
                      </a:r>
                      <a:r>
                        <a:rPr lang="en-US" sz="1400" baseline="0" dirty="0"/>
                        <a:t> </a:t>
                      </a:r>
                      <a:r>
                        <a:rPr lang="en-US" sz="1400" baseline="0" dirty="0" err="1"/>
                        <a:t>đến</a:t>
                      </a:r>
                      <a:r>
                        <a:rPr lang="en-US" sz="1400" baseline="0" dirty="0"/>
                        <a:t> </a:t>
                      </a:r>
                      <a:r>
                        <a:rPr lang="en-US" sz="1400" baseline="0" dirty="0" err="1"/>
                        <a:t>địa</a:t>
                      </a:r>
                      <a:r>
                        <a:rPr lang="en-US" sz="1400" baseline="0" dirty="0"/>
                        <a:t> </a:t>
                      </a:r>
                      <a:r>
                        <a:rPr lang="en-US" sz="1400" baseline="0" dirty="0" err="1"/>
                        <a:t>chỉ</a:t>
                      </a:r>
                      <a:r>
                        <a:rPr lang="en-US" sz="1400" baseline="0" dirty="0"/>
                        <a:t> IP </a:t>
                      </a:r>
                      <a:r>
                        <a:rPr lang="en-US" sz="1400" baseline="0" dirty="0" err="1"/>
                        <a:t>của</a:t>
                      </a:r>
                      <a:r>
                        <a:rPr lang="en-US" sz="1400" baseline="0" dirty="0"/>
                        <a:t> host</a:t>
                      </a:r>
                      <a:endParaRPr lang="en-US" sz="1400" dirty="0"/>
                    </a:p>
                  </a:txBody>
                  <a:tcPr marL="68580" marR="68580" marT="34290" marB="34290"/>
                </a:tc>
                <a:extLst>
                  <a:ext uri="{0D108BD9-81ED-4DB2-BD59-A6C34878D82A}">
                    <a16:rowId xmlns:a16="http://schemas.microsoft.com/office/drawing/2014/main" val="10001"/>
                  </a:ext>
                </a:extLst>
              </a:tr>
              <a:tr h="298370">
                <a:tc>
                  <a:txBody>
                    <a:bodyPr/>
                    <a:lstStyle/>
                    <a:p>
                      <a:pPr algn="ctr"/>
                      <a:r>
                        <a:rPr lang="en-US" sz="1400" dirty="0"/>
                        <a:t>MX</a:t>
                      </a:r>
                    </a:p>
                  </a:txBody>
                  <a:tcPr marL="68580" marR="68580" marT="34290" marB="34290"/>
                </a:tc>
                <a:tc>
                  <a:txBody>
                    <a:bodyPr/>
                    <a:lstStyle/>
                    <a:p>
                      <a:r>
                        <a:rPr lang="en-US" sz="1400" dirty="0" err="1"/>
                        <a:t>Trỏ</a:t>
                      </a:r>
                      <a:r>
                        <a:rPr lang="en-US" sz="1400" baseline="0" dirty="0"/>
                        <a:t> </a:t>
                      </a:r>
                      <a:r>
                        <a:rPr lang="en-US" sz="1400" baseline="0" dirty="0" err="1"/>
                        <a:t>đến</a:t>
                      </a:r>
                      <a:r>
                        <a:rPr lang="en-US" sz="1400" baseline="0" dirty="0"/>
                        <a:t> </a:t>
                      </a:r>
                      <a:r>
                        <a:rPr lang="en-US" sz="1400" baseline="0" dirty="0" err="1"/>
                        <a:t>tên</a:t>
                      </a:r>
                      <a:r>
                        <a:rPr lang="en-US" sz="1400" baseline="0" dirty="0"/>
                        <a:t> </a:t>
                      </a:r>
                      <a:r>
                        <a:rPr lang="en-US" sz="1400" baseline="0" dirty="0" err="1"/>
                        <a:t>miền</a:t>
                      </a:r>
                      <a:r>
                        <a:rPr lang="en-US" sz="1400" baseline="0" dirty="0"/>
                        <a:t> </a:t>
                      </a:r>
                      <a:r>
                        <a:rPr lang="en-US" sz="1400" baseline="0" dirty="0" err="1"/>
                        <a:t>của</a:t>
                      </a:r>
                      <a:r>
                        <a:rPr lang="en-US" sz="1400" baseline="0" dirty="0"/>
                        <a:t> mail server</a:t>
                      </a:r>
                      <a:endParaRPr lang="en-US" sz="1400" dirty="0"/>
                    </a:p>
                  </a:txBody>
                  <a:tcPr marL="68580" marR="68580" marT="34290" marB="34290"/>
                </a:tc>
                <a:extLst>
                  <a:ext uri="{0D108BD9-81ED-4DB2-BD59-A6C34878D82A}">
                    <a16:rowId xmlns:a16="http://schemas.microsoft.com/office/drawing/2014/main" val="10002"/>
                  </a:ext>
                </a:extLst>
              </a:tr>
              <a:tr h="298370">
                <a:tc>
                  <a:txBody>
                    <a:bodyPr/>
                    <a:lstStyle/>
                    <a:p>
                      <a:pPr algn="ctr"/>
                      <a:r>
                        <a:rPr lang="en-US" sz="1400" dirty="0"/>
                        <a:t>NS</a:t>
                      </a:r>
                    </a:p>
                  </a:txBody>
                  <a:tcPr marL="68580" marR="68580" marT="34290" marB="34290"/>
                </a:tc>
                <a:tc>
                  <a:txBody>
                    <a:bodyPr/>
                    <a:lstStyle/>
                    <a:p>
                      <a:r>
                        <a:rPr lang="en-US" sz="1400" dirty="0" err="1"/>
                        <a:t>Trỏ</a:t>
                      </a:r>
                      <a:r>
                        <a:rPr lang="en-US" sz="1400" baseline="0" dirty="0"/>
                        <a:t> </a:t>
                      </a:r>
                      <a:r>
                        <a:rPr lang="en-US" sz="1400" baseline="0" dirty="0" err="1"/>
                        <a:t>đến</a:t>
                      </a:r>
                      <a:r>
                        <a:rPr lang="en-US" sz="1400" baseline="0" dirty="0"/>
                        <a:t> name server </a:t>
                      </a:r>
                      <a:r>
                        <a:rPr lang="en-US" sz="1400" baseline="0" dirty="0" err="1"/>
                        <a:t>của</a:t>
                      </a:r>
                      <a:r>
                        <a:rPr lang="en-US" sz="1400" baseline="0" dirty="0"/>
                        <a:t> host</a:t>
                      </a:r>
                      <a:endParaRPr lang="en-US" sz="1400" dirty="0"/>
                    </a:p>
                  </a:txBody>
                  <a:tcPr marL="68580" marR="68580" marT="34290" marB="34290"/>
                </a:tc>
                <a:extLst>
                  <a:ext uri="{0D108BD9-81ED-4DB2-BD59-A6C34878D82A}">
                    <a16:rowId xmlns:a16="http://schemas.microsoft.com/office/drawing/2014/main" val="10003"/>
                  </a:ext>
                </a:extLst>
              </a:tr>
              <a:tr h="298370">
                <a:tc>
                  <a:txBody>
                    <a:bodyPr/>
                    <a:lstStyle/>
                    <a:p>
                      <a:pPr algn="ctr"/>
                      <a:r>
                        <a:rPr lang="en-US" sz="1400" dirty="0"/>
                        <a:t>CNAME</a:t>
                      </a:r>
                    </a:p>
                  </a:txBody>
                  <a:tcPr marL="68580" marR="68580" marT="34290" marB="34290"/>
                </a:tc>
                <a:tc>
                  <a:txBody>
                    <a:bodyPr/>
                    <a:lstStyle/>
                    <a:p>
                      <a:r>
                        <a:rPr lang="en-US" sz="1400" dirty="0" err="1"/>
                        <a:t>Bí</a:t>
                      </a:r>
                      <a:r>
                        <a:rPr lang="en-US" sz="1400" baseline="0" dirty="0"/>
                        <a:t> </a:t>
                      </a:r>
                      <a:r>
                        <a:rPr lang="en-US" sz="1400" baseline="0" dirty="0" err="1"/>
                        <a:t>danh</a:t>
                      </a:r>
                      <a:r>
                        <a:rPr lang="en-US" sz="1400" baseline="0" dirty="0"/>
                        <a:t> </a:t>
                      </a:r>
                      <a:r>
                        <a:rPr lang="en-US" sz="1400" baseline="0" dirty="0" err="1"/>
                        <a:t>của</a:t>
                      </a:r>
                      <a:r>
                        <a:rPr lang="en-US" sz="1400" baseline="0" dirty="0"/>
                        <a:t> Host</a:t>
                      </a:r>
                      <a:endParaRPr lang="en-US" sz="1400" dirty="0"/>
                    </a:p>
                  </a:txBody>
                  <a:tcPr marL="68580" marR="68580" marT="34290" marB="34290"/>
                </a:tc>
                <a:extLst>
                  <a:ext uri="{0D108BD9-81ED-4DB2-BD59-A6C34878D82A}">
                    <a16:rowId xmlns:a16="http://schemas.microsoft.com/office/drawing/2014/main" val="10004"/>
                  </a:ext>
                </a:extLst>
              </a:tr>
              <a:tr h="298370">
                <a:tc>
                  <a:txBody>
                    <a:bodyPr/>
                    <a:lstStyle/>
                    <a:p>
                      <a:pPr algn="ctr"/>
                      <a:r>
                        <a:rPr lang="en-US" sz="1400" dirty="0"/>
                        <a:t>SOA</a:t>
                      </a:r>
                    </a:p>
                  </a:txBody>
                  <a:tcPr marL="68580" marR="68580" marT="34290" marB="34290"/>
                </a:tc>
                <a:tc>
                  <a:txBody>
                    <a:bodyPr/>
                    <a:lstStyle/>
                    <a:p>
                      <a:r>
                        <a:rPr lang="en-US" sz="1400" dirty="0" err="1"/>
                        <a:t>Nhà</a:t>
                      </a:r>
                      <a:r>
                        <a:rPr lang="en-US" sz="1400" baseline="0" dirty="0"/>
                        <a:t> </a:t>
                      </a:r>
                      <a:r>
                        <a:rPr lang="en-US" sz="1400" baseline="0" dirty="0" err="1"/>
                        <a:t>cung</a:t>
                      </a:r>
                      <a:r>
                        <a:rPr lang="en-US" sz="1400" baseline="0" dirty="0"/>
                        <a:t> </a:t>
                      </a:r>
                      <a:r>
                        <a:rPr lang="en-US" sz="1400" baseline="0" dirty="0" err="1"/>
                        <a:t>cấp</a:t>
                      </a:r>
                      <a:r>
                        <a:rPr lang="en-US" sz="1400" baseline="0" dirty="0"/>
                        <a:t> </a:t>
                      </a:r>
                      <a:r>
                        <a:rPr lang="en-US" sz="1400" baseline="0" dirty="0" err="1"/>
                        <a:t>tên</a:t>
                      </a:r>
                      <a:r>
                        <a:rPr lang="en-US" sz="1400" baseline="0" dirty="0"/>
                        <a:t> </a:t>
                      </a:r>
                      <a:r>
                        <a:rPr lang="en-US" sz="1400" baseline="0" dirty="0" err="1"/>
                        <a:t>miền</a:t>
                      </a:r>
                      <a:endParaRPr lang="en-US" sz="1400" dirty="0"/>
                    </a:p>
                  </a:txBody>
                  <a:tcPr marL="68580" marR="68580" marT="34290" marB="34290"/>
                </a:tc>
                <a:extLst>
                  <a:ext uri="{0D108BD9-81ED-4DB2-BD59-A6C34878D82A}">
                    <a16:rowId xmlns:a16="http://schemas.microsoft.com/office/drawing/2014/main" val="10005"/>
                  </a:ext>
                </a:extLst>
              </a:tr>
              <a:tr h="298370">
                <a:tc>
                  <a:txBody>
                    <a:bodyPr/>
                    <a:lstStyle/>
                    <a:p>
                      <a:pPr algn="ctr"/>
                      <a:r>
                        <a:rPr lang="en-US" sz="1400" dirty="0"/>
                        <a:t>SRV</a:t>
                      </a:r>
                    </a:p>
                  </a:txBody>
                  <a:tcPr marL="68580" marR="68580" marT="34290" marB="34290"/>
                </a:tc>
                <a:tc>
                  <a:txBody>
                    <a:bodyPr/>
                    <a:lstStyle/>
                    <a:p>
                      <a:r>
                        <a:rPr lang="en-US" sz="1400" dirty="0"/>
                        <a:t>Service</a:t>
                      </a:r>
                      <a:r>
                        <a:rPr lang="en-US" sz="1400" baseline="0" dirty="0"/>
                        <a:t> records</a:t>
                      </a:r>
                      <a:endParaRPr lang="en-US" sz="1400" dirty="0"/>
                    </a:p>
                  </a:txBody>
                  <a:tcPr marL="68580" marR="68580" marT="34290" marB="34290"/>
                </a:tc>
                <a:extLst>
                  <a:ext uri="{0D108BD9-81ED-4DB2-BD59-A6C34878D82A}">
                    <a16:rowId xmlns:a16="http://schemas.microsoft.com/office/drawing/2014/main" val="10006"/>
                  </a:ext>
                </a:extLst>
              </a:tr>
              <a:tr h="298370">
                <a:tc>
                  <a:txBody>
                    <a:bodyPr/>
                    <a:lstStyle/>
                    <a:p>
                      <a:pPr algn="ctr"/>
                      <a:r>
                        <a:rPr lang="en-US" sz="1400" dirty="0"/>
                        <a:t>PTR</a:t>
                      </a:r>
                    </a:p>
                  </a:txBody>
                  <a:tcPr marL="68580" marR="68580" marT="34290" marB="34290"/>
                </a:tc>
                <a:tc>
                  <a:txBody>
                    <a:bodyPr/>
                    <a:lstStyle/>
                    <a:p>
                      <a:r>
                        <a:rPr lang="en-US" sz="1400" dirty="0" err="1"/>
                        <a:t>Ánh</a:t>
                      </a:r>
                      <a:r>
                        <a:rPr lang="en-US" sz="1400" baseline="0" dirty="0"/>
                        <a:t> </a:t>
                      </a:r>
                      <a:r>
                        <a:rPr lang="en-US" sz="1400" baseline="0" dirty="0" err="1"/>
                        <a:t>xạ</a:t>
                      </a:r>
                      <a:r>
                        <a:rPr lang="en-US" sz="1400" baseline="0" dirty="0"/>
                        <a:t> IP sang hostname</a:t>
                      </a:r>
                      <a:endParaRPr lang="en-US" sz="1400" dirty="0"/>
                    </a:p>
                  </a:txBody>
                  <a:tcPr marL="68580" marR="68580" marT="34290" marB="34290"/>
                </a:tc>
                <a:extLst>
                  <a:ext uri="{0D108BD9-81ED-4DB2-BD59-A6C34878D82A}">
                    <a16:rowId xmlns:a16="http://schemas.microsoft.com/office/drawing/2014/main" val="10007"/>
                  </a:ext>
                </a:extLst>
              </a:tr>
              <a:tr h="298370">
                <a:tc>
                  <a:txBody>
                    <a:bodyPr/>
                    <a:lstStyle/>
                    <a:p>
                      <a:pPr algn="ctr"/>
                      <a:r>
                        <a:rPr lang="en-US" sz="1400" dirty="0"/>
                        <a:t>RP</a:t>
                      </a:r>
                    </a:p>
                  </a:txBody>
                  <a:tcPr marL="68580" marR="68580" marT="34290" marB="34290"/>
                </a:tc>
                <a:tc>
                  <a:txBody>
                    <a:bodyPr/>
                    <a:lstStyle/>
                    <a:p>
                      <a:r>
                        <a:rPr lang="en-US" sz="1400" dirty="0" err="1"/>
                        <a:t>Người</a:t>
                      </a:r>
                      <a:r>
                        <a:rPr lang="en-US" sz="1400" baseline="0" dirty="0"/>
                        <a:t> </a:t>
                      </a:r>
                      <a:r>
                        <a:rPr lang="en-US" sz="1400" baseline="0" dirty="0" err="1"/>
                        <a:t>chịu</a:t>
                      </a:r>
                      <a:r>
                        <a:rPr lang="en-US" sz="1400" baseline="0" dirty="0"/>
                        <a:t> </a:t>
                      </a:r>
                      <a:r>
                        <a:rPr lang="en-US" sz="1400" baseline="0" dirty="0" err="1"/>
                        <a:t>trách</a:t>
                      </a:r>
                      <a:r>
                        <a:rPr lang="en-US" sz="1400" baseline="0" dirty="0"/>
                        <a:t> </a:t>
                      </a:r>
                      <a:r>
                        <a:rPr lang="en-US" sz="1400" baseline="0" dirty="0" err="1"/>
                        <a:t>nhiệm</a:t>
                      </a:r>
                      <a:endParaRPr lang="en-US" sz="1400" dirty="0"/>
                    </a:p>
                  </a:txBody>
                  <a:tcPr marL="68580" marR="68580" marT="34290" marB="34290"/>
                </a:tc>
                <a:extLst>
                  <a:ext uri="{0D108BD9-81ED-4DB2-BD59-A6C34878D82A}">
                    <a16:rowId xmlns:a16="http://schemas.microsoft.com/office/drawing/2014/main" val="10008"/>
                  </a:ext>
                </a:extLst>
              </a:tr>
              <a:tr h="298370">
                <a:tc>
                  <a:txBody>
                    <a:bodyPr/>
                    <a:lstStyle/>
                    <a:p>
                      <a:pPr algn="ctr"/>
                      <a:r>
                        <a:rPr lang="en-US" sz="1400" dirty="0"/>
                        <a:t>HINFO</a:t>
                      </a:r>
                    </a:p>
                  </a:txBody>
                  <a:tcPr marL="68580" marR="68580" marT="34290" marB="34290"/>
                </a:tc>
                <a:tc>
                  <a:txBody>
                    <a:bodyPr/>
                    <a:lstStyle/>
                    <a:p>
                      <a:r>
                        <a:rPr lang="en-US" sz="1400" dirty="0" err="1"/>
                        <a:t>Thông</a:t>
                      </a:r>
                      <a:r>
                        <a:rPr lang="en-US" sz="1400" baseline="0" dirty="0"/>
                        <a:t> tin </a:t>
                      </a:r>
                      <a:r>
                        <a:rPr lang="en-US" sz="1400" baseline="0" dirty="0" err="1"/>
                        <a:t>về</a:t>
                      </a:r>
                      <a:r>
                        <a:rPr lang="en-US" sz="1400" baseline="0" dirty="0"/>
                        <a:t> host: CPU, OS,…</a:t>
                      </a:r>
                      <a:endParaRPr lang="en-US" sz="1400" dirty="0"/>
                    </a:p>
                  </a:txBody>
                  <a:tcPr marL="68580" marR="68580" marT="34290" marB="34290"/>
                </a:tc>
                <a:extLst>
                  <a:ext uri="{0D108BD9-81ED-4DB2-BD59-A6C34878D82A}">
                    <a16:rowId xmlns:a16="http://schemas.microsoft.com/office/drawing/2014/main" val="10009"/>
                  </a:ext>
                </a:extLst>
              </a:tr>
              <a:tr h="298370">
                <a:tc>
                  <a:txBody>
                    <a:bodyPr/>
                    <a:lstStyle/>
                    <a:p>
                      <a:pPr algn="ctr"/>
                      <a:r>
                        <a:rPr lang="en-US" sz="1400" dirty="0"/>
                        <a:t>TXT</a:t>
                      </a:r>
                    </a:p>
                  </a:txBody>
                  <a:tcPr marL="68580" marR="68580" marT="34290" marB="34290"/>
                </a:tc>
                <a:tc>
                  <a:txBody>
                    <a:bodyPr/>
                    <a:lstStyle/>
                    <a:p>
                      <a:r>
                        <a:rPr lang="en-US" sz="1400" dirty="0" err="1"/>
                        <a:t>Bản</a:t>
                      </a:r>
                      <a:r>
                        <a:rPr lang="en-US" sz="1400" baseline="0" dirty="0"/>
                        <a:t> </a:t>
                      </a:r>
                      <a:r>
                        <a:rPr lang="en-US" sz="1400" baseline="0" dirty="0" err="1"/>
                        <a:t>ghi</a:t>
                      </a:r>
                      <a:r>
                        <a:rPr lang="en-US" sz="1400" baseline="0" dirty="0"/>
                        <a:t> </a:t>
                      </a:r>
                      <a:r>
                        <a:rPr lang="en-US" sz="1400" baseline="0" dirty="0" err="1"/>
                        <a:t>văn</a:t>
                      </a:r>
                      <a:r>
                        <a:rPr lang="en-US" sz="1400" baseline="0" dirty="0"/>
                        <a:t> </a:t>
                      </a:r>
                      <a:r>
                        <a:rPr lang="en-US" sz="1400" baseline="0" dirty="0" err="1"/>
                        <a:t>bản</a:t>
                      </a:r>
                      <a:r>
                        <a:rPr lang="en-US" sz="1400" baseline="0" dirty="0"/>
                        <a:t> </a:t>
                      </a:r>
                      <a:r>
                        <a:rPr lang="en-US" sz="1400" baseline="0" dirty="0" err="1"/>
                        <a:t>không</a:t>
                      </a:r>
                      <a:r>
                        <a:rPr lang="en-US" sz="1400" baseline="0" dirty="0"/>
                        <a:t> </a:t>
                      </a:r>
                      <a:r>
                        <a:rPr lang="en-US" sz="1400" baseline="0" dirty="0" err="1"/>
                        <a:t>có</a:t>
                      </a:r>
                      <a:r>
                        <a:rPr lang="en-US" sz="1400" baseline="0" dirty="0"/>
                        <a:t> </a:t>
                      </a:r>
                      <a:r>
                        <a:rPr lang="en-US" sz="1400" baseline="0" dirty="0" err="1"/>
                        <a:t>cấu</a:t>
                      </a:r>
                      <a:r>
                        <a:rPr lang="en-US" sz="1400" baseline="0" dirty="0"/>
                        <a:t> </a:t>
                      </a:r>
                      <a:r>
                        <a:rPr lang="en-US" sz="1400" baseline="0" dirty="0" err="1"/>
                        <a:t>trúc</a:t>
                      </a:r>
                      <a:endParaRPr lang="en-US" sz="1400" dirty="0"/>
                    </a:p>
                  </a:txBody>
                  <a:tcPr marL="68580" marR="68580" marT="34290" marB="3429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7462367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latin typeface="Arial" panose="020B0604020202020204" pitchFamily="34" charset="0"/>
                <a:cs typeface="Arial" panose="020B0604020202020204" pitchFamily="34" charset="0"/>
              </a:rPr>
              <a:t>Mục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Footprinting</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pPr defTabSz="685800"/>
            <a:fld id="{3E15BD7C-E074-4D4A-84C3-500EE5B9C190}" type="slidenum">
              <a:rPr lang="ru-RU">
                <a:latin typeface="Calibri"/>
              </a:rPr>
              <a:pPr defTabSz="685800"/>
              <a:t>6</a:t>
            </a:fld>
            <a:endParaRPr lang="ru-RU" dirty="0">
              <a:latin typeface="Calibri"/>
            </a:endParaRPr>
          </a:p>
        </p:txBody>
      </p:sp>
      <p:graphicFrame>
        <p:nvGraphicFramePr>
          <p:cNvPr id="5" name="Table 4"/>
          <p:cNvGraphicFramePr>
            <a:graphicFrameLocks noGrp="1"/>
          </p:cNvGraphicFramePr>
          <p:nvPr/>
        </p:nvGraphicFramePr>
        <p:xfrm>
          <a:off x="400050" y="1417524"/>
          <a:ext cx="2571751" cy="857250"/>
        </p:xfrm>
        <a:graphic>
          <a:graphicData uri="http://schemas.openxmlformats.org/drawingml/2006/table">
            <a:tbl>
              <a:tblPr firstRow="1" bandRow="1">
                <a:tableStyleId>{5C22544A-7EE6-4342-B048-85BDC9FD1C3A}</a:tableStyleId>
              </a:tblPr>
              <a:tblGrid>
                <a:gridCol w="2571751">
                  <a:extLst>
                    <a:ext uri="{9D8B030D-6E8A-4147-A177-3AD203B41FA5}">
                      <a16:colId xmlns:a16="http://schemas.microsoft.com/office/drawing/2014/main" val="3131618615"/>
                    </a:ext>
                  </a:extLst>
                </a:gridCol>
              </a:tblGrid>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tx1"/>
                        </a:solidFill>
                        <a:effectLst/>
                        <a:latin typeface="Tahoma" pitchFamily="34" charset="0"/>
                        <a:ea typeface="Tahoma" pitchFamily="34" charset="0"/>
                        <a:cs typeface="Tahoma"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500" b="1" kern="1200" dirty="0" err="1">
                          <a:solidFill>
                            <a:schemeClr val="tx1"/>
                          </a:solidFill>
                          <a:effectLst/>
                          <a:latin typeface="Tahoma" pitchFamily="34" charset="0"/>
                          <a:ea typeface="Tahoma" pitchFamily="34" charset="0"/>
                          <a:cs typeface="Tahoma" pitchFamily="34" charset="0"/>
                        </a:rPr>
                        <a:t>Biết</a:t>
                      </a:r>
                      <a:r>
                        <a:rPr lang="en-US" sz="1500" b="1" kern="1200" dirty="0">
                          <a:solidFill>
                            <a:schemeClr val="tx1"/>
                          </a:solidFill>
                          <a:effectLst/>
                          <a:latin typeface="Tahoma" pitchFamily="34" charset="0"/>
                          <a:ea typeface="Tahoma" pitchFamily="34" charset="0"/>
                          <a:cs typeface="Tahoma" pitchFamily="34" charset="0"/>
                        </a:rPr>
                        <a:t> </a:t>
                      </a:r>
                      <a:r>
                        <a:rPr lang="en-US" sz="1500" b="1" kern="1200" dirty="0" err="1">
                          <a:solidFill>
                            <a:schemeClr val="tx1"/>
                          </a:solidFill>
                          <a:effectLst/>
                          <a:latin typeface="Tahoma" pitchFamily="34" charset="0"/>
                          <a:ea typeface="Tahoma" pitchFamily="34" charset="0"/>
                          <a:cs typeface="Tahoma" pitchFamily="34" charset="0"/>
                        </a:rPr>
                        <a:t>về</a:t>
                      </a:r>
                      <a:r>
                        <a:rPr lang="en-US" sz="1500" b="1" kern="1200" dirty="0">
                          <a:solidFill>
                            <a:schemeClr val="tx1"/>
                          </a:solidFill>
                          <a:effectLst/>
                          <a:latin typeface="Tahoma" pitchFamily="34" charset="0"/>
                          <a:ea typeface="Tahoma" pitchFamily="34" charset="0"/>
                          <a:cs typeface="Tahoma" pitchFamily="34" charset="0"/>
                        </a:rPr>
                        <a:t> </a:t>
                      </a:r>
                      <a:r>
                        <a:rPr lang="en-US" sz="1500" b="1" kern="1200" dirty="0" err="1">
                          <a:solidFill>
                            <a:schemeClr val="tx1"/>
                          </a:solidFill>
                          <a:effectLst/>
                          <a:latin typeface="Tahoma" pitchFamily="34" charset="0"/>
                          <a:ea typeface="Tahoma" pitchFamily="34" charset="0"/>
                          <a:cs typeface="Tahoma" pitchFamily="34" charset="0"/>
                        </a:rPr>
                        <a:t>đặc</a:t>
                      </a:r>
                      <a:r>
                        <a:rPr lang="en-US" sz="1500" b="1" kern="1200" dirty="0">
                          <a:solidFill>
                            <a:schemeClr val="tx1"/>
                          </a:solidFill>
                          <a:effectLst/>
                          <a:latin typeface="Tahoma" pitchFamily="34" charset="0"/>
                          <a:ea typeface="Tahoma" pitchFamily="34" charset="0"/>
                          <a:cs typeface="Tahoma" pitchFamily="34" charset="0"/>
                        </a:rPr>
                        <a:t> </a:t>
                      </a:r>
                      <a:r>
                        <a:rPr lang="en-US" sz="1500" b="1" kern="1200" dirty="0" err="1">
                          <a:solidFill>
                            <a:schemeClr val="tx1"/>
                          </a:solidFill>
                          <a:effectLst/>
                          <a:latin typeface="Tahoma" pitchFamily="34" charset="0"/>
                          <a:ea typeface="Tahoma" pitchFamily="34" charset="0"/>
                          <a:cs typeface="Tahoma" pitchFamily="34" charset="0"/>
                        </a:rPr>
                        <a:t>điểm</a:t>
                      </a:r>
                      <a:r>
                        <a:rPr lang="en-US" sz="1500" b="1" kern="1200" dirty="0">
                          <a:solidFill>
                            <a:schemeClr val="tx1"/>
                          </a:solidFill>
                          <a:effectLst/>
                          <a:latin typeface="Tahoma" pitchFamily="34" charset="0"/>
                          <a:ea typeface="Tahoma" pitchFamily="34" charset="0"/>
                          <a:cs typeface="Tahoma" pitchFamily="34" charset="0"/>
                        </a:rPr>
                        <a:t> an </a:t>
                      </a:r>
                      <a:r>
                        <a:rPr lang="en-US" sz="1500" b="1" kern="1200" dirty="0" err="1">
                          <a:solidFill>
                            <a:schemeClr val="tx1"/>
                          </a:solidFill>
                          <a:effectLst/>
                          <a:latin typeface="Tahoma" pitchFamily="34" charset="0"/>
                          <a:ea typeface="Tahoma" pitchFamily="34" charset="0"/>
                          <a:cs typeface="Tahoma" pitchFamily="34" charset="0"/>
                        </a:rPr>
                        <a:t>ninh</a:t>
                      </a:r>
                      <a:endParaRPr lang="en-US" sz="1500" dirty="0">
                        <a:solidFill>
                          <a:schemeClr val="tx1"/>
                        </a:solidFill>
                        <a:latin typeface="Tahoma" pitchFamily="34" charset="0"/>
                        <a:ea typeface="Tahoma" pitchFamily="34" charset="0"/>
                        <a:cs typeface="Tahoma" pitchFamily="34" charset="0"/>
                      </a:endParaRPr>
                    </a:p>
                    <a:p>
                      <a:endParaRPr lang="en-US" sz="1000" dirty="0"/>
                    </a:p>
                  </a:txBody>
                  <a:tcPr marL="68580" marR="68580" marT="34290" marB="34290">
                    <a:solidFill>
                      <a:srgbClr val="92D050"/>
                    </a:solidFill>
                  </a:tcPr>
                </a:tc>
                <a:extLst>
                  <a:ext uri="{0D108BD9-81ED-4DB2-BD59-A6C34878D82A}">
                    <a16:rowId xmlns:a16="http://schemas.microsoft.com/office/drawing/2014/main" val="1262993064"/>
                  </a:ext>
                </a:extLst>
              </a:tr>
            </a:tbl>
          </a:graphicData>
        </a:graphic>
      </p:graphicFrame>
      <p:graphicFrame>
        <p:nvGraphicFramePr>
          <p:cNvPr id="8" name="Table 7"/>
          <p:cNvGraphicFramePr>
            <a:graphicFrameLocks noGrp="1"/>
          </p:cNvGraphicFramePr>
          <p:nvPr/>
        </p:nvGraphicFramePr>
        <p:xfrm>
          <a:off x="3338458" y="1421234"/>
          <a:ext cx="5291192" cy="982980"/>
        </p:xfrm>
        <a:graphic>
          <a:graphicData uri="http://schemas.openxmlformats.org/drawingml/2006/table">
            <a:tbl>
              <a:tblPr firstRow="1" bandRow="1">
                <a:tableStyleId>{5C22544A-7EE6-4342-B048-85BDC9FD1C3A}</a:tableStyleId>
              </a:tblPr>
              <a:tblGrid>
                <a:gridCol w="5291192">
                  <a:extLst>
                    <a:ext uri="{9D8B030D-6E8A-4147-A177-3AD203B41FA5}">
                      <a16:colId xmlns:a16="http://schemas.microsoft.com/office/drawing/2014/main" val="2362687527"/>
                    </a:ext>
                  </a:extLst>
                </a:gridCol>
              </a:tblGrid>
              <a:tr h="9829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500" kern="1200" dirty="0">
                        <a:solidFill>
                          <a:schemeClr val="dk1"/>
                        </a:solidFill>
                        <a:effectLst/>
                        <a:latin typeface="Tahoma" pitchFamily="34" charset="0"/>
                        <a:ea typeface="Tahoma" pitchFamily="34" charset="0"/>
                        <a:cs typeface="Tahom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500" kern="1200" dirty="0" err="1">
                          <a:solidFill>
                            <a:schemeClr val="dk1"/>
                          </a:solidFill>
                          <a:effectLst/>
                          <a:latin typeface="Tahoma" pitchFamily="34" charset="0"/>
                          <a:ea typeface="Tahoma" pitchFamily="34" charset="0"/>
                          <a:cs typeface="Tahoma" pitchFamily="34" charset="0"/>
                        </a:rPr>
                        <a:t>Footprinting</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cho</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phép</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kẻ</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tấn</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công</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biết</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được</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đặc</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điểm</a:t>
                      </a:r>
                      <a:r>
                        <a:rPr lang="en-US" sz="1500" kern="1200" dirty="0">
                          <a:solidFill>
                            <a:srgbClr val="FF0000"/>
                          </a:solidFill>
                          <a:effectLst/>
                          <a:latin typeface="Tahoma" pitchFamily="34" charset="0"/>
                          <a:ea typeface="Tahoma" pitchFamily="34" charset="0"/>
                          <a:cs typeface="Tahoma" pitchFamily="34" charset="0"/>
                        </a:rPr>
                        <a:t> an </a:t>
                      </a:r>
                      <a:r>
                        <a:rPr lang="en-US" sz="1500" kern="1200" dirty="0" err="1">
                          <a:solidFill>
                            <a:srgbClr val="FF0000"/>
                          </a:solidFill>
                          <a:effectLst/>
                          <a:latin typeface="Tahoma" pitchFamily="34" charset="0"/>
                          <a:ea typeface="Tahoma" pitchFamily="34" charset="0"/>
                          <a:cs typeface="Tahoma" pitchFamily="34" charset="0"/>
                        </a:rPr>
                        <a:t>ninh</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của</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tổ</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chức</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mục</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tiêu</a:t>
                      </a:r>
                      <a:r>
                        <a:rPr lang="en-US" sz="1500" kern="1200" dirty="0">
                          <a:solidFill>
                            <a:srgbClr val="FF0000"/>
                          </a:solidFill>
                          <a:effectLst/>
                          <a:latin typeface="Tahoma" pitchFamily="34" charset="0"/>
                          <a:ea typeface="Tahoma" pitchFamily="34" charset="0"/>
                          <a:cs typeface="Tahoma" pitchFamily="34" charset="0"/>
                        </a:rPr>
                        <a:t>.</a:t>
                      </a:r>
                      <a:endParaRPr lang="en-US" sz="1500" dirty="0">
                        <a:solidFill>
                          <a:srgbClr val="FF0000"/>
                        </a:solidFill>
                        <a:latin typeface="Tahoma" pitchFamily="34" charset="0"/>
                        <a:ea typeface="Tahoma" pitchFamily="34" charset="0"/>
                        <a:cs typeface="Tahoma" pitchFamily="34" charset="0"/>
                      </a:endParaRPr>
                    </a:p>
                    <a:p>
                      <a:pPr algn="ctr"/>
                      <a:endParaRPr lang="en-US" sz="1500" dirty="0"/>
                    </a:p>
                  </a:txBody>
                  <a:tcPr marL="68580" marR="68580" marT="34290" marB="34290">
                    <a:solidFill>
                      <a:schemeClr val="bg2">
                        <a:lumMod val="90000"/>
                      </a:schemeClr>
                    </a:solidFill>
                  </a:tcPr>
                </a:tc>
                <a:extLst>
                  <a:ext uri="{0D108BD9-81ED-4DB2-BD59-A6C34878D82A}">
                    <a16:rowId xmlns:a16="http://schemas.microsoft.com/office/drawing/2014/main" val="2302513856"/>
                  </a:ext>
                </a:extLst>
              </a:tr>
            </a:tbl>
          </a:graphicData>
        </a:graphic>
      </p:graphicFrame>
      <p:graphicFrame>
        <p:nvGraphicFramePr>
          <p:cNvPr id="9" name="Table 8"/>
          <p:cNvGraphicFramePr>
            <a:graphicFrameLocks noGrp="1"/>
          </p:cNvGraphicFramePr>
          <p:nvPr/>
        </p:nvGraphicFramePr>
        <p:xfrm>
          <a:off x="400050" y="2554676"/>
          <a:ext cx="2571751" cy="967740"/>
        </p:xfrm>
        <a:graphic>
          <a:graphicData uri="http://schemas.openxmlformats.org/drawingml/2006/table">
            <a:tbl>
              <a:tblPr firstRow="1" bandRow="1">
                <a:tableStyleId>{5C22544A-7EE6-4342-B048-85BDC9FD1C3A}</a:tableStyleId>
              </a:tblPr>
              <a:tblGrid>
                <a:gridCol w="2571751">
                  <a:extLst>
                    <a:ext uri="{9D8B030D-6E8A-4147-A177-3AD203B41FA5}">
                      <a16:colId xmlns:a16="http://schemas.microsoft.com/office/drawing/2014/main" val="3404052007"/>
                    </a:ext>
                  </a:extLst>
                </a:gridCol>
              </a:tblGrid>
              <a:tr h="9601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tx1"/>
                        </a:solidFill>
                        <a:effectLst/>
                        <a:latin typeface="Tahoma" pitchFamily="34" charset="0"/>
                        <a:ea typeface="Tahoma" pitchFamily="34" charset="0"/>
                        <a:cs typeface="Tahoma"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500" b="1" kern="1200" dirty="0" err="1">
                          <a:solidFill>
                            <a:schemeClr val="tx1"/>
                          </a:solidFill>
                          <a:effectLst/>
                          <a:latin typeface="Tahoma" pitchFamily="34" charset="0"/>
                          <a:ea typeface="Tahoma" pitchFamily="34" charset="0"/>
                          <a:cs typeface="Tahoma" pitchFamily="34" charset="0"/>
                        </a:rPr>
                        <a:t>Rút</a:t>
                      </a:r>
                      <a:r>
                        <a:rPr lang="en-US" sz="1500" b="1" kern="1200" dirty="0">
                          <a:solidFill>
                            <a:schemeClr val="tx1"/>
                          </a:solidFill>
                          <a:effectLst/>
                          <a:latin typeface="Tahoma" pitchFamily="34" charset="0"/>
                          <a:ea typeface="Tahoma" pitchFamily="34" charset="0"/>
                          <a:cs typeface="Tahoma" pitchFamily="34" charset="0"/>
                        </a:rPr>
                        <a:t> </a:t>
                      </a:r>
                      <a:r>
                        <a:rPr lang="en-US" sz="1500" b="1" kern="1200" dirty="0" err="1">
                          <a:solidFill>
                            <a:schemeClr val="tx1"/>
                          </a:solidFill>
                          <a:effectLst/>
                          <a:latin typeface="Tahoma" pitchFamily="34" charset="0"/>
                          <a:ea typeface="Tahoma" pitchFamily="34" charset="0"/>
                          <a:cs typeface="Tahoma" pitchFamily="34" charset="0"/>
                        </a:rPr>
                        <a:t>gọn</a:t>
                      </a:r>
                      <a:r>
                        <a:rPr lang="en-US" sz="1500" b="1" kern="1200" dirty="0">
                          <a:solidFill>
                            <a:schemeClr val="tx1"/>
                          </a:solidFill>
                          <a:effectLst/>
                          <a:latin typeface="Tahoma" pitchFamily="34" charset="0"/>
                          <a:ea typeface="Tahoma" pitchFamily="34" charset="0"/>
                          <a:cs typeface="Tahoma" pitchFamily="34" charset="0"/>
                        </a:rPr>
                        <a:t>(</a:t>
                      </a:r>
                      <a:r>
                        <a:rPr lang="en-US" sz="1500" b="1" kern="1200" dirty="0" err="1">
                          <a:solidFill>
                            <a:schemeClr val="tx1"/>
                          </a:solidFill>
                          <a:effectLst/>
                          <a:latin typeface="Tahoma" pitchFamily="34" charset="0"/>
                          <a:ea typeface="Tahoma" pitchFamily="34" charset="0"/>
                          <a:cs typeface="Tahoma" pitchFamily="34" charset="0"/>
                        </a:rPr>
                        <a:t>thu</a:t>
                      </a:r>
                      <a:r>
                        <a:rPr lang="en-US" sz="1500" b="1" kern="1200" dirty="0">
                          <a:solidFill>
                            <a:schemeClr val="tx1"/>
                          </a:solidFill>
                          <a:effectLst/>
                          <a:latin typeface="Tahoma" pitchFamily="34" charset="0"/>
                          <a:ea typeface="Tahoma" pitchFamily="34" charset="0"/>
                          <a:cs typeface="Tahoma" pitchFamily="34" charset="0"/>
                        </a:rPr>
                        <a:t> </a:t>
                      </a:r>
                      <a:r>
                        <a:rPr lang="en-US" sz="1500" b="1" kern="1200" dirty="0" err="1">
                          <a:solidFill>
                            <a:schemeClr val="tx1"/>
                          </a:solidFill>
                          <a:effectLst/>
                          <a:latin typeface="Tahoma" pitchFamily="34" charset="0"/>
                          <a:ea typeface="Tahoma" pitchFamily="34" charset="0"/>
                          <a:cs typeface="Tahoma" pitchFamily="34" charset="0"/>
                        </a:rPr>
                        <a:t>hẹp</a:t>
                      </a:r>
                      <a:r>
                        <a:rPr lang="en-US" sz="1500" b="1" kern="1200" dirty="0">
                          <a:solidFill>
                            <a:schemeClr val="tx1"/>
                          </a:solidFill>
                          <a:effectLst/>
                          <a:latin typeface="Tahoma" pitchFamily="34" charset="0"/>
                          <a:ea typeface="Tahoma" pitchFamily="34" charset="0"/>
                          <a:cs typeface="Tahoma" pitchFamily="34" charset="0"/>
                        </a:rPr>
                        <a:t>) </a:t>
                      </a:r>
                      <a:r>
                        <a:rPr lang="en-US" sz="1500" b="1" kern="1200" dirty="0" err="1">
                          <a:solidFill>
                            <a:schemeClr val="tx1"/>
                          </a:solidFill>
                          <a:effectLst/>
                          <a:latin typeface="Tahoma" pitchFamily="34" charset="0"/>
                          <a:ea typeface="Tahoma" pitchFamily="34" charset="0"/>
                          <a:cs typeface="Tahoma" pitchFamily="34" charset="0"/>
                        </a:rPr>
                        <a:t>phạm</a:t>
                      </a:r>
                      <a:r>
                        <a:rPr lang="en-US" sz="1500" b="1" kern="1200" dirty="0">
                          <a:solidFill>
                            <a:schemeClr val="tx1"/>
                          </a:solidFill>
                          <a:effectLst/>
                          <a:latin typeface="Tahoma" pitchFamily="34" charset="0"/>
                          <a:ea typeface="Tahoma" pitchFamily="34" charset="0"/>
                          <a:cs typeface="Tahoma" pitchFamily="34" charset="0"/>
                        </a:rPr>
                        <a:t> vi</a:t>
                      </a:r>
                      <a:endParaRPr lang="en-US" sz="1500" dirty="0">
                        <a:solidFill>
                          <a:schemeClr val="tx1"/>
                        </a:solidFill>
                        <a:latin typeface="Tahoma" pitchFamily="34" charset="0"/>
                        <a:ea typeface="Tahoma" pitchFamily="34" charset="0"/>
                        <a:cs typeface="Tahoma" pitchFamily="34" charset="0"/>
                      </a:endParaRPr>
                    </a:p>
                    <a:p>
                      <a:endParaRPr lang="en-US" sz="1500" dirty="0"/>
                    </a:p>
                  </a:txBody>
                  <a:tcPr marL="68580" marR="68580" marT="34290" marB="34290">
                    <a:solidFill>
                      <a:srgbClr val="00B0F0"/>
                    </a:solidFill>
                  </a:tcPr>
                </a:tc>
                <a:extLst>
                  <a:ext uri="{0D108BD9-81ED-4DB2-BD59-A6C34878D82A}">
                    <a16:rowId xmlns:a16="http://schemas.microsoft.com/office/drawing/2014/main" val="1814978004"/>
                  </a:ext>
                </a:extLst>
              </a:tr>
            </a:tbl>
          </a:graphicData>
        </a:graphic>
      </p:graphicFrame>
      <p:graphicFrame>
        <p:nvGraphicFramePr>
          <p:cNvPr id="10" name="Table 9"/>
          <p:cNvGraphicFramePr>
            <a:graphicFrameLocks noGrp="1"/>
          </p:cNvGraphicFramePr>
          <p:nvPr/>
        </p:nvGraphicFramePr>
        <p:xfrm>
          <a:off x="3338458" y="2531336"/>
          <a:ext cx="5291192" cy="914880"/>
        </p:xfrm>
        <a:graphic>
          <a:graphicData uri="http://schemas.openxmlformats.org/drawingml/2006/table">
            <a:tbl>
              <a:tblPr firstRow="1" bandRow="1">
                <a:tableStyleId>{5C22544A-7EE6-4342-B048-85BDC9FD1C3A}</a:tableStyleId>
              </a:tblPr>
              <a:tblGrid>
                <a:gridCol w="5291192">
                  <a:extLst>
                    <a:ext uri="{9D8B030D-6E8A-4147-A177-3AD203B41FA5}">
                      <a16:colId xmlns:a16="http://schemas.microsoft.com/office/drawing/2014/main" val="1540267020"/>
                    </a:ext>
                  </a:extLst>
                </a:gridCol>
              </a:tblGrid>
              <a:tr h="914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kern="1200" dirty="0" err="1">
                          <a:solidFill>
                            <a:schemeClr val="dk1"/>
                          </a:solidFill>
                          <a:effectLst/>
                          <a:latin typeface="Tahoma" pitchFamily="34" charset="0"/>
                          <a:ea typeface="Tahoma" pitchFamily="34" charset="0"/>
                          <a:cs typeface="Tahoma" pitchFamily="34" charset="0"/>
                        </a:rPr>
                        <a:t>Nó</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giúp</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thu</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hẹp</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phạm</a:t>
                      </a:r>
                      <a:r>
                        <a:rPr lang="en-US" sz="1500" kern="1200" dirty="0">
                          <a:solidFill>
                            <a:srgbClr val="FF0000"/>
                          </a:solidFill>
                          <a:effectLst/>
                          <a:latin typeface="Tahoma" pitchFamily="34" charset="0"/>
                          <a:ea typeface="Tahoma" pitchFamily="34" charset="0"/>
                          <a:cs typeface="Tahoma" pitchFamily="34" charset="0"/>
                        </a:rPr>
                        <a:t> vi </a:t>
                      </a:r>
                      <a:r>
                        <a:rPr lang="en-US" sz="1500" kern="1200" dirty="0" err="1">
                          <a:solidFill>
                            <a:srgbClr val="FF0000"/>
                          </a:solidFill>
                          <a:effectLst/>
                          <a:latin typeface="Tahoma" pitchFamily="34" charset="0"/>
                          <a:ea typeface="Tahoma" pitchFamily="34" charset="0"/>
                          <a:cs typeface="Tahoma" pitchFamily="34" charset="0"/>
                        </a:rPr>
                        <a:t>của</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kẻ</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tấn</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công</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đến</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một</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phạm</a:t>
                      </a:r>
                      <a:r>
                        <a:rPr lang="en-US" sz="1500" kern="1200" dirty="0">
                          <a:solidFill>
                            <a:srgbClr val="FF0000"/>
                          </a:solidFill>
                          <a:effectLst/>
                          <a:latin typeface="Tahoma" pitchFamily="34" charset="0"/>
                          <a:ea typeface="Tahoma" pitchFamily="34" charset="0"/>
                          <a:cs typeface="Tahoma" pitchFamily="34" charset="0"/>
                        </a:rPr>
                        <a:t> vi </a:t>
                      </a:r>
                      <a:r>
                        <a:rPr lang="en-US" sz="1500" kern="1200" dirty="0" err="1">
                          <a:solidFill>
                            <a:srgbClr val="FF0000"/>
                          </a:solidFill>
                          <a:effectLst/>
                          <a:latin typeface="Tahoma" pitchFamily="34" charset="0"/>
                          <a:ea typeface="Tahoma" pitchFamily="34" charset="0"/>
                          <a:cs typeface="Tahoma" pitchFamily="34" charset="0"/>
                        </a:rPr>
                        <a:t>cụ</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thể</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như</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các</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địa</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chỉ</a:t>
                      </a:r>
                      <a:r>
                        <a:rPr lang="en-US" sz="1500" kern="1200" dirty="0">
                          <a:solidFill>
                            <a:schemeClr val="dk1"/>
                          </a:solidFill>
                          <a:effectLst/>
                          <a:latin typeface="Tahoma" pitchFamily="34" charset="0"/>
                          <a:ea typeface="Tahoma" pitchFamily="34" charset="0"/>
                          <a:cs typeface="Tahoma" pitchFamily="34" charset="0"/>
                        </a:rPr>
                        <a:t> IP, </a:t>
                      </a:r>
                      <a:r>
                        <a:rPr lang="en-US" sz="1500" kern="1200" dirty="0" err="1">
                          <a:solidFill>
                            <a:schemeClr val="dk1"/>
                          </a:solidFill>
                          <a:effectLst/>
                          <a:latin typeface="Tahoma" pitchFamily="34" charset="0"/>
                          <a:ea typeface="Tahoma" pitchFamily="34" charset="0"/>
                          <a:cs typeface="Tahoma" pitchFamily="34" charset="0"/>
                        </a:rPr>
                        <a:t>mạng</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lưới</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tên</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miền</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truy</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cập</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từ</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xa,v.v</a:t>
                      </a:r>
                      <a:r>
                        <a:rPr lang="en-US" sz="1500" kern="1200" dirty="0">
                          <a:solidFill>
                            <a:schemeClr val="dk1"/>
                          </a:solidFill>
                          <a:effectLst/>
                          <a:latin typeface="Tahoma" pitchFamily="34" charset="0"/>
                          <a:ea typeface="Tahoma" pitchFamily="34" charset="0"/>
                          <a:cs typeface="Tahoma" pitchFamily="34" charset="0"/>
                        </a:rPr>
                        <a:t>.</a:t>
                      </a:r>
                    </a:p>
                  </a:txBody>
                  <a:tcPr marL="68580" marR="68580" marT="34290" marB="34290">
                    <a:solidFill>
                      <a:schemeClr val="bg2">
                        <a:lumMod val="90000"/>
                      </a:schemeClr>
                    </a:solidFill>
                  </a:tcPr>
                </a:tc>
                <a:extLst>
                  <a:ext uri="{0D108BD9-81ED-4DB2-BD59-A6C34878D82A}">
                    <a16:rowId xmlns:a16="http://schemas.microsoft.com/office/drawing/2014/main" val="3456106216"/>
                  </a:ext>
                </a:extLst>
              </a:tr>
            </a:tbl>
          </a:graphicData>
        </a:graphic>
      </p:graphicFrame>
      <p:graphicFrame>
        <p:nvGraphicFramePr>
          <p:cNvPr id="11" name="Table 10"/>
          <p:cNvGraphicFramePr>
            <a:graphicFrameLocks noGrp="1"/>
          </p:cNvGraphicFramePr>
          <p:nvPr/>
        </p:nvGraphicFramePr>
        <p:xfrm>
          <a:off x="400050" y="3647813"/>
          <a:ext cx="2571750" cy="854256"/>
        </p:xfrm>
        <a:graphic>
          <a:graphicData uri="http://schemas.openxmlformats.org/drawingml/2006/table">
            <a:tbl>
              <a:tblPr firstRow="1" bandRow="1">
                <a:tableStyleId>{5C22544A-7EE6-4342-B048-85BDC9FD1C3A}</a:tableStyleId>
              </a:tblPr>
              <a:tblGrid>
                <a:gridCol w="2571750">
                  <a:extLst>
                    <a:ext uri="{9D8B030D-6E8A-4147-A177-3AD203B41FA5}">
                      <a16:colId xmlns:a16="http://schemas.microsoft.com/office/drawing/2014/main" val="2056419633"/>
                    </a:ext>
                  </a:extLst>
                </a:gridCol>
              </a:tblGrid>
              <a:tr h="8542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tx1"/>
                        </a:solidFill>
                        <a:effectLst/>
                        <a:latin typeface="Tahoma" pitchFamily="34" charset="0"/>
                        <a:ea typeface="Tahoma" pitchFamily="34" charset="0"/>
                        <a:cs typeface="Tahoma"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500" b="1" kern="1200" dirty="0" err="1">
                          <a:solidFill>
                            <a:schemeClr val="tx1"/>
                          </a:solidFill>
                          <a:effectLst/>
                          <a:latin typeface="Tahoma" pitchFamily="34" charset="0"/>
                          <a:ea typeface="Tahoma" pitchFamily="34" charset="0"/>
                          <a:cs typeface="Tahoma" pitchFamily="34" charset="0"/>
                        </a:rPr>
                        <a:t>Xác</a:t>
                      </a:r>
                      <a:r>
                        <a:rPr lang="en-US" sz="1500" b="1" kern="1200" dirty="0">
                          <a:solidFill>
                            <a:schemeClr val="tx1"/>
                          </a:solidFill>
                          <a:effectLst/>
                          <a:latin typeface="Tahoma" pitchFamily="34" charset="0"/>
                          <a:ea typeface="Tahoma" pitchFamily="34" charset="0"/>
                          <a:cs typeface="Tahoma" pitchFamily="34" charset="0"/>
                        </a:rPr>
                        <a:t> </a:t>
                      </a:r>
                      <a:r>
                        <a:rPr lang="en-US" sz="1500" b="1" kern="1200" dirty="0" err="1">
                          <a:solidFill>
                            <a:schemeClr val="tx1"/>
                          </a:solidFill>
                          <a:effectLst/>
                          <a:latin typeface="Tahoma" pitchFamily="34" charset="0"/>
                          <a:ea typeface="Tahoma" pitchFamily="34" charset="0"/>
                          <a:cs typeface="Tahoma" pitchFamily="34" charset="0"/>
                        </a:rPr>
                        <a:t>định</a:t>
                      </a:r>
                      <a:r>
                        <a:rPr lang="en-US" sz="1500" b="1" kern="1200" dirty="0">
                          <a:solidFill>
                            <a:schemeClr val="tx1"/>
                          </a:solidFill>
                          <a:effectLst/>
                          <a:latin typeface="Tahoma" pitchFamily="34" charset="0"/>
                          <a:ea typeface="Tahoma" pitchFamily="34" charset="0"/>
                          <a:cs typeface="Tahoma" pitchFamily="34" charset="0"/>
                        </a:rPr>
                        <a:t> </a:t>
                      </a:r>
                      <a:r>
                        <a:rPr lang="en-US" sz="1500" b="1" kern="1200" dirty="0" err="1">
                          <a:solidFill>
                            <a:schemeClr val="tx1"/>
                          </a:solidFill>
                          <a:effectLst/>
                          <a:latin typeface="Tahoma" pitchFamily="34" charset="0"/>
                          <a:ea typeface="Tahoma" pitchFamily="34" charset="0"/>
                          <a:cs typeface="Tahoma" pitchFamily="34" charset="0"/>
                        </a:rPr>
                        <a:t>điểm</a:t>
                      </a:r>
                      <a:r>
                        <a:rPr lang="en-US" sz="1500" b="1" kern="1200" dirty="0">
                          <a:solidFill>
                            <a:schemeClr val="tx1"/>
                          </a:solidFill>
                          <a:effectLst/>
                          <a:latin typeface="Tahoma" pitchFamily="34" charset="0"/>
                          <a:ea typeface="Tahoma" pitchFamily="34" charset="0"/>
                          <a:cs typeface="Tahoma" pitchFamily="34" charset="0"/>
                        </a:rPr>
                        <a:t> </a:t>
                      </a:r>
                      <a:r>
                        <a:rPr lang="en-US" sz="1500" b="1" kern="1200" dirty="0" err="1">
                          <a:solidFill>
                            <a:schemeClr val="tx1"/>
                          </a:solidFill>
                          <a:effectLst/>
                          <a:latin typeface="Tahoma" pitchFamily="34" charset="0"/>
                          <a:ea typeface="Tahoma" pitchFamily="34" charset="0"/>
                          <a:cs typeface="Tahoma" pitchFamily="34" charset="0"/>
                        </a:rPr>
                        <a:t>yếu</a:t>
                      </a:r>
                      <a:endParaRPr lang="en-US" sz="1500" dirty="0">
                        <a:solidFill>
                          <a:schemeClr val="tx1"/>
                        </a:solidFill>
                        <a:latin typeface="Tahoma" pitchFamily="34" charset="0"/>
                        <a:ea typeface="Tahoma" pitchFamily="34" charset="0"/>
                        <a:cs typeface="Tahoma" pitchFamily="34" charset="0"/>
                      </a:endParaRPr>
                    </a:p>
                    <a:p>
                      <a:pPr algn="ctr"/>
                      <a:endParaRPr lang="en-US" sz="1000" dirty="0">
                        <a:solidFill>
                          <a:schemeClr val="tx1"/>
                        </a:solidFill>
                      </a:endParaRPr>
                    </a:p>
                  </a:txBody>
                  <a:tcPr marL="68580" marR="68580" marT="34290" marB="34290">
                    <a:solidFill>
                      <a:schemeClr val="accent6"/>
                    </a:solidFill>
                  </a:tcPr>
                </a:tc>
                <a:extLst>
                  <a:ext uri="{0D108BD9-81ED-4DB2-BD59-A6C34878D82A}">
                    <a16:rowId xmlns:a16="http://schemas.microsoft.com/office/drawing/2014/main" val="2458054220"/>
                  </a:ext>
                </a:extLst>
              </a:tr>
            </a:tbl>
          </a:graphicData>
        </a:graphic>
      </p:graphicFrame>
      <p:graphicFrame>
        <p:nvGraphicFramePr>
          <p:cNvPr id="12" name="Table 11"/>
          <p:cNvGraphicFramePr>
            <a:graphicFrameLocks noGrp="1"/>
          </p:cNvGraphicFramePr>
          <p:nvPr/>
        </p:nvGraphicFramePr>
        <p:xfrm>
          <a:off x="3338458" y="3662659"/>
          <a:ext cx="5291192" cy="854256"/>
        </p:xfrm>
        <a:graphic>
          <a:graphicData uri="http://schemas.openxmlformats.org/drawingml/2006/table">
            <a:tbl>
              <a:tblPr firstRow="1" bandRow="1">
                <a:tableStyleId>{5C22544A-7EE6-4342-B048-85BDC9FD1C3A}</a:tableStyleId>
              </a:tblPr>
              <a:tblGrid>
                <a:gridCol w="5291192">
                  <a:extLst>
                    <a:ext uri="{9D8B030D-6E8A-4147-A177-3AD203B41FA5}">
                      <a16:colId xmlns:a16="http://schemas.microsoft.com/office/drawing/2014/main" val="2373046815"/>
                    </a:ext>
                  </a:extLst>
                </a:gridCol>
              </a:tblGrid>
              <a:tr h="854256">
                <a:tc>
                  <a:txBody>
                    <a:bodyPr/>
                    <a:lstStyle/>
                    <a:p>
                      <a:pPr algn="l"/>
                      <a:r>
                        <a:rPr lang="en-US" sz="1500" kern="1200" dirty="0" err="1">
                          <a:solidFill>
                            <a:schemeClr val="dk1"/>
                          </a:solidFill>
                          <a:effectLst/>
                          <a:latin typeface="Tahoma" pitchFamily="34" charset="0"/>
                          <a:ea typeface="Tahoma" pitchFamily="34" charset="0"/>
                          <a:cs typeface="Tahoma" pitchFamily="34" charset="0"/>
                        </a:rPr>
                        <a:t>Nó</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cho</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phép</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kẻ</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tấn</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công</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xác</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định</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các</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lỗ</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hổng</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trong</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các</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hệ</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thống</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đích</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để</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chọn</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khai</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thác</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thích</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hợp</a:t>
                      </a:r>
                      <a:endParaRPr lang="en-US" sz="1500" dirty="0"/>
                    </a:p>
                  </a:txBody>
                  <a:tcPr marL="68580" marR="68580" marT="34290" marB="34290">
                    <a:solidFill>
                      <a:schemeClr val="bg2">
                        <a:lumMod val="90000"/>
                      </a:schemeClr>
                    </a:solidFill>
                  </a:tcPr>
                </a:tc>
                <a:extLst>
                  <a:ext uri="{0D108BD9-81ED-4DB2-BD59-A6C34878D82A}">
                    <a16:rowId xmlns:a16="http://schemas.microsoft.com/office/drawing/2014/main" val="484032027"/>
                  </a:ext>
                </a:extLst>
              </a:tr>
            </a:tbl>
          </a:graphicData>
        </a:graphic>
      </p:graphicFrame>
      <p:graphicFrame>
        <p:nvGraphicFramePr>
          <p:cNvPr id="13" name="Table 12"/>
          <p:cNvGraphicFramePr>
            <a:graphicFrameLocks noGrp="1"/>
          </p:cNvGraphicFramePr>
          <p:nvPr/>
        </p:nvGraphicFramePr>
        <p:xfrm>
          <a:off x="400050" y="4703665"/>
          <a:ext cx="2571750" cy="890163"/>
        </p:xfrm>
        <a:graphic>
          <a:graphicData uri="http://schemas.openxmlformats.org/drawingml/2006/table">
            <a:tbl>
              <a:tblPr firstRow="1" bandRow="1">
                <a:tableStyleId>{5C22544A-7EE6-4342-B048-85BDC9FD1C3A}</a:tableStyleId>
              </a:tblPr>
              <a:tblGrid>
                <a:gridCol w="2571750">
                  <a:extLst>
                    <a:ext uri="{9D8B030D-6E8A-4147-A177-3AD203B41FA5}">
                      <a16:colId xmlns:a16="http://schemas.microsoft.com/office/drawing/2014/main" val="3002849744"/>
                    </a:ext>
                  </a:extLst>
                </a:gridCol>
              </a:tblGrid>
              <a:tr h="8901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tx1"/>
                        </a:solidFill>
                        <a:effectLst/>
                        <a:latin typeface="Tahoma" pitchFamily="34" charset="0"/>
                        <a:ea typeface="Tahoma" pitchFamily="34" charset="0"/>
                        <a:cs typeface="Tahoma"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500" b="1" kern="1200" dirty="0" err="1">
                          <a:solidFill>
                            <a:schemeClr val="tx1"/>
                          </a:solidFill>
                          <a:effectLst/>
                          <a:latin typeface="Tahoma" pitchFamily="34" charset="0"/>
                          <a:ea typeface="Tahoma" pitchFamily="34" charset="0"/>
                          <a:cs typeface="Tahoma" pitchFamily="34" charset="0"/>
                        </a:rPr>
                        <a:t>Vẽ</a:t>
                      </a:r>
                      <a:r>
                        <a:rPr lang="en-US" sz="1500" b="1" kern="1200" dirty="0">
                          <a:solidFill>
                            <a:schemeClr val="tx1"/>
                          </a:solidFill>
                          <a:effectLst/>
                          <a:latin typeface="Tahoma" pitchFamily="34" charset="0"/>
                          <a:ea typeface="Tahoma" pitchFamily="34" charset="0"/>
                          <a:cs typeface="Tahoma" pitchFamily="34" charset="0"/>
                        </a:rPr>
                        <a:t> </a:t>
                      </a:r>
                      <a:r>
                        <a:rPr lang="en-US" sz="1500" b="1" kern="1200" dirty="0" err="1">
                          <a:solidFill>
                            <a:schemeClr val="tx1"/>
                          </a:solidFill>
                          <a:effectLst/>
                          <a:latin typeface="Tahoma" pitchFamily="34" charset="0"/>
                          <a:ea typeface="Tahoma" pitchFamily="34" charset="0"/>
                          <a:cs typeface="Tahoma" pitchFamily="34" charset="0"/>
                        </a:rPr>
                        <a:t>bản</a:t>
                      </a:r>
                      <a:r>
                        <a:rPr lang="en-US" sz="1500" b="1" kern="1200" dirty="0">
                          <a:solidFill>
                            <a:schemeClr val="tx1"/>
                          </a:solidFill>
                          <a:effectLst/>
                          <a:latin typeface="Tahoma" pitchFamily="34" charset="0"/>
                          <a:ea typeface="Tahoma" pitchFamily="34" charset="0"/>
                          <a:cs typeface="Tahoma" pitchFamily="34" charset="0"/>
                        </a:rPr>
                        <a:t> </a:t>
                      </a:r>
                      <a:r>
                        <a:rPr lang="en-US" sz="1500" b="1" kern="1200" dirty="0" err="1">
                          <a:solidFill>
                            <a:schemeClr val="tx1"/>
                          </a:solidFill>
                          <a:effectLst/>
                          <a:latin typeface="Tahoma" pitchFamily="34" charset="0"/>
                          <a:ea typeface="Tahoma" pitchFamily="34" charset="0"/>
                          <a:cs typeface="Tahoma" pitchFamily="34" charset="0"/>
                        </a:rPr>
                        <a:t>đồ</a:t>
                      </a:r>
                      <a:r>
                        <a:rPr lang="en-US" sz="1500" b="1" kern="1200" dirty="0">
                          <a:solidFill>
                            <a:schemeClr val="tx1"/>
                          </a:solidFill>
                          <a:effectLst/>
                          <a:latin typeface="Tahoma" pitchFamily="34" charset="0"/>
                          <a:ea typeface="Tahoma" pitchFamily="34" charset="0"/>
                          <a:cs typeface="Tahoma" pitchFamily="34" charset="0"/>
                        </a:rPr>
                        <a:t> </a:t>
                      </a:r>
                      <a:r>
                        <a:rPr lang="en-US" sz="1500" b="1" kern="1200" dirty="0" err="1">
                          <a:solidFill>
                            <a:schemeClr val="tx1"/>
                          </a:solidFill>
                          <a:effectLst/>
                          <a:latin typeface="Tahoma" pitchFamily="34" charset="0"/>
                          <a:ea typeface="Tahoma" pitchFamily="34" charset="0"/>
                          <a:cs typeface="Tahoma" pitchFamily="34" charset="0"/>
                        </a:rPr>
                        <a:t>mạng</a:t>
                      </a:r>
                      <a:endParaRPr lang="en-US" sz="1500" dirty="0">
                        <a:solidFill>
                          <a:schemeClr val="tx1"/>
                        </a:solidFill>
                        <a:latin typeface="Tahoma" pitchFamily="34" charset="0"/>
                        <a:ea typeface="Tahoma" pitchFamily="34" charset="0"/>
                        <a:cs typeface="Tahoma" pitchFamily="34" charset="0"/>
                      </a:endParaRPr>
                    </a:p>
                    <a:p>
                      <a:pPr algn="ctr"/>
                      <a:endParaRPr lang="en-US" sz="1000" dirty="0">
                        <a:solidFill>
                          <a:schemeClr val="tx1"/>
                        </a:solidFill>
                      </a:endParaRPr>
                    </a:p>
                  </a:txBody>
                  <a:tcPr marL="68580" marR="68580" marT="34290" marB="34290">
                    <a:solidFill>
                      <a:schemeClr val="accent2"/>
                    </a:solidFill>
                  </a:tcPr>
                </a:tc>
                <a:extLst>
                  <a:ext uri="{0D108BD9-81ED-4DB2-BD59-A6C34878D82A}">
                    <a16:rowId xmlns:a16="http://schemas.microsoft.com/office/drawing/2014/main" val="478659872"/>
                  </a:ext>
                </a:extLst>
              </a:tr>
            </a:tbl>
          </a:graphicData>
        </a:graphic>
      </p:graphicFrame>
      <p:graphicFrame>
        <p:nvGraphicFramePr>
          <p:cNvPr id="14" name="Table 13"/>
          <p:cNvGraphicFramePr>
            <a:graphicFrameLocks noGrp="1"/>
          </p:cNvGraphicFramePr>
          <p:nvPr/>
        </p:nvGraphicFramePr>
        <p:xfrm>
          <a:off x="3338458" y="4643694"/>
          <a:ext cx="5291192" cy="950134"/>
        </p:xfrm>
        <a:graphic>
          <a:graphicData uri="http://schemas.openxmlformats.org/drawingml/2006/table">
            <a:tbl>
              <a:tblPr firstRow="1" bandRow="1">
                <a:tableStyleId>{5C22544A-7EE6-4342-B048-85BDC9FD1C3A}</a:tableStyleId>
              </a:tblPr>
              <a:tblGrid>
                <a:gridCol w="5291192">
                  <a:extLst>
                    <a:ext uri="{9D8B030D-6E8A-4147-A177-3AD203B41FA5}">
                      <a16:colId xmlns:a16="http://schemas.microsoft.com/office/drawing/2014/main" val="652824190"/>
                    </a:ext>
                  </a:extLst>
                </a:gridCol>
              </a:tblGrid>
              <a:tr h="950134">
                <a:tc>
                  <a:txBody>
                    <a:bodyPr/>
                    <a:lstStyle/>
                    <a:p>
                      <a:pPr algn="just"/>
                      <a:r>
                        <a:rPr lang="en-US" sz="1500" kern="1200" dirty="0" err="1">
                          <a:solidFill>
                            <a:schemeClr val="dk1"/>
                          </a:solidFill>
                          <a:effectLst/>
                          <a:latin typeface="Tahoma" pitchFamily="34" charset="0"/>
                          <a:ea typeface="Tahoma" pitchFamily="34" charset="0"/>
                          <a:cs typeface="Tahoma" pitchFamily="34" charset="0"/>
                        </a:rPr>
                        <a:t>Nó</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cho</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phép</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những</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kẻ</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tấn</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công</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vẽ</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bản</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đồ</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hoặc</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vượt</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ra</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ngoài</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cơ</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sở</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hạ</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tầng</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mạng</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của</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tổ</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chức</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mục</a:t>
                      </a:r>
                      <a:r>
                        <a:rPr lang="en-US" sz="1500" kern="1200" dirty="0">
                          <a:solidFill>
                            <a:srgbClr val="FF0000"/>
                          </a:solidFill>
                          <a:effectLst/>
                          <a:latin typeface="Tahoma" pitchFamily="34" charset="0"/>
                          <a:ea typeface="Tahoma" pitchFamily="34" charset="0"/>
                          <a:cs typeface="Tahoma" pitchFamily="34" charset="0"/>
                        </a:rPr>
                        <a:t> </a:t>
                      </a:r>
                      <a:r>
                        <a:rPr lang="en-US" sz="1500" kern="1200" dirty="0" err="1">
                          <a:solidFill>
                            <a:srgbClr val="FF0000"/>
                          </a:solidFill>
                          <a:effectLst/>
                          <a:latin typeface="Tahoma" pitchFamily="34" charset="0"/>
                          <a:ea typeface="Tahoma" pitchFamily="34" charset="0"/>
                          <a:cs typeface="Tahoma" pitchFamily="34" charset="0"/>
                        </a:rPr>
                        <a:t>tiêu</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để</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biết</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về</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môi</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trường</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thực</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tế</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mà</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chúng</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sẽ</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phá</a:t>
                      </a:r>
                      <a:r>
                        <a:rPr lang="en-US" sz="1500" kern="1200" dirty="0">
                          <a:solidFill>
                            <a:schemeClr val="dk1"/>
                          </a:solidFill>
                          <a:effectLst/>
                          <a:latin typeface="Tahoma" pitchFamily="34" charset="0"/>
                          <a:ea typeface="Tahoma" pitchFamily="34" charset="0"/>
                          <a:cs typeface="Tahoma" pitchFamily="34" charset="0"/>
                        </a:rPr>
                        <a:t> </a:t>
                      </a:r>
                      <a:r>
                        <a:rPr lang="en-US" sz="1500" kern="1200" dirty="0" err="1">
                          <a:solidFill>
                            <a:schemeClr val="dk1"/>
                          </a:solidFill>
                          <a:effectLst/>
                          <a:latin typeface="Tahoma" pitchFamily="34" charset="0"/>
                          <a:ea typeface="Tahoma" pitchFamily="34" charset="0"/>
                          <a:cs typeface="Tahoma" pitchFamily="34" charset="0"/>
                        </a:rPr>
                        <a:t>vỡ</a:t>
                      </a:r>
                      <a:endParaRPr lang="en-US" sz="1500" dirty="0"/>
                    </a:p>
                  </a:txBody>
                  <a:tcPr marL="68580" marR="68580" marT="34290" marB="34290">
                    <a:solidFill>
                      <a:schemeClr val="bg2">
                        <a:lumMod val="90000"/>
                      </a:schemeClr>
                    </a:solidFill>
                  </a:tcPr>
                </a:tc>
                <a:extLst>
                  <a:ext uri="{0D108BD9-81ED-4DB2-BD59-A6C34878D82A}">
                    <a16:rowId xmlns:a16="http://schemas.microsoft.com/office/drawing/2014/main" val="200612529"/>
                  </a:ext>
                </a:extLst>
              </a:tr>
            </a:tbl>
          </a:graphicData>
        </a:graphic>
      </p:graphicFrame>
      <p:cxnSp>
        <p:nvCxnSpPr>
          <p:cNvPr id="21" name="Straight Connector 20"/>
          <p:cNvCxnSpPr/>
          <p:nvPr/>
        </p:nvCxnSpPr>
        <p:spPr>
          <a:xfrm>
            <a:off x="926647" y="2412815"/>
            <a:ext cx="1232807" cy="2058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926647" y="3532728"/>
            <a:ext cx="1232807" cy="10573"/>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971550" y="4594990"/>
            <a:ext cx="1428750" cy="408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971550" y="5698422"/>
            <a:ext cx="1428750" cy="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5697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nvPr>
        </p:nvGraphicFramePr>
        <p:xfrm>
          <a:off x="817191" y="1384145"/>
          <a:ext cx="7715250" cy="4629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DNS Interrogation Tools</a:t>
            </a:r>
          </a:p>
        </p:txBody>
      </p:sp>
      <p:sp>
        <p:nvSpPr>
          <p:cNvPr id="4" name="Slide Number Placeholder 3"/>
          <p:cNvSpPr>
            <a:spLocks noGrp="1"/>
          </p:cNvSpPr>
          <p:nvPr>
            <p:ph type="sldNum" sz="quarter" idx="12"/>
          </p:nvPr>
        </p:nvSpPr>
        <p:spPr/>
        <p:txBody>
          <a:bodyPr/>
          <a:lstStyle/>
          <a:p>
            <a:fld id="{3E15BD7C-E074-4D4A-84C3-500EE5B9C190}" type="slidenum">
              <a:rPr lang="ru-RU" smtClean="0"/>
              <a:pPr/>
              <a:t>60</a:t>
            </a:fld>
            <a:endParaRPr lang="ru-RU" dirty="0"/>
          </a:p>
        </p:txBody>
      </p:sp>
    </p:spTree>
    <p:extLst>
      <p:ext uri="{BB962C8B-B14F-4D97-AF65-F5344CB8AC3E}">
        <p14:creationId xmlns:p14="http://schemas.microsoft.com/office/powerpoint/2010/main" val="26897655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lgn="just"/>
            <a:r>
              <a:rPr lang="en-US" dirty="0" err="1"/>
              <a:t>Các</a:t>
            </a:r>
            <a:r>
              <a:rPr lang="en-US" dirty="0"/>
              <a:t> </a:t>
            </a:r>
            <a:r>
              <a:rPr lang="en-US" dirty="0" err="1"/>
              <a:t>thông</a:t>
            </a:r>
            <a:r>
              <a:rPr lang="en-US" dirty="0"/>
              <a:t> tin </a:t>
            </a:r>
            <a:r>
              <a:rPr lang="en-US" dirty="0" err="1"/>
              <a:t>về</a:t>
            </a:r>
            <a:r>
              <a:rPr lang="en-US" dirty="0"/>
              <a:t> </a:t>
            </a:r>
            <a:r>
              <a:rPr lang="en-US" dirty="0" err="1"/>
              <a:t>phạm</a:t>
            </a:r>
            <a:r>
              <a:rPr lang="en-US" dirty="0"/>
              <a:t> vi </a:t>
            </a:r>
            <a:r>
              <a:rPr lang="en-US" dirty="0" err="1"/>
              <a:t>của</a:t>
            </a:r>
            <a:r>
              <a:rPr lang="en-US" dirty="0"/>
              <a:t> </a:t>
            </a:r>
            <a:r>
              <a:rPr lang="en-US" dirty="0" err="1"/>
              <a:t>mạng</a:t>
            </a:r>
            <a:r>
              <a:rPr lang="en-US" dirty="0"/>
              <a:t> </a:t>
            </a:r>
            <a:r>
              <a:rPr lang="en-US" dirty="0" err="1"/>
              <a:t>sẽ</a:t>
            </a:r>
            <a:r>
              <a:rPr lang="en-US" dirty="0"/>
              <a:t> </a:t>
            </a:r>
            <a:r>
              <a:rPr lang="en-US" dirty="0" err="1"/>
              <a:t>giúp</a:t>
            </a:r>
            <a:r>
              <a:rPr lang="en-US" dirty="0"/>
              <a:t> </a:t>
            </a:r>
            <a:r>
              <a:rPr lang="en-US" dirty="0" err="1"/>
              <a:t>kẻ</a:t>
            </a:r>
            <a:r>
              <a:rPr lang="en-US" dirty="0"/>
              <a:t> </a:t>
            </a:r>
            <a:r>
              <a:rPr lang="en-US" dirty="0" err="1"/>
              <a:t>tấn</a:t>
            </a:r>
            <a:r>
              <a:rPr lang="en-US" dirty="0"/>
              <a:t> </a:t>
            </a:r>
            <a:r>
              <a:rPr lang="en-US" dirty="0" err="1"/>
              <a:t>công</a:t>
            </a:r>
            <a:r>
              <a:rPr lang="en-US" dirty="0"/>
              <a:t> </a:t>
            </a:r>
            <a:r>
              <a:rPr lang="en-US" dirty="0" err="1"/>
              <a:t>có</a:t>
            </a:r>
            <a:r>
              <a:rPr lang="en-US" dirty="0"/>
              <a:t> </a:t>
            </a:r>
            <a:r>
              <a:rPr lang="en-US" dirty="0" err="1"/>
              <a:t>thể</a:t>
            </a:r>
            <a:r>
              <a:rPr lang="en-US" dirty="0"/>
              <a:t> </a:t>
            </a:r>
            <a:r>
              <a:rPr lang="en-US" dirty="0" err="1"/>
              <a:t>biết</a:t>
            </a:r>
            <a:r>
              <a:rPr lang="en-US" dirty="0"/>
              <a:t> </a:t>
            </a:r>
            <a:r>
              <a:rPr lang="en-US" dirty="0" err="1"/>
              <a:t>được</a:t>
            </a:r>
            <a:r>
              <a:rPr lang="en-US" dirty="0"/>
              <a:t> </a:t>
            </a:r>
            <a:r>
              <a:rPr lang="en-US" dirty="0" err="1"/>
              <a:t>mô</a:t>
            </a:r>
            <a:r>
              <a:rPr lang="en-US" dirty="0"/>
              <a:t> </a:t>
            </a:r>
            <a:r>
              <a:rPr lang="en-US" dirty="0" err="1"/>
              <a:t>hình</a:t>
            </a:r>
            <a:r>
              <a:rPr lang="en-US" dirty="0"/>
              <a:t> </a:t>
            </a:r>
            <a:r>
              <a:rPr lang="en-US" dirty="0" err="1"/>
              <a:t>mạng</a:t>
            </a:r>
            <a:r>
              <a:rPr lang="en-US" dirty="0"/>
              <a:t> </a:t>
            </a:r>
            <a:r>
              <a:rPr lang="en-US" dirty="0" err="1"/>
              <a:t>của</a:t>
            </a:r>
            <a:r>
              <a:rPr lang="en-US" dirty="0"/>
              <a:t> </a:t>
            </a:r>
            <a:r>
              <a:rPr lang="en-US" dirty="0" err="1"/>
              <a:t>mục</a:t>
            </a:r>
            <a:r>
              <a:rPr lang="en-US" dirty="0"/>
              <a:t> </a:t>
            </a:r>
            <a:r>
              <a:rPr lang="en-US" dirty="0" err="1"/>
              <a:t>tiêu</a:t>
            </a:r>
            <a:r>
              <a:rPr lang="en-US" dirty="0"/>
              <a:t>.</a:t>
            </a:r>
          </a:p>
          <a:p>
            <a:pPr algn="just"/>
            <a:r>
              <a:rPr lang="en-US" dirty="0" err="1"/>
              <a:t>Xác</a:t>
            </a:r>
            <a:r>
              <a:rPr lang="en-US" dirty="0"/>
              <a:t> </a:t>
            </a:r>
            <a:r>
              <a:rPr lang="en-US" dirty="0" err="1"/>
              <a:t>định</a:t>
            </a:r>
            <a:r>
              <a:rPr lang="en-US" dirty="0"/>
              <a:t> </a:t>
            </a:r>
            <a:r>
              <a:rPr lang="en-US" dirty="0" err="1"/>
              <a:t>phạm</a:t>
            </a:r>
            <a:r>
              <a:rPr lang="en-US" dirty="0"/>
              <a:t> vi </a:t>
            </a:r>
            <a:r>
              <a:rPr lang="en-US" dirty="0" err="1"/>
              <a:t>địa</a:t>
            </a:r>
            <a:r>
              <a:rPr lang="en-US" dirty="0"/>
              <a:t> </a:t>
            </a:r>
            <a:r>
              <a:rPr lang="en-US" dirty="0" err="1"/>
              <a:t>chỉ</a:t>
            </a:r>
            <a:r>
              <a:rPr lang="en-US" dirty="0"/>
              <a:t> IP </a:t>
            </a:r>
            <a:r>
              <a:rPr lang="en-US" dirty="0" err="1"/>
              <a:t>bằng</a:t>
            </a:r>
            <a:r>
              <a:rPr lang="en-US" dirty="0"/>
              <a:t> </a:t>
            </a:r>
            <a:r>
              <a:rPr lang="en-US" dirty="0" err="1"/>
              <a:t>công</a:t>
            </a:r>
            <a:r>
              <a:rPr lang="en-US" dirty="0"/>
              <a:t> </a:t>
            </a:r>
            <a:r>
              <a:rPr lang="en-US" dirty="0" err="1"/>
              <a:t>cụ</a:t>
            </a:r>
            <a:r>
              <a:rPr lang="en-US" dirty="0"/>
              <a:t> ARIN </a:t>
            </a:r>
            <a:r>
              <a:rPr lang="en-US" dirty="0" err="1"/>
              <a:t>whois</a:t>
            </a:r>
            <a:r>
              <a:rPr lang="en-US" dirty="0"/>
              <a:t> </a:t>
            </a:r>
            <a:r>
              <a:rPr lang="en-US" dirty="0" err="1"/>
              <a:t>databass</a:t>
            </a:r>
            <a:endParaRPr lang="en-US" dirty="0"/>
          </a:p>
          <a:p>
            <a:pPr algn="just"/>
            <a:r>
              <a:rPr lang="en-US" dirty="0" err="1"/>
              <a:t>Bạn</a:t>
            </a:r>
            <a:r>
              <a:rPr lang="en-US" dirty="0"/>
              <a:t> </a:t>
            </a:r>
            <a:r>
              <a:rPr lang="en-US" dirty="0" err="1"/>
              <a:t>có</a:t>
            </a:r>
            <a:r>
              <a:rPr lang="en-US" dirty="0"/>
              <a:t> </a:t>
            </a:r>
            <a:r>
              <a:rPr lang="en-US" dirty="0" err="1"/>
              <a:t>thể</a:t>
            </a:r>
            <a:r>
              <a:rPr lang="en-US" dirty="0"/>
              <a:t> </a:t>
            </a:r>
            <a:r>
              <a:rPr lang="en-US" dirty="0" err="1"/>
              <a:t>xác</a:t>
            </a:r>
            <a:r>
              <a:rPr lang="en-US" dirty="0"/>
              <a:t> </a:t>
            </a:r>
            <a:r>
              <a:rPr lang="en-US" dirty="0" err="1"/>
              <a:t>định</a:t>
            </a:r>
            <a:r>
              <a:rPr lang="en-US" dirty="0"/>
              <a:t> </a:t>
            </a:r>
            <a:r>
              <a:rPr lang="en-US" dirty="0" err="1"/>
              <a:t>được</a:t>
            </a:r>
            <a:r>
              <a:rPr lang="en-US" dirty="0"/>
              <a:t> </a:t>
            </a:r>
            <a:r>
              <a:rPr lang="en-US" dirty="0" err="1"/>
              <a:t>dải</a:t>
            </a:r>
            <a:r>
              <a:rPr lang="en-US" dirty="0"/>
              <a:t> IP </a:t>
            </a:r>
            <a:r>
              <a:rPr lang="en-US" dirty="0" err="1"/>
              <a:t>và</a:t>
            </a:r>
            <a:r>
              <a:rPr lang="en-US" dirty="0"/>
              <a:t> </a:t>
            </a:r>
            <a:r>
              <a:rPr lang="en-US" dirty="0" err="1"/>
              <a:t>Subnetmask</a:t>
            </a:r>
            <a:r>
              <a:rPr lang="en-US" dirty="0"/>
              <a:t> </a:t>
            </a:r>
            <a:r>
              <a:rPr lang="en-US" dirty="0" err="1"/>
              <a:t>bằng</a:t>
            </a:r>
            <a:r>
              <a:rPr lang="en-US" dirty="0"/>
              <a:t> Regional Internet Registry (RIR)</a:t>
            </a:r>
          </a:p>
        </p:txBody>
      </p:sp>
      <p:sp>
        <p:nvSpPr>
          <p:cNvPr id="3" name="Title 2"/>
          <p:cNvSpPr>
            <a:spLocks noGrp="1"/>
          </p:cNvSpPr>
          <p:nvPr>
            <p:ph type="title"/>
          </p:nvPr>
        </p:nvSpPr>
        <p:spPr/>
        <p:txBody>
          <a:bodyPr/>
          <a:lstStyle/>
          <a:p>
            <a:r>
              <a:rPr lang="en-US" dirty="0" err="1"/>
              <a:t>Xác</a:t>
            </a:r>
            <a:r>
              <a:rPr lang="en-US" dirty="0"/>
              <a:t> </a:t>
            </a:r>
            <a:r>
              <a:rPr lang="en-US" dirty="0" err="1"/>
              <a:t>định</a:t>
            </a:r>
            <a:r>
              <a:rPr lang="en-US" dirty="0"/>
              <a:t> </a:t>
            </a:r>
            <a:r>
              <a:rPr lang="en-US" dirty="0" err="1"/>
              <a:t>phạm</a:t>
            </a:r>
            <a:r>
              <a:rPr lang="en-US" dirty="0"/>
              <a:t> vi </a:t>
            </a:r>
            <a:r>
              <a:rPr lang="en-US" dirty="0" err="1"/>
              <a:t>mạng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61</a:t>
            </a:fld>
            <a:endParaRPr lang="ru-RU" dirty="0"/>
          </a:p>
        </p:txBody>
      </p:sp>
    </p:spTree>
    <p:extLst>
      <p:ext uri="{BB962C8B-B14F-4D97-AF65-F5344CB8AC3E}">
        <p14:creationId xmlns:p14="http://schemas.microsoft.com/office/powerpoint/2010/main" val="23876925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ARIN</a:t>
            </a:r>
          </a:p>
        </p:txBody>
      </p:sp>
      <p:sp>
        <p:nvSpPr>
          <p:cNvPr id="4" name="Slide Number Placeholder 3"/>
          <p:cNvSpPr>
            <a:spLocks noGrp="1"/>
          </p:cNvSpPr>
          <p:nvPr>
            <p:ph type="sldNum" sz="quarter" idx="12"/>
          </p:nvPr>
        </p:nvSpPr>
        <p:spPr/>
        <p:txBody>
          <a:bodyPr/>
          <a:lstStyle/>
          <a:p>
            <a:fld id="{3E15BD7C-E074-4D4A-84C3-500EE5B9C190}" type="slidenum">
              <a:rPr lang="ru-RU" smtClean="0"/>
              <a:pPr/>
              <a:t>62</a:t>
            </a:fld>
            <a:endParaRPr lang="ru-RU" dirty="0"/>
          </a:p>
        </p:txBody>
      </p:sp>
      <p:pic>
        <p:nvPicPr>
          <p:cNvPr id="1026"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0" y="1428750"/>
            <a:ext cx="9144000" cy="402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2130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0" y="1371600"/>
            <a:ext cx="9144000" cy="4629150"/>
          </a:xfrm>
        </p:spPr>
        <p:txBody>
          <a:bodyPr>
            <a:normAutofit/>
          </a:bodyPr>
          <a:lstStyle/>
          <a:p>
            <a:r>
              <a:rPr lang="en-US" dirty="0" err="1"/>
              <a:t>Phần</a:t>
            </a:r>
            <a:r>
              <a:rPr lang="en-US" dirty="0"/>
              <a:t> </a:t>
            </a:r>
            <a:r>
              <a:rPr lang="en-US" dirty="0" err="1"/>
              <a:t>mềm</a:t>
            </a:r>
            <a:r>
              <a:rPr lang="en-US" dirty="0"/>
              <a:t> </a:t>
            </a:r>
            <a:r>
              <a:rPr lang="en-US" dirty="0" err="1"/>
              <a:t>Traceroute</a:t>
            </a:r>
            <a:r>
              <a:rPr lang="en-US" dirty="0"/>
              <a:t> </a:t>
            </a:r>
            <a:r>
              <a:rPr lang="en-US" dirty="0" err="1"/>
              <a:t>hoạt</a:t>
            </a:r>
            <a:r>
              <a:rPr lang="en-US" dirty="0"/>
              <a:t> </a:t>
            </a:r>
            <a:r>
              <a:rPr lang="en-US" dirty="0" err="1"/>
              <a:t>động</a:t>
            </a:r>
            <a:r>
              <a:rPr lang="en-US" dirty="0"/>
              <a:t> </a:t>
            </a:r>
            <a:r>
              <a:rPr lang="en-US" dirty="0" err="1"/>
              <a:t>dựa</a:t>
            </a:r>
            <a:r>
              <a:rPr lang="en-US" dirty="0"/>
              <a:t> </a:t>
            </a:r>
            <a:r>
              <a:rPr lang="en-US" dirty="0" err="1"/>
              <a:t>trên</a:t>
            </a:r>
            <a:r>
              <a:rPr lang="en-US" dirty="0"/>
              <a:t> </a:t>
            </a:r>
            <a:r>
              <a:rPr lang="en-US" dirty="0" err="1"/>
              <a:t>giao</a:t>
            </a:r>
            <a:r>
              <a:rPr lang="en-US" dirty="0"/>
              <a:t> </a:t>
            </a:r>
            <a:r>
              <a:rPr lang="en-US" dirty="0" err="1"/>
              <a:t>thức</a:t>
            </a:r>
            <a:r>
              <a:rPr lang="en-US" dirty="0"/>
              <a:t> ICMP </a:t>
            </a:r>
            <a:r>
              <a:rPr lang="en-US" dirty="0" err="1"/>
              <a:t>và</a:t>
            </a:r>
            <a:r>
              <a:rPr lang="en-US" dirty="0"/>
              <a:t> </a:t>
            </a:r>
            <a:r>
              <a:rPr lang="en-US" dirty="0" err="1"/>
              <a:t>sử</a:t>
            </a:r>
            <a:r>
              <a:rPr lang="en-US" dirty="0"/>
              <a:t> </a:t>
            </a:r>
            <a:r>
              <a:rPr lang="en-US" dirty="0" err="1"/>
              <a:t>dụng</a:t>
            </a:r>
            <a:r>
              <a:rPr lang="en-US" dirty="0"/>
              <a:t> </a:t>
            </a:r>
            <a:r>
              <a:rPr lang="en-US" dirty="0" err="1"/>
              <a:t>trường</a:t>
            </a:r>
            <a:r>
              <a:rPr lang="en-US" dirty="0"/>
              <a:t> TTL </a:t>
            </a:r>
            <a:r>
              <a:rPr lang="en-US" dirty="0" err="1"/>
              <a:t>trong</a:t>
            </a:r>
            <a:r>
              <a:rPr lang="en-US" dirty="0"/>
              <a:t> ICMP header </a:t>
            </a:r>
            <a:r>
              <a:rPr lang="en-US" dirty="0" err="1"/>
              <a:t>để</a:t>
            </a:r>
            <a:r>
              <a:rPr lang="en-US" dirty="0"/>
              <a:t> </a:t>
            </a:r>
            <a:r>
              <a:rPr lang="en-US" dirty="0" err="1"/>
              <a:t>phát</a:t>
            </a:r>
            <a:r>
              <a:rPr lang="en-US" dirty="0"/>
              <a:t> </a:t>
            </a:r>
            <a:r>
              <a:rPr lang="en-US" dirty="0" err="1"/>
              <a:t>hiện</a:t>
            </a:r>
            <a:r>
              <a:rPr lang="en-US" dirty="0"/>
              <a:t> </a:t>
            </a:r>
            <a:r>
              <a:rPr lang="en-US" dirty="0" err="1"/>
              <a:t>các</a:t>
            </a:r>
            <a:r>
              <a:rPr lang="en-US" dirty="0"/>
              <a:t> router </a:t>
            </a:r>
            <a:r>
              <a:rPr lang="en-US" dirty="0" err="1"/>
              <a:t>trên</a:t>
            </a:r>
            <a:r>
              <a:rPr lang="en-US" dirty="0"/>
              <a:t> </a:t>
            </a:r>
            <a:r>
              <a:rPr lang="en-US" dirty="0" err="1"/>
              <a:t>đường</a:t>
            </a:r>
            <a:r>
              <a:rPr lang="en-US" dirty="0"/>
              <a:t> </a:t>
            </a:r>
            <a:r>
              <a:rPr lang="en-US" dirty="0" err="1"/>
              <a:t>đến</a:t>
            </a:r>
            <a:r>
              <a:rPr lang="en-US" dirty="0"/>
              <a:t> </a:t>
            </a:r>
            <a:r>
              <a:rPr lang="en-US" dirty="0" err="1"/>
              <a:t>đích</a:t>
            </a:r>
            <a:endParaRPr lang="en-US" dirty="0"/>
          </a:p>
        </p:txBody>
      </p:sp>
      <p:sp>
        <p:nvSpPr>
          <p:cNvPr id="3" name="Title 2"/>
          <p:cNvSpPr>
            <a:spLocks noGrp="1"/>
          </p:cNvSpPr>
          <p:nvPr>
            <p:ph type="title"/>
          </p:nvPr>
        </p:nvSpPr>
        <p:spPr/>
        <p:txBody>
          <a:bodyPr/>
          <a:lstStyle/>
          <a:p>
            <a:r>
              <a:rPr lang="en-US" dirty="0" err="1"/>
              <a:t>Traceroute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63</a:t>
            </a:fld>
            <a:endParaRPr lang="ru-RU" dirty="0"/>
          </a:p>
        </p:txBody>
      </p:sp>
    </p:spTree>
    <p:extLst>
      <p:ext uri="{BB962C8B-B14F-4D97-AF65-F5344CB8AC3E}">
        <p14:creationId xmlns:p14="http://schemas.microsoft.com/office/powerpoint/2010/main" val="42608630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Tracerroute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64</a:t>
            </a:fld>
            <a:endParaRPr lang="ru-RU" dirty="0"/>
          </a:p>
        </p:txBody>
      </p:sp>
      <p:pic>
        <p:nvPicPr>
          <p:cNvPr id="3074" name="Picture 2" descr="Reasons for Abnormal Traceroute Results - Eris.Re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1605"/>
            <a:ext cx="8343900" cy="457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5750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0" y="1371600"/>
            <a:ext cx="9144000" cy="3200400"/>
          </a:xfrm>
        </p:spPr>
        <p:txBody>
          <a:bodyPr>
            <a:noAutofit/>
          </a:bodyPr>
          <a:lstStyle/>
          <a:p>
            <a:pPr lvl="0" eaLnBrk="0" fontAlgn="base" hangingPunct="0">
              <a:lnSpc>
                <a:spcPct val="100000"/>
              </a:lnSpc>
              <a:spcBef>
                <a:spcPct val="0"/>
              </a:spcBef>
              <a:spcAft>
                <a:spcPct val="0"/>
              </a:spcAft>
              <a:buFont typeface="Wingdings" panose="05000000000000000000" pitchFamily="2" charset="2"/>
              <a:buChar char="q"/>
            </a:pPr>
            <a:r>
              <a:rPr lang="vi-VN" altLang="en-US" sz="1575" dirty="0">
                <a:latin typeface="inherit"/>
              </a:rPr>
              <a:t>Những kẻ tấn công tiến hành “</a:t>
            </a:r>
            <a:r>
              <a:rPr lang="en-US" altLang="en-US" sz="1575" dirty="0" err="1">
                <a:latin typeface="inherit"/>
              </a:rPr>
              <a:t>traceroute</a:t>
            </a:r>
            <a:r>
              <a:rPr lang="vi-VN" altLang="en-US" sz="1575" dirty="0">
                <a:latin typeface="inherit"/>
              </a:rPr>
              <a:t>" để trích xuất thông tin về </a:t>
            </a:r>
            <a:r>
              <a:rPr lang="vi-VN" altLang="en-US" sz="1575" dirty="0">
                <a:solidFill>
                  <a:srgbClr val="FF0000"/>
                </a:solidFill>
                <a:latin typeface="inherit"/>
              </a:rPr>
              <a:t>cấu trúc </a:t>
            </a:r>
            <a:r>
              <a:rPr lang="en-US" altLang="en-US" sz="1575" dirty="0" err="1">
                <a:solidFill>
                  <a:srgbClr val="FF0000"/>
                </a:solidFill>
                <a:latin typeface="inherit"/>
              </a:rPr>
              <a:t>mô</a:t>
            </a:r>
            <a:r>
              <a:rPr lang="en-US" altLang="en-US" sz="1575" dirty="0">
                <a:solidFill>
                  <a:srgbClr val="FF0000"/>
                </a:solidFill>
                <a:latin typeface="inherit"/>
              </a:rPr>
              <a:t> </a:t>
            </a:r>
            <a:r>
              <a:rPr lang="en-US" altLang="en-US" sz="1575" dirty="0" err="1">
                <a:solidFill>
                  <a:srgbClr val="FF0000"/>
                </a:solidFill>
                <a:latin typeface="inherit"/>
              </a:rPr>
              <a:t>hình</a:t>
            </a:r>
            <a:r>
              <a:rPr lang="en-US" altLang="en-US" sz="1575" dirty="0">
                <a:solidFill>
                  <a:srgbClr val="FF0000"/>
                </a:solidFill>
                <a:latin typeface="inherit"/>
              </a:rPr>
              <a:t> </a:t>
            </a:r>
            <a:r>
              <a:rPr lang="vi-VN" altLang="en-US" sz="1575" dirty="0">
                <a:solidFill>
                  <a:srgbClr val="FF0000"/>
                </a:solidFill>
                <a:latin typeface="inherit"/>
              </a:rPr>
              <a:t>mạng</a:t>
            </a:r>
            <a:r>
              <a:rPr lang="vi-VN" altLang="en-US" sz="1575" dirty="0">
                <a:latin typeface="inherit"/>
              </a:rPr>
              <a:t>, </a:t>
            </a:r>
            <a:r>
              <a:rPr lang="vi-VN" altLang="en-US" sz="1575" dirty="0">
                <a:solidFill>
                  <a:srgbClr val="FF0000"/>
                </a:solidFill>
                <a:latin typeface="inherit"/>
              </a:rPr>
              <a:t>bộ định tuyến đáng tin cậ</a:t>
            </a:r>
            <a:r>
              <a:rPr lang="en-US" altLang="en-US" sz="1575" dirty="0">
                <a:solidFill>
                  <a:srgbClr val="FF0000"/>
                </a:solidFill>
                <a:latin typeface="inherit"/>
              </a:rPr>
              <a:t>y</a:t>
            </a:r>
            <a:r>
              <a:rPr lang="vi-VN" altLang="en-US" sz="1575" dirty="0">
                <a:solidFill>
                  <a:srgbClr val="FF0000"/>
                </a:solidFill>
                <a:latin typeface="inherit"/>
              </a:rPr>
              <a:t> </a:t>
            </a:r>
            <a:r>
              <a:rPr lang="vi-VN" altLang="en-US" sz="1575" dirty="0">
                <a:latin typeface="inherit"/>
              </a:rPr>
              <a:t>và </a:t>
            </a:r>
            <a:r>
              <a:rPr lang="vi-VN" altLang="en-US" sz="1575" dirty="0">
                <a:solidFill>
                  <a:srgbClr val="FF0000"/>
                </a:solidFill>
                <a:latin typeface="inherit"/>
              </a:rPr>
              <a:t>vị trí tường lửa</a:t>
            </a:r>
            <a:r>
              <a:rPr lang="en-US" altLang="en-US" sz="1575" dirty="0">
                <a:solidFill>
                  <a:srgbClr val="FF0000"/>
                </a:solidFill>
                <a:latin typeface="inherit"/>
              </a:rPr>
              <a:t>.</a:t>
            </a:r>
          </a:p>
          <a:p>
            <a:pPr lvl="0" eaLnBrk="0" fontAlgn="base" hangingPunct="0">
              <a:lnSpc>
                <a:spcPct val="100000"/>
              </a:lnSpc>
              <a:spcBef>
                <a:spcPct val="0"/>
              </a:spcBef>
              <a:spcAft>
                <a:spcPct val="0"/>
              </a:spcAft>
              <a:buFont typeface="Wingdings" panose="05000000000000000000" pitchFamily="2" charset="2"/>
              <a:buChar char="q"/>
            </a:pPr>
            <a:r>
              <a:rPr lang="en-US" altLang="en-US" sz="1575" dirty="0" err="1">
                <a:latin typeface="inherit"/>
              </a:rPr>
              <a:t>Ví</a:t>
            </a:r>
            <a:r>
              <a:rPr lang="en-US" altLang="en-US" sz="1575" dirty="0">
                <a:latin typeface="inherit"/>
              </a:rPr>
              <a:t> </a:t>
            </a:r>
            <a:r>
              <a:rPr lang="en-US" altLang="en-US" sz="1575" dirty="0" err="1">
                <a:latin typeface="inherit"/>
              </a:rPr>
              <a:t>dụ</a:t>
            </a:r>
            <a:r>
              <a:rPr lang="en-US" altLang="en-US" sz="1575" dirty="0">
                <a:latin typeface="inherit"/>
              </a:rPr>
              <a:t>: </a:t>
            </a:r>
            <a:r>
              <a:rPr lang="en-US" altLang="en-US" sz="1575" dirty="0" err="1">
                <a:latin typeface="inherit"/>
              </a:rPr>
              <a:t>sau</a:t>
            </a:r>
            <a:r>
              <a:rPr lang="en-US" altLang="en-US" sz="1575" dirty="0">
                <a:latin typeface="inherit"/>
              </a:rPr>
              <a:t> </a:t>
            </a:r>
            <a:r>
              <a:rPr lang="en-US" altLang="en-US" sz="1575" dirty="0" err="1">
                <a:latin typeface="inherit"/>
              </a:rPr>
              <a:t>khi</a:t>
            </a:r>
            <a:r>
              <a:rPr lang="en-US" altLang="en-US" sz="1575" dirty="0">
                <a:latin typeface="inherit"/>
              </a:rPr>
              <a:t> </a:t>
            </a:r>
            <a:r>
              <a:rPr lang="en-US" altLang="en-US" sz="1575" dirty="0" err="1">
                <a:latin typeface="inherit"/>
              </a:rPr>
              <a:t>chạy</a:t>
            </a:r>
            <a:r>
              <a:rPr lang="en-US" altLang="en-US" sz="1575" dirty="0">
                <a:latin typeface="inherit"/>
              </a:rPr>
              <a:t> </a:t>
            </a:r>
            <a:r>
              <a:rPr lang="en-US" altLang="en-US" sz="1575" dirty="0" err="1">
                <a:latin typeface="inherit"/>
              </a:rPr>
              <a:t>một</a:t>
            </a:r>
            <a:r>
              <a:rPr lang="en-US" altLang="en-US" sz="1575" dirty="0">
                <a:latin typeface="inherit"/>
              </a:rPr>
              <a:t> </a:t>
            </a:r>
            <a:r>
              <a:rPr lang="en-US" altLang="en-US" sz="1575" dirty="0" err="1">
                <a:latin typeface="inherit"/>
              </a:rPr>
              <a:t>số</a:t>
            </a:r>
            <a:r>
              <a:rPr lang="en-US" altLang="en-US" sz="1575" dirty="0">
                <a:latin typeface="inherit"/>
              </a:rPr>
              <a:t> </a:t>
            </a:r>
            <a:r>
              <a:rPr lang="en-US" altLang="en-US" sz="1575" dirty="0" err="1">
                <a:latin typeface="inherit"/>
              </a:rPr>
              <a:t>lộ</a:t>
            </a:r>
            <a:r>
              <a:rPr lang="en-US" altLang="en-US" sz="1575" dirty="0">
                <a:latin typeface="inherit"/>
              </a:rPr>
              <a:t> </a:t>
            </a:r>
            <a:r>
              <a:rPr lang="en-US" altLang="en-US" sz="1575" dirty="0" err="1">
                <a:latin typeface="inherit"/>
              </a:rPr>
              <a:t>trình</a:t>
            </a:r>
            <a:r>
              <a:rPr lang="en-US" altLang="en-US" sz="1575" dirty="0">
                <a:latin typeface="inherit"/>
              </a:rPr>
              <a:t> </a:t>
            </a:r>
            <a:r>
              <a:rPr lang="en-US" altLang="en-US" sz="1575" dirty="0" err="1">
                <a:latin typeface="inherit"/>
              </a:rPr>
              <a:t>theo</a:t>
            </a:r>
            <a:r>
              <a:rPr lang="en-US" altLang="en-US" sz="1575" dirty="0">
                <a:latin typeface="inherit"/>
              </a:rPr>
              <a:t> </a:t>
            </a:r>
            <a:r>
              <a:rPr lang="en-US" altLang="en-US" sz="1575" dirty="0" err="1">
                <a:latin typeface="inherit"/>
              </a:rPr>
              <a:t>dõi</a:t>
            </a:r>
            <a:r>
              <a:rPr lang="en-US" altLang="en-US" sz="1575" dirty="0">
                <a:latin typeface="inherit"/>
              </a:rPr>
              <a:t>, </a:t>
            </a:r>
            <a:r>
              <a:rPr lang="en-US" altLang="en-US" sz="1575" dirty="0" err="1">
                <a:latin typeface="inherit"/>
              </a:rPr>
              <a:t>kẻ</a:t>
            </a:r>
            <a:r>
              <a:rPr lang="en-US" altLang="en-US" sz="1575" dirty="0">
                <a:latin typeface="inherit"/>
              </a:rPr>
              <a:t> </a:t>
            </a:r>
            <a:r>
              <a:rPr lang="en-US" altLang="en-US" sz="1575" dirty="0" err="1">
                <a:latin typeface="inherit"/>
              </a:rPr>
              <a:t>tấn</a:t>
            </a:r>
            <a:r>
              <a:rPr lang="en-US" altLang="en-US" sz="1575" dirty="0">
                <a:latin typeface="inherit"/>
              </a:rPr>
              <a:t> </a:t>
            </a:r>
            <a:r>
              <a:rPr lang="en-US" altLang="en-US" sz="1575" dirty="0" err="1">
                <a:latin typeface="inherit"/>
              </a:rPr>
              <a:t>công</a:t>
            </a:r>
            <a:r>
              <a:rPr lang="en-US" altLang="en-US" sz="1575" dirty="0">
                <a:latin typeface="inherit"/>
              </a:rPr>
              <a:t> </a:t>
            </a:r>
            <a:r>
              <a:rPr lang="en-US" altLang="en-US" sz="1575" dirty="0" err="1">
                <a:latin typeface="inherit"/>
              </a:rPr>
              <a:t>có</a:t>
            </a:r>
            <a:r>
              <a:rPr lang="en-US" altLang="en-US" sz="1575" dirty="0">
                <a:latin typeface="inherit"/>
              </a:rPr>
              <a:t> </a:t>
            </a:r>
            <a:r>
              <a:rPr lang="en-US" altLang="en-US" sz="1575" dirty="0" err="1">
                <a:latin typeface="inherit"/>
              </a:rPr>
              <a:t>thể</a:t>
            </a:r>
            <a:r>
              <a:rPr lang="en-US" altLang="en-US" sz="1575" dirty="0">
                <a:latin typeface="inherit"/>
              </a:rPr>
              <a:t> </a:t>
            </a:r>
            <a:r>
              <a:rPr lang="en-US" altLang="en-US" sz="1575" dirty="0" err="1">
                <a:latin typeface="inherit"/>
              </a:rPr>
              <a:t>nhận</a:t>
            </a:r>
            <a:r>
              <a:rPr lang="en-US" altLang="en-US" sz="1575" dirty="0">
                <a:latin typeface="inherit"/>
              </a:rPr>
              <a:t> </a:t>
            </a:r>
            <a:r>
              <a:rPr lang="en-US" altLang="en-US" sz="1575" dirty="0" err="1">
                <a:latin typeface="inherit"/>
              </a:rPr>
              <a:t>được</a:t>
            </a:r>
            <a:r>
              <a:rPr lang="en-US" altLang="en-US" sz="1575" dirty="0">
                <a:latin typeface="inherit"/>
              </a:rPr>
              <a:t> </a:t>
            </a:r>
            <a:r>
              <a:rPr lang="en-US" altLang="en-US" sz="1575" dirty="0" err="1">
                <a:latin typeface="inherit"/>
              </a:rPr>
              <a:t>thông</a:t>
            </a:r>
            <a:r>
              <a:rPr lang="en-US" altLang="en-US" sz="1575" dirty="0">
                <a:latin typeface="inherit"/>
              </a:rPr>
              <a:t> tin </a:t>
            </a:r>
            <a:r>
              <a:rPr lang="en-US" altLang="en-US" sz="1575" dirty="0" err="1">
                <a:latin typeface="inherit"/>
              </a:rPr>
              <a:t>sau</a:t>
            </a:r>
            <a:r>
              <a:rPr lang="en-US" altLang="en-US" sz="1575" dirty="0">
                <a:latin typeface="inherit"/>
              </a:rPr>
              <a:t>: </a:t>
            </a:r>
          </a:p>
          <a:p>
            <a:pPr eaLnBrk="0" fontAlgn="base" hangingPunct="0">
              <a:lnSpc>
                <a:spcPct val="100000"/>
              </a:lnSpc>
              <a:spcBef>
                <a:spcPct val="0"/>
              </a:spcBef>
              <a:spcAft>
                <a:spcPct val="0"/>
              </a:spcAft>
            </a:pPr>
            <a:r>
              <a:rPr lang="en-US" altLang="en-US" sz="1575" dirty="0" err="1">
                <a:latin typeface="inherit"/>
              </a:rPr>
              <a:t>traceroute</a:t>
            </a:r>
            <a:r>
              <a:rPr lang="en-US" altLang="en-US" sz="1575" dirty="0">
                <a:latin typeface="inherit"/>
              </a:rPr>
              <a:t> </a:t>
            </a:r>
            <a:r>
              <a:rPr lang="en-US" altLang="en-US" sz="1575" dirty="0">
                <a:latin typeface="inherit"/>
                <a:hlinkClick r:id="rId2"/>
              </a:rPr>
              <a:t>1.10.10.20</a:t>
            </a:r>
            <a:r>
              <a:rPr lang="en-US" altLang="en-US" sz="1575" dirty="0">
                <a:latin typeface="inherit"/>
              </a:rPr>
              <a:t>, </a:t>
            </a:r>
            <a:r>
              <a:rPr lang="en-US" altLang="en-US" sz="1575" dirty="0" err="1">
                <a:latin typeface="inherit"/>
              </a:rPr>
              <a:t>bước</a:t>
            </a:r>
            <a:r>
              <a:rPr lang="en-US" altLang="en-US" sz="1575" dirty="0">
                <a:latin typeface="inherit"/>
              </a:rPr>
              <a:t> </a:t>
            </a:r>
            <a:r>
              <a:rPr lang="en-US" altLang="en-US" sz="1575" dirty="0" err="1">
                <a:latin typeface="inherit"/>
              </a:rPr>
              <a:t>thứ</a:t>
            </a:r>
            <a:r>
              <a:rPr lang="en-US" altLang="en-US" sz="1575" dirty="0">
                <a:latin typeface="inherit"/>
              </a:rPr>
              <a:t> </a:t>
            </a:r>
            <a:r>
              <a:rPr lang="en-US" altLang="en-US" sz="1575" dirty="0" err="1">
                <a:latin typeface="inherit"/>
              </a:rPr>
              <a:t>hai</a:t>
            </a:r>
            <a:r>
              <a:rPr lang="en-US" altLang="en-US" sz="1575" dirty="0">
                <a:latin typeface="inherit"/>
              </a:rPr>
              <a:t> </a:t>
            </a:r>
            <a:r>
              <a:rPr lang="en-US" altLang="en-US" sz="1575" dirty="0" err="1">
                <a:latin typeface="inherit"/>
              </a:rPr>
              <a:t>đến</a:t>
            </a:r>
            <a:r>
              <a:rPr lang="en-US" altLang="en-US" sz="1575" dirty="0">
                <a:latin typeface="inherit"/>
              </a:rPr>
              <a:t> </a:t>
            </a:r>
            <a:r>
              <a:rPr lang="en-US" altLang="en-US" sz="1575" dirty="0" err="1">
                <a:latin typeface="inherit"/>
              </a:rPr>
              <a:t>bước</a:t>
            </a:r>
            <a:r>
              <a:rPr lang="en-US" altLang="en-US" sz="1575" dirty="0">
                <a:latin typeface="inherit"/>
              </a:rPr>
              <a:t> </a:t>
            </a:r>
            <a:r>
              <a:rPr lang="en-US" altLang="en-US" sz="1575" dirty="0" err="1">
                <a:latin typeface="inherit"/>
              </a:rPr>
              <a:t>cuối</a:t>
            </a:r>
            <a:r>
              <a:rPr lang="en-US" altLang="en-US" sz="1575" dirty="0">
                <a:latin typeface="inherit"/>
              </a:rPr>
              <a:t> </a:t>
            </a:r>
            <a:r>
              <a:rPr lang="en-US" altLang="en-US" sz="1575" dirty="0" err="1">
                <a:latin typeface="inherit"/>
              </a:rPr>
              <a:t>cùng</a:t>
            </a:r>
            <a:r>
              <a:rPr lang="en-US" altLang="en-US" sz="1575" dirty="0">
                <a:latin typeface="inherit"/>
              </a:rPr>
              <a:t> </a:t>
            </a:r>
            <a:r>
              <a:rPr lang="en-US" altLang="en-US" sz="1575" dirty="0" err="1">
                <a:latin typeface="inherit"/>
              </a:rPr>
              <a:t>là</a:t>
            </a:r>
            <a:r>
              <a:rPr lang="en-US" altLang="en-US" sz="1575" dirty="0">
                <a:latin typeface="inherit"/>
              </a:rPr>
              <a:t> </a:t>
            </a:r>
            <a:r>
              <a:rPr lang="en-US" altLang="en-US" sz="1575" u="sng" dirty="0">
                <a:latin typeface="inherit"/>
                <a:hlinkClick r:id="rId3"/>
              </a:rPr>
              <a:t>1.10.10.1</a:t>
            </a:r>
            <a:endParaRPr lang="en-US" altLang="en-US" sz="1575" dirty="0">
              <a:latin typeface="inherit"/>
            </a:endParaRPr>
          </a:p>
          <a:p>
            <a:pPr eaLnBrk="0" fontAlgn="base" hangingPunct="0">
              <a:lnSpc>
                <a:spcPct val="100000"/>
              </a:lnSpc>
              <a:spcBef>
                <a:spcPct val="0"/>
              </a:spcBef>
              <a:spcAft>
                <a:spcPct val="0"/>
              </a:spcAft>
            </a:pPr>
            <a:r>
              <a:rPr lang="en-US" altLang="en-US" sz="1575" dirty="0" err="1">
                <a:latin typeface="inherit"/>
              </a:rPr>
              <a:t>traceroute</a:t>
            </a:r>
            <a:r>
              <a:rPr lang="en-US" altLang="en-US" sz="1575" dirty="0">
                <a:latin typeface="inherit"/>
              </a:rPr>
              <a:t> </a:t>
            </a:r>
            <a:r>
              <a:rPr lang="en-US" altLang="en-US" sz="1575" u="sng" dirty="0">
                <a:latin typeface="inherit"/>
                <a:hlinkClick r:id="rId4"/>
              </a:rPr>
              <a:t>1.10.20.10</a:t>
            </a:r>
            <a:r>
              <a:rPr lang="en-US" altLang="en-US" sz="1575" dirty="0">
                <a:latin typeface="inherit"/>
              </a:rPr>
              <a:t>, </a:t>
            </a:r>
            <a:r>
              <a:rPr lang="en-US" altLang="en-US" sz="1575" dirty="0" err="1">
                <a:latin typeface="inherit"/>
              </a:rPr>
              <a:t>bước</a:t>
            </a:r>
            <a:r>
              <a:rPr lang="en-US" altLang="en-US" sz="1575" dirty="0">
                <a:latin typeface="inherit"/>
              </a:rPr>
              <a:t> </a:t>
            </a:r>
            <a:r>
              <a:rPr lang="en-US" altLang="en-US" sz="1575" dirty="0" err="1">
                <a:latin typeface="inherit"/>
              </a:rPr>
              <a:t>thứ</a:t>
            </a:r>
            <a:r>
              <a:rPr lang="en-US" altLang="en-US" sz="1575" dirty="0">
                <a:latin typeface="inherit"/>
              </a:rPr>
              <a:t> </a:t>
            </a:r>
            <a:r>
              <a:rPr lang="en-US" altLang="en-US" sz="1575" dirty="0" err="1">
                <a:latin typeface="inherit"/>
              </a:rPr>
              <a:t>ba</a:t>
            </a:r>
            <a:r>
              <a:rPr lang="en-US" altLang="en-US" sz="1575" dirty="0">
                <a:latin typeface="inherit"/>
              </a:rPr>
              <a:t> </a:t>
            </a:r>
            <a:r>
              <a:rPr lang="en-US" altLang="en-US" sz="1575" dirty="0" err="1">
                <a:latin typeface="inherit"/>
              </a:rPr>
              <a:t>đến</a:t>
            </a:r>
            <a:r>
              <a:rPr lang="en-US" altLang="en-US" sz="1575" dirty="0">
                <a:latin typeface="inherit"/>
              </a:rPr>
              <a:t> </a:t>
            </a:r>
            <a:r>
              <a:rPr lang="en-US" altLang="en-US" sz="1575" dirty="0" err="1">
                <a:latin typeface="inherit"/>
              </a:rPr>
              <a:t>bước</a:t>
            </a:r>
            <a:r>
              <a:rPr lang="en-US" altLang="en-US" sz="1575" dirty="0">
                <a:latin typeface="inherit"/>
              </a:rPr>
              <a:t> </a:t>
            </a:r>
            <a:r>
              <a:rPr lang="en-US" altLang="en-US" sz="1575" dirty="0" err="1">
                <a:latin typeface="inherit"/>
              </a:rPr>
              <a:t>cuối</a:t>
            </a:r>
            <a:r>
              <a:rPr lang="en-US" altLang="en-US" sz="1575" dirty="0">
                <a:latin typeface="inherit"/>
              </a:rPr>
              <a:t> </a:t>
            </a:r>
            <a:r>
              <a:rPr lang="en-US" altLang="en-US" sz="1575" dirty="0" err="1">
                <a:latin typeface="inherit"/>
              </a:rPr>
              <a:t>cùng</a:t>
            </a:r>
            <a:r>
              <a:rPr lang="en-US" altLang="en-US" sz="1575" dirty="0">
                <a:latin typeface="inherit"/>
              </a:rPr>
              <a:t> </a:t>
            </a:r>
            <a:r>
              <a:rPr lang="en-US" altLang="en-US" sz="1575" dirty="0" err="1">
                <a:latin typeface="inherit"/>
              </a:rPr>
              <a:t>là</a:t>
            </a:r>
            <a:r>
              <a:rPr lang="en-US" altLang="en-US" sz="1575" dirty="0">
                <a:latin typeface="inherit"/>
              </a:rPr>
              <a:t> </a:t>
            </a:r>
            <a:r>
              <a:rPr lang="en-US" altLang="en-US" sz="1575" u="sng" dirty="0">
                <a:latin typeface="inherit"/>
                <a:hlinkClick r:id="rId5"/>
              </a:rPr>
              <a:t>1.10.10.1</a:t>
            </a:r>
            <a:endParaRPr lang="en-US" altLang="en-US" sz="1575" dirty="0">
              <a:latin typeface="inherit"/>
            </a:endParaRPr>
          </a:p>
          <a:p>
            <a:pPr eaLnBrk="0" fontAlgn="base" hangingPunct="0">
              <a:lnSpc>
                <a:spcPct val="100000"/>
              </a:lnSpc>
              <a:spcBef>
                <a:spcPct val="0"/>
              </a:spcBef>
              <a:spcAft>
                <a:spcPct val="0"/>
              </a:spcAft>
            </a:pPr>
            <a:r>
              <a:rPr lang="en-US" altLang="en-US" sz="1575" dirty="0" err="1">
                <a:latin typeface="inherit"/>
              </a:rPr>
              <a:t>traceroute</a:t>
            </a:r>
            <a:r>
              <a:rPr lang="en-US" altLang="en-US" sz="1575" dirty="0">
                <a:latin typeface="inherit"/>
              </a:rPr>
              <a:t> </a:t>
            </a:r>
            <a:r>
              <a:rPr lang="en-US" altLang="en-US" sz="1575" u="sng" dirty="0">
                <a:latin typeface="inherit"/>
                <a:hlinkClick r:id="rId6"/>
              </a:rPr>
              <a:t>1.10.20.10</a:t>
            </a:r>
            <a:r>
              <a:rPr lang="en-US" altLang="en-US" sz="1575" dirty="0">
                <a:latin typeface="inherit"/>
              </a:rPr>
              <a:t>, </a:t>
            </a:r>
            <a:r>
              <a:rPr lang="en-US" altLang="en-US" sz="1575" dirty="0" err="1">
                <a:latin typeface="inherit"/>
              </a:rPr>
              <a:t>bước</a:t>
            </a:r>
            <a:r>
              <a:rPr lang="en-US" altLang="en-US" sz="1575" dirty="0">
                <a:latin typeface="inherit"/>
              </a:rPr>
              <a:t> </a:t>
            </a:r>
            <a:r>
              <a:rPr lang="en-US" altLang="en-US" sz="1575" dirty="0" err="1">
                <a:latin typeface="inherit"/>
              </a:rPr>
              <a:t>thứ</a:t>
            </a:r>
            <a:r>
              <a:rPr lang="en-US" altLang="en-US" sz="1575" dirty="0">
                <a:latin typeface="inherit"/>
              </a:rPr>
              <a:t> </a:t>
            </a:r>
            <a:r>
              <a:rPr lang="en-US" altLang="en-US" sz="1575" dirty="0" err="1">
                <a:latin typeface="inherit"/>
              </a:rPr>
              <a:t>hai</a:t>
            </a:r>
            <a:r>
              <a:rPr lang="en-US" altLang="en-US" sz="1575" dirty="0">
                <a:latin typeface="inherit"/>
              </a:rPr>
              <a:t> </a:t>
            </a:r>
            <a:r>
              <a:rPr lang="en-US" altLang="en-US" sz="1575" dirty="0" err="1">
                <a:latin typeface="inherit"/>
              </a:rPr>
              <a:t>đến</a:t>
            </a:r>
            <a:r>
              <a:rPr lang="en-US" altLang="en-US" sz="1575" dirty="0">
                <a:latin typeface="inherit"/>
              </a:rPr>
              <a:t> </a:t>
            </a:r>
            <a:r>
              <a:rPr lang="en-US" altLang="en-US" sz="1575" dirty="0" err="1">
                <a:latin typeface="inherit"/>
              </a:rPr>
              <a:t>bước</a:t>
            </a:r>
            <a:r>
              <a:rPr lang="en-US" altLang="en-US" sz="1575" dirty="0">
                <a:latin typeface="inherit"/>
              </a:rPr>
              <a:t> </a:t>
            </a:r>
            <a:r>
              <a:rPr lang="en-US" altLang="en-US" sz="1575" dirty="0" err="1">
                <a:latin typeface="inherit"/>
              </a:rPr>
              <a:t>cuối</a:t>
            </a:r>
            <a:r>
              <a:rPr lang="en-US" altLang="en-US" sz="1575" dirty="0">
                <a:latin typeface="inherit"/>
              </a:rPr>
              <a:t> </a:t>
            </a:r>
            <a:r>
              <a:rPr lang="en-US" altLang="en-US" sz="1575" dirty="0" err="1">
                <a:latin typeface="inherit"/>
              </a:rPr>
              <a:t>cùng</a:t>
            </a:r>
            <a:r>
              <a:rPr lang="en-US" altLang="en-US" sz="1575" dirty="0">
                <a:latin typeface="inherit"/>
              </a:rPr>
              <a:t> </a:t>
            </a:r>
            <a:r>
              <a:rPr lang="en-US" altLang="en-US" sz="1575" dirty="0" err="1">
                <a:latin typeface="inherit"/>
              </a:rPr>
              <a:t>là</a:t>
            </a:r>
            <a:r>
              <a:rPr lang="en-US" altLang="en-US" sz="1575" dirty="0">
                <a:latin typeface="inherit"/>
              </a:rPr>
              <a:t> </a:t>
            </a:r>
            <a:r>
              <a:rPr lang="en-US" altLang="en-US" sz="1575" u="sng" dirty="0">
                <a:latin typeface="inherit"/>
                <a:hlinkClick r:id="rId7"/>
              </a:rPr>
              <a:t>1.10.10.50</a:t>
            </a:r>
            <a:r>
              <a:rPr lang="en-US" altLang="en-US" sz="1575" dirty="0">
                <a:latin typeface="inherit"/>
              </a:rPr>
              <a:t> </a:t>
            </a:r>
          </a:p>
          <a:p>
            <a:pPr eaLnBrk="0" fontAlgn="base" hangingPunct="0">
              <a:lnSpc>
                <a:spcPct val="100000"/>
              </a:lnSpc>
              <a:spcBef>
                <a:spcPct val="0"/>
              </a:spcBef>
              <a:spcAft>
                <a:spcPct val="0"/>
              </a:spcAft>
            </a:pPr>
            <a:r>
              <a:rPr lang="en-US" altLang="en-US" sz="1575" dirty="0" err="1">
                <a:latin typeface="inherit"/>
              </a:rPr>
              <a:t>traceroute</a:t>
            </a:r>
            <a:r>
              <a:rPr lang="en-US" altLang="en-US" sz="1575" dirty="0">
                <a:latin typeface="inherit"/>
              </a:rPr>
              <a:t> </a:t>
            </a:r>
            <a:r>
              <a:rPr lang="en-US" altLang="en-US" sz="1575" u="sng" dirty="0">
                <a:latin typeface="inherit"/>
                <a:hlinkClick r:id="rId8"/>
              </a:rPr>
              <a:t>1.10.20.15</a:t>
            </a:r>
            <a:r>
              <a:rPr lang="en-US" altLang="en-US" sz="1575" dirty="0">
                <a:latin typeface="inherit"/>
              </a:rPr>
              <a:t>, </a:t>
            </a:r>
            <a:r>
              <a:rPr lang="en-US" altLang="en-US" sz="1575" dirty="0" err="1">
                <a:latin typeface="inherit"/>
              </a:rPr>
              <a:t>bước</a:t>
            </a:r>
            <a:r>
              <a:rPr lang="en-US" altLang="en-US" sz="1575" dirty="0">
                <a:latin typeface="inherit"/>
              </a:rPr>
              <a:t> </a:t>
            </a:r>
            <a:r>
              <a:rPr lang="en-US" altLang="en-US" sz="1575" dirty="0" err="1">
                <a:latin typeface="inherit"/>
              </a:rPr>
              <a:t>thứ</a:t>
            </a:r>
            <a:r>
              <a:rPr lang="en-US" altLang="en-US" sz="1575" dirty="0">
                <a:latin typeface="inherit"/>
              </a:rPr>
              <a:t> </a:t>
            </a:r>
            <a:r>
              <a:rPr lang="en-US" altLang="en-US" sz="1575" dirty="0" err="1">
                <a:latin typeface="inherit"/>
              </a:rPr>
              <a:t>ba</a:t>
            </a:r>
            <a:r>
              <a:rPr lang="en-US" altLang="en-US" sz="1575" dirty="0">
                <a:latin typeface="inherit"/>
              </a:rPr>
              <a:t> </a:t>
            </a:r>
            <a:r>
              <a:rPr lang="en-US" altLang="en-US" sz="1575" dirty="0" err="1">
                <a:latin typeface="inherit"/>
              </a:rPr>
              <a:t>đến</a:t>
            </a:r>
            <a:r>
              <a:rPr lang="en-US" altLang="en-US" sz="1575" dirty="0">
                <a:latin typeface="inherit"/>
              </a:rPr>
              <a:t> </a:t>
            </a:r>
            <a:r>
              <a:rPr lang="en-US" altLang="en-US" sz="1575" dirty="0" err="1">
                <a:latin typeface="inherit"/>
              </a:rPr>
              <a:t>bước</a:t>
            </a:r>
            <a:r>
              <a:rPr lang="en-US" altLang="en-US" sz="1575" dirty="0">
                <a:latin typeface="inherit"/>
              </a:rPr>
              <a:t> </a:t>
            </a:r>
            <a:r>
              <a:rPr lang="en-US" altLang="en-US" sz="1575" dirty="0" err="1">
                <a:latin typeface="inherit"/>
              </a:rPr>
              <a:t>cuối</a:t>
            </a:r>
            <a:r>
              <a:rPr lang="en-US" altLang="en-US" sz="1575" dirty="0">
                <a:latin typeface="inherit"/>
              </a:rPr>
              <a:t> </a:t>
            </a:r>
            <a:r>
              <a:rPr lang="en-US" altLang="en-US" sz="1575" dirty="0" err="1">
                <a:latin typeface="inherit"/>
              </a:rPr>
              <a:t>cùng</a:t>
            </a:r>
            <a:r>
              <a:rPr lang="en-US" altLang="en-US" sz="1575" dirty="0">
                <a:latin typeface="inherit"/>
              </a:rPr>
              <a:t> </a:t>
            </a:r>
            <a:r>
              <a:rPr lang="en-US" altLang="en-US" sz="1575" dirty="0" err="1">
                <a:latin typeface="inherit"/>
              </a:rPr>
              <a:t>là</a:t>
            </a:r>
            <a:r>
              <a:rPr lang="en-US" altLang="en-US" sz="1575" dirty="0">
                <a:latin typeface="inherit"/>
              </a:rPr>
              <a:t> </a:t>
            </a:r>
            <a:r>
              <a:rPr lang="en-US" altLang="en-US" sz="1575" u="sng" dirty="0">
                <a:latin typeface="inherit"/>
                <a:hlinkClick r:id="rId9"/>
              </a:rPr>
              <a:t>1.10.10.1</a:t>
            </a:r>
            <a:r>
              <a:rPr lang="en-US" altLang="en-US" sz="1575" dirty="0">
                <a:latin typeface="inherit"/>
              </a:rPr>
              <a:t> </a:t>
            </a:r>
          </a:p>
          <a:p>
            <a:pPr eaLnBrk="0" fontAlgn="base" hangingPunct="0">
              <a:lnSpc>
                <a:spcPct val="100000"/>
              </a:lnSpc>
              <a:spcBef>
                <a:spcPct val="0"/>
              </a:spcBef>
              <a:spcAft>
                <a:spcPct val="0"/>
              </a:spcAft>
            </a:pPr>
            <a:r>
              <a:rPr lang="en-US" altLang="en-US" sz="1575" dirty="0" err="1">
                <a:latin typeface="inherit"/>
              </a:rPr>
              <a:t>traceroute</a:t>
            </a:r>
            <a:r>
              <a:rPr lang="en-US" altLang="en-US" sz="1575" dirty="0">
                <a:latin typeface="inherit"/>
              </a:rPr>
              <a:t> </a:t>
            </a:r>
            <a:r>
              <a:rPr lang="en-US" altLang="en-US" sz="1575" u="sng" dirty="0">
                <a:latin typeface="inherit"/>
                <a:hlinkClick r:id="rId10"/>
              </a:rPr>
              <a:t>1.10.20.15</a:t>
            </a:r>
            <a:r>
              <a:rPr lang="en-US" altLang="en-US" sz="1575" dirty="0">
                <a:latin typeface="inherit"/>
              </a:rPr>
              <a:t>, </a:t>
            </a:r>
            <a:r>
              <a:rPr lang="en-US" altLang="en-US" sz="1575" dirty="0" err="1">
                <a:latin typeface="inherit"/>
              </a:rPr>
              <a:t>bước</a:t>
            </a:r>
            <a:r>
              <a:rPr lang="en-US" altLang="en-US" sz="1575" dirty="0">
                <a:latin typeface="inherit"/>
              </a:rPr>
              <a:t> </a:t>
            </a:r>
            <a:r>
              <a:rPr lang="en-US" altLang="en-US" sz="1575" dirty="0" err="1">
                <a:latin typeface="inherit"/>
              </a:rPr>
              <a:t>thứ</a:t>
            </a:r>
            <a:r>
              <a:rPr lang="en-US" altLang="en-US" sz="1575" dirty="0">
                <a:latin typeface="inherit"/>
              </a:rPr>
              <a:t> </a:t>
            </a:r>
            <a:r>
              <a:rPr lang="en-US" altLang="en-US" sz="1575" dirty="0" err="1">
                <a:latin typeface="inherit"/>
              </a:rPr>
              <a:t>hai</a:t>
            </a:r>
            <a:r>
              <a:rPr lang="en-US" altLang="en-US" sz="1575" dirty="0">
                <a:latin typeface="inherit"/>
              </a:rPr>
              <a:t> </a:t>
            </a:r>
            <a:r>
              <a:rPr lang="en-US" altLang="en-US" sz="1575" dirty="0" err="1">
                <a:latin typeface="inherit"/>
              </a:rPr>
              <a:t>đến</a:t>
            </a:r>
            <a:r>
              <a:rPr lang="en-US" altLang="en-US" sz="1575" dirty="0">
                <a:latin typeface="inherit"/>
              </a:rPr>
              <a:t> </a:t>
            </a:r>
            <a:r>
              <a:rPr lang="en-US" altLang="en-US" sz="1575" dirty="0" err="1">
                <a:latin typeface="inherit"/>
              </a:rPr>
              <a:t>bước</a:t>
            </a:r>
            <a:r>
              <a:rPr lang="en-US" altLang="en-US" sz="1575" dirty="0">
                <a:latin typeface="inherit"/>
              </a:rPr>
              <a:t> </a:t>
            </a:r>
            <a:r>
              <a:rPr lang="en-US" altLang="en-US" sz="1575" dirty="0" err="1">
                <a:latin typeface="inherit"/>
              </a:rPr>
              <a:t>cuối</a:t>
            </a:r>
            <a:r>
              <a:rPr lang="en-US" altLang="en-US" sz="1575" dirty="0">
                <a:latin typeface="inherit"/>
              </a:rPr>
              <a:t> </a:t>
            </a:r>
            <a:r>
              <a:rPr lang="en-US" altLang="en-US" sz="1575" dirty="0" err="1">
                <a:latin typeface="inherit"/>
              </a:rPr>
              <a:t>cùng</a:t>
            </a:r>
            <a:r>
              <a:rPr lang="en-US" altLang="en-US" sz="1575" dirty="0">
                <a:latin typeface="inherit"/>
              </a:rPr>
              <a:t> </a:t>
            </a:r>
            <a:r>
              <a:rPr lang="en-US" altLang="en-US" sz="1575" dirty="0" err="1">
                <a:latin typeface="inherit"/>
              </a:rPr>
              <a:t>là</a:t>
            </a:r>
            <a:r>
              <a:rPr lang="en-US" altLang="en-US" sz="1575" dirty="0">
                <a:latin typeface="inherit"/>
              </a:rPr>
              <a:t> 1,10.10,50 </a:t>
            </a:r>
          </a:p>
          <a:p>
            <a:pPr eaLnBrk="0" fontAlgn="base" hangingPunct="0">
              <a:lnSpc>
                <a:spcPct val="100000"/>
              </a:lnSpc>
              <a:spcBef>
                <a:spcPct val="0"/>
              </a:spcBef>
              <a:spcAft>
                <a:spcPct val="0"/>
              </a:spcAft>
              <a:buFont typeface="Wingdings" panose="05000000000000000000" pitchFamily="2" charset="2"/>
              <a:buChar char="q"/>
            </a:pPr>
            <a:r>
              <a:rPr lang="en-US" altLang="en-US" sz="1575" dirty="0" err="1">
                <a:latin typeface="inherit"/>
              </a:rPr>
              <a:t>Bằng</a:t>
            </a:r>
            <a:r>
              <a:rPr lang="en-US" altLang="en-US" sz="1575" dirty="0">
                <a:latin typeface="inherit"/>
              </a:rPr>
              <a:t> </a:t>
            </a:r>
            <a:r>
              <a:rPr lang="en-US" altLang="en-US" sz="1575" dirty="0" err="1">
                <a:latin typeface="inherit"/>
              </a:rPr>
              <a:t>cách</a:t>
            </a:r>
            <a:r>
              <a:rPr lang="en-US" altLang="en-US" sz="1575" dirty="0">
                <a:latin typeface="inherit"/>
              </a:rPr>
              <a:t> </a:t>
            </a:r>
            <a:r>
              <a:rPr lang="en-US" altLang="en-US" sz="1575" dirty="0" err="1">
                <a:latin typeface="inherit"/>
              </a:rPr>
              <a:t>kết</a:t>
            </a:r>
            <a:r>
              <a:rPr lang="en-US" altLang="en-US" sz="1575" dirty="0">
                <a:latin typeface="inherit"/>
              </a:rPr>
              <a:t> </a:t>
            </a:r>
            <a:r>
              <a:rPr lang="en-US" altLang="en-US" sz="1575" dirty="0" err="1">
                <a:latin typeface="inherit"/>
              </a:rPr>
              <a:t>hợp</a:t>
            </a:r>
            <a:r>
              <a:rPr lang="en-US" altLang="en-US" sz="1575" dirty="0">
                <a:latin typeface="inherit"/>
              </a:rPr>
              <a:t> </a:t>
            </a:r>
            <a:r>
              <a:rPr lang="en-US" altLang="en-US" sz="1575" dirty="0" err="1">
                <a:latin typeface="inherit"/>
              </a:rPr>
              <a:t>thông</a:t>
            </a:r>
            <a:r>
              <a:rPr lang="en-US" altLang="en-US" sz="1575" dirty="0">
                <a:latin typeface="inherit"/>
              </a:rPr>
              <a:t> tin </a:t>
            </a:r>
            <a:r>
              <a:rPr lang="en-US" altLang="en-US" sz="1575" dirty="0" err="1">
                <a:latin typeface="inherit"/>
              </a:rPr>
              <a:t>này</a:t>
            </a:r>
            <a:r>
              <a:rPr lang="en-US" altLang="en-US" sz="1575" dirty="0">
                <a:latin typeface="inherit"/>
              </a:rPr>
              <a:t> </a:t>
            </a:r>
            <a:r>
              <a:rPr lang="en-US" altLang="en-US" sz="1575" dirty="0" err="1">
                <a:latin typeface="inherit"/>
              </a:rPr>
              <a:t>với</a:t>
            </a:r>
            <a:r>
              <a:rPr lang="en-US" altLang="en-US" sz="1575" dirty="0">
                <a:latin typeface="inherit"/>
              </a:rPr>
              <a:t> </a:t>
            </a:r>
            <a:r>
              <a:rPr lang="en-US" altLang="en-US" sz="1575" dirty="0" err="1">
                <a:latin typeface="inherit"/>
              </a:rPr>
              <a:t>nhau</a:t>
            </a:r>
            <a:r>
              <a:rPr lang="en-US" altLang="en-US" sz="1575" dirty="0">
                <a:latin typeface="inherit"/>
              </a:rPr>
              <a:t>, </a:t>
            </a:r>
            <a:r>
              <a:rPr lang="en-US" altLang="en-US" sz="1575" dirty="0" err="1">
                <a:latin typeface="inherit"/>
              </a:rPr>
              <a:t>những</a:t>
            </a:r>
            <a:r>
              <a:rPr lang="en-US" altLang="en-US" sz="1575" dirty="0">
                <a:latin typeface="inherit"/>
              </a:rPr>
              <a:t> </a:t>
            </a:r>
            <a:r>
              <a:rPr lang="en-US" altLang="en-US" sz="1575" dirty="0" err="1">
                <a:latin typeface="inherit"/>
              </a:rPr>
              <a:t>kẻ</a:t>
            </a:r>
            <a:r>
              <a:rPr lang="en-US" altLang="en-US" sz="1575" dirty="0">
                <a:latin typeface="inherit"/>
              </a:rPr>
              <a:t> </a:t>
            </a:r>
            <a:r>
              <a:rPr lang="en-US" altLang="en-US" sz="1575" dirty="0" err="1">
                <a:latin typeface="inherit"/>
              </a:rPr>
              <a:t>tấn</a:t>
            </a:r>
            <a:r>
              <a:rPr lang="en-US" altLang="en-US" sz="1575" dirty="0">
                <a:latin typeface="inherit"/>
              </a:rPr>
              <a:t> </a:t>
            </a:r>
            <a:r>
              <a:rPr lang="en-US" altLang="en-US" sz="1575" dirty="0" err="1">
                <a:latin typeface="inherit"/>
              </a:rPr>
              <a:t>công</a:t>
            </a:r>
            <a:r>
              <a:rPr lang="en-US" altLang="en-US" sz="1575" dirty="0">
                <a:latin typeface="inherit"/>
              </a:rPr>
              <a:t> </a:t>
            </a:r>
            <a:r>
              <a:rPr lang="en-US" altLang="en-US" sz="1575" dirty="0" err="1">
                <a:latin typeface="inherit"/>
              </a:rPr>
              <a:t>có</a:t>
            </a:r>
            <a:r>
              <a:rPr lang="en-US" altLang="en-US" sz="1575" dirty="0">
                <a:latin typeface="inherit"/>
              </a:rPr>
              <a:t> </a:t>
            </a:r>
            <a:r>
              <a:rPr lang="en-US" altLang="en-US" sz="1575" dirty="0" err="1">
                <a:latin typeface="inherit"/>
              </a:rPr>
              <a:t>thể</a:t>
            </a:r>
            <a:r>
              <a:rPr lang="en-US" altLang="en-US" sz="1575" dirty="0">
                <a:latin typeface="inherit"/>
              </a:rPr>
              <a:t> </a:t>
            </a:r>
            <a:r>
              <a:rPr lang="en-US" altLang="en-US" sz="1575" dirty="0" err="1">
                <a:latin typeface="inherit"/>
              </a:rPr>
              <a:t>vẽ</a:t>
            </a:r>
            <a:r>
              <a:rPr lang="en-US" altLang="en-US" sz="1575" dirty="0">
                <a:latin typeface="inherit"/>
              </a:rPr>
              <a:t> </a:t>
            </a:r>
            <a:r>
              <a:rPr lang="en-US" altLang="en-US" sz="1575" dirty="0" err="1">
                <a:solidFill>
                  <a:srgbClr val="FF0000"/>
                </a:solidFill>
                <a:latin typeface="inherit"/>
              </a:rPr>
              <a:t>sơ</a:t>
            </a:r>
            <a:r>
              <a:rPr lang="en-US" altLang="en-US" sz="1575" dirty="0">
                <a:solidFill>
                  <a:srgbClr val="FF0000"/>
                </a:solidFill>
                <a:latin typeface="inherit"/>
              </a:rPr>
              <a:t> </a:t>
            </a:r>
            <a:r>
              <a:rPr lang="en-US" altLang="en-US" sz="1575" dirty="0" err="1">
                <a:solidFill>
                  <a:srgbClr val="FF0000"/>
                </a:solidFill>
                <a:latin typeface="inherit"/>
              </a:rPr>
              <a:t>đồ</a:t>
            </a:r>
            <a:r>
              <a:rPr lang="en-US" altLang="en-US" sz="1575" dirty="0">
                <a:solidFill>
                  <a:srgbClr val="FF0000"/>
                </a:solidFill>
                <a:latin typeface="inherit"/>
              </a:rPr>
              <a:t> </a:t>
            </a:r>
            <a:r>
              <a:rPr lang="en-US" altLang="en-US" sz="1575" dirty="0" err="1">
                <a:solidFill>
                  <a:srgbClr val="FF0000"/>
                </a:solidFill>
                <a:latin typeface="inherit"/>
              </a:rPr>
              <a:t>hệ</a:t>
            </a:r>
            <a:r>
              <a:rPr lang="en-US" altLang="en-US" sz="1575" dirty="0">
                <a:solidFill>
                  <a:srgbClr val="FF0000"/>
                </a:solidFill>
                <a:latin typeface="inherit"/>
              </a:rPr>
              <a:t> </a:t>
            </a:r>
            <a:r>
              <a:rPr lang="en-US" altLang="en-US" sz="1575" dirty="0" err="1">
                <a:solidFill>
                  <a:srgbClr val="FF0000"/>
                </a:solidFill>
                <a:latin typeface="inherit"/>
              </a:rPr>
              <a:t>thống</a:t>
            </a:r>
            <a:r>
              <a:rPr lang="en-US" altLang="en-US" sz="1575" dirty="0">
                <a:solidFill>
                  <a:srgbClr val="FF0000"/>
                </a:solidFill>
                <a:latin typeface="inherit"/>
              </a:rPr>
              <a:t> </a:t>
            </a:r>
            <a:r>
              <a:rPr lang="en-US" altLang="en-US" sz="1575" dirty="0" err="1">
                <a:solidFill>
                  <a:srgbClr val="FF0000"/>
                </a:solidFill>
                <a:latin typeface="inherit"/>
              </a:rPr>
              <a:t>mạng</a:t>
            </a:r>
            <a:r>
              <a:rPr lang="en-US" altLang="en-US" sz="1575" dirty="0">
                <a:solidFill>
                  <a:srgbClr val="FF0000"/>
                </a:solidFill>
                <a:latin typeface="inherit"/>
              </a:rPr>
              <a:t>.</a:t>
            </a:r>
          </a:p>
          <a:p>
            <a:pPr marL="0" indent="0">
              <a:buNone/>
            </a:pPr>
            <a:endParaRPr lang="en-US" sz="1575" dirty="0"/>
          </a:p>
          <a:p>
            <a:endParaRPr lang="en-US" sz="1575" dirty="0"/>
          </a:p>
          <a:p>
            <a:endParaRPr lang="en-US" sz="1575" dirty="0"/>
          </a:p>
        </p:txBody>
      </p:sp>
      <p:sp>
        <p:nvSpPr>
          <p:cNvPr id="3" name="Title 2"/>
          <p:cNvSpPr>
            <a:spLocks noGrp="1"/>
          </p:cNvSpPr>
          <p:nvPr>
            <p:ph type="title"/>
          </p:nvPr>
        </p:nvSpPr>
        <p:spPr/>
        <p:txBody>
          <a:bodyPr/>
          <a:lstStyle/>
          <a:p>
            <a:r>
              <a:rPr lang="en-US" dirty="0" err="1"/>
              <a:t>Traceroute</a:t>
            </a:r>
            <a:r>
              <a:rPr lang="en-US" dirty="0"/>
              <a:t> Analysis</a:t>
            </a:r>
          </a:p>
        </p:txBody>
      </p:sp>
      <p:sp>
        <p:nvSpPr>
          <p:cNvPr id="4" name="Slide Number Placeholder 3"/>
          <p:cNvSpPr>
            <a:spLocks noGrp="1"/>
          </p:cNvSpPr>
          <p:nvPr>
            <p:ph type="sldNum" sz="quarter" idx="12"/>
          </p:nvPr>
        </p:nvSpPr>
        <p:spPr/>
        <p:txBody>
          <a:bodyPr/>
          <a:lstStyle/>
          <a:p>
            <a:fld id="{3E15BD7C-E074-4D4A-84C3-500EE5B9C190}" type="slidenum">
              <a:rPr lang="ru-RU" smtClean="0"/>
              <a:pPr/>
              <a:t>65</a:t>
            </a:fld>
            <a:endParaRPr lang="ru-RU" dirty="0"/>
          </a:p>
        </p:txBody>
      </p:sp>
      <p:pic>
        <p:nvPicPr>
          <p:cNvPr id="5" name="Picture 4" descr="https://cdn.discordapp.com/attachments/833548887687561229/846014946612346900/1.jpg"/>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2243" y="3743325"/>
            <a:ext cx="7879515"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4784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Traceroute</a:t>
            </a:r>
            <a:r>
              <a:rPr lang="en-US" dirty="0"/>
              <a:t> Tools</a:t>
            </a:r>
          </a:p>
        </p:txBody>
      </p:sp>
      <p:sp>
        <p:nvSpPr>
          <p:cNvPr id="4" name="Slide Number Placeholder 3"/>
          <p:cNvSpPr>
            <a:spLocks noGrp="1"/>
          </p:cNvSpPr>
          <p:nvPr>
            <p:ph type="sldNum" sz="quarter" idx="12"/>
          </p:nvPr>
        </p:nvSpPr>
        <p:spPr/>
        <p:txBody>
          <a:bodyPr/>
          <a:lstStyle/>
          <a:p>
            <a:fld id="{3E15BD7C-E074-4D4A-84C3-500EE5B9C190}" type="slidenum">
              <a:rPr lang="ru-RU" smtClean="0"/>
              <a:pPr/>
              <a:t>66</a:t>
            </a:fld>
            <a:endParaRPr lang="ru-RU" dirty="0"/>
          </a:p>
        </p:txBody>
      </p:sp>
      <p:graphicFrame>
        <p:nvGraphicFramePr>
          <p:cNvPr id="5" name="Table 4"/>
          <p:cNvGraphicFramePr>
            <a:graphicFrameLocks noGrp="1"/>
          </p:cNvGraphicFramePr>
          <p:nvPr>
            <p:extLst/>
          </p:nvPr>
        </p:nvGraphicFramePr>
        <p:xfrm>
          <a:off x="6629401" y="1433379"/>
          <a:ext cx="2403521" cy="4122965"/>
        </p:xfrm>
        <a:graphic>
          <a:graphicData uri="http://schemas.openxmlformats.org/drawingml/2006/table">
            <a:tbl>
              <a:tblPr>
                <a:tableStyleId>{5C22544A-7EE6-4342-B048-85BDC9FD1C3A}</a:tableStyleId>
              </a:tblPr>
              <a:tblGrid>
                <a:gridCol w="2403521">
                  <a:extLst>
                    <a:ext uri="{9D8B030D-6E8A-4147-A177-3AD203B41FA5}">
                      <a16:colId xmlns:a16="http://schemas.microsoft.com/office/drawing/2014/main" val="3716094179"/>
                    </a:ext>
                  </a:extLst>
                </a:gridCol>
              </a:tblGrid>
              <a:tr h="824593">
                <a:tc>
                  <a:txBody>
                    <a:bodyPr/>
                    <a:lstStyle/>
                    <a:p>
                      <a:pPr algn="l"/>
                      <a:r>
                        <a:rPr lang="en-US" sz="1400" dirty="0"/>
                        <a:t>GEO Spider</a:t>
                      </a:r>
                    </a:p>
                    <a:p>
                      <a:pPr algn="l"/>
                      <a:r>
                        <a:rPr lang="en-US" sz="1400" dirty="0"/>
                        <a:t>http://www.oreware.com</a:t>
                      </a:r>
                    </a:p>
                  </a:txBody>
                  <a:tcPr marL="51435" marR="51435"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4798604"/>
                  </a:ext>
                </a:extLst>
              </a:tr>
              <a:tr h="824593">
                <a:tc>
                  <a:txBody>
                    <a:bodyPr/>
                    <a:lstStyle/>
                    <a:p>
                      <a:pPr algn="l"/>
                      <a:r>
                        <a:rPr lang="en-US" sz="1400" dirty="0"/>
                        <a:t>Trout</a:t>
                      </a:r>
                    </a:p>
                    <a:p>
                      <a:pPr algn="l"/>
                      <a:r>
                        <a:rPr lang="en-US" sz="1400" dirty="0"/>
                        <a:t>https://www.mcafee.com</a:t>
                      </a:r>
                    </a:p>
                  </a:txBody>
                  <a:tcPr marL="51435" marR="51435"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6519660"/>
                  </a:ext>
                </a:extLst>
              </a:tr>
              <a:tr h="824593">
                <a:tc>
                  <a:txBody>
                    <a:bodyPr/>
                    <a:lstStyle/>
                    <a:p>
                      <a:pPr algn="l"/>
                      <a:r>
                        <a:rPr lang="en-US" sz="1400" dirty="0"/>
                        <a:t>Magic </a:t>
                      </a:r>
                      <a:r>
                        <a:rPr lang="en-US" sz="1400" dirty="0" err="1"/>
                        <a:t>NetTrace</a:t>
                      </a:r>
                      <a:endParaRPr lang="en-US" sz="1400" dirty="0"/>
                    </a:p>
                    <a:p>
                      <a:pPr algn="l"/>
                      <a:r>
                        <a:rPr lang="en-US" sz="1400" dirty="0"/>
                        <a:t>http://www.tialsoft.com</a:t>
                      </a:r>
                    </a:p>
                  </a:txBody>
                  <a:tcPr marL="51435" marR="51435"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1646203"/>
                  </a:ext>
                </a:extLst>
              </a:tr>
              <a:tr h="824593">
                <a:tc>
                  <a:txBody>
                    <a:bodyPr/>
                    <a:lstStyle/>
                    <a:p>
                      <a:pPr algn="l"/>
                      <a:r>
                        <a:rPr lang="en-US" sz="1400" dirty="0"/>
                        <a:t>Ping Plotter</a:t>
                      </a:r>
                    </a:p>
                    <a:p>
                      <a:pPr algn="l"/>
                      <a:r>
                        <a:rPr lang="en-US" sz="1400" dirty="0"/>
                        <a:t>http://www.pingplotter.com</a:t>
                      </a:r>
                    </a:p>
                  </a:txBody>
                  <a:tcPr marL="51435" marR="51435"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4688299"/>
                  </a:ext>
                </a:extLst>
              </a:tr>
              <a:tr h="824593">
                <a:tc>
                  <a:txBody>
                    <a:bodyPr/>
                    <a:lstStyle/>
                    <a:p>
                      <a:pPr algn="l"/>
                      <a:r>
                        <a:rPr lang="en-US" sz="1400" dirty="0" err="1"/>
                        <a:t>Traceroute</a:t>
                      </a:r>
                      <a:r>
                        <a:rPr lang="en-US" sz="1400" dirty="0"/>
                        <a:t> Tool</a:t>
                      </a:r>
                    </a:p>
                    <a:p>
                      <a:pPr algn="l"/>
                      <a:r>
                        <a:rPr lang="en-US" sz="1400" dirty="0"/>
                        <a:t>https://tools.keycdn.com</a:t>
                      </a:r>
                    </a:p>
                  </a:txBody>
                  <a:tcPr marL="51435" marR="51435"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4719517"/>
                  </a:ext>
                </a:extLst>
              </a:tr>
            </a:tbl>
          </a:graphicData>
        </a:graphic>
      </p:graphicFrame>
      <p:pic>
        <p:nvPicPr>
          <p:cNvPr id="6" name="Content Placeholder 5"/>
          <p:cNvPicPr>
            <a:picLocks noGrp="1" noChangeAspect="1"/>
          </p:cNvPicPr>
          <p:nvPr/>
        </p:nvPicPr>
        <p:blipFill>
          <a:blip r:embed="rId3"/>
          <a:stretch>
            <a:fillRect/>
          </a:stretch>
        </p:blipFill>
        <p:spPr>
          <a:xfrm>
            <a:off x="111078" y="3769305"/>
            <a:ext cx="6407242" cy="2231445"/>
          </a:xfrm>
          <a:prstGeom prst="rect">
            <a:avLst/>
          </a:prstGeom>
        </p:spPr>
      </p:pic>
      <p:pic>
        <p:nvPicPr>
          <p:cNvPr id="7" name="Content Placeholder 4"/>
          <p:cNvPicPr>
            <a:picLocks noGrp="1" noChangeAspect="1"/>
          </p:cNvPicPr>
          <p:nvPr/>
        </p:nvPicPr>
        <p:blipFill>
          <a:blip r:embed="rId4"/>
          <a:stretch>
            <a:fillRect/>
          </a:stretch>
        </p:blipFill>
        <p:spPr>
          <a:xfrm>
            <a:off x="111078" y="1433378"/>
            <a:ext cx="6407242" cy="2302241"/>
          </a:xfrm>
          <a:prstGeom prst="rect">
            <a:avLst/>
          </a:prstGeom>
        </p:spPr>
      </p:pic>
    </p:spTree>
    <p:extLst>
      <p:ext uri="{BB962C8B-B14F-4D97-AF65-F5344CB8AC3E}">
        <p14:creationId xmlns:p14="http://schemas.microsoft.com/office/powerpoint/2010/main" val="89090362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công</a:t>
            </a:r>
            <a:r>
              <a:rPr lang="en-US" dirty="0" smtClean="0">
                <a:solidFill>
                  <a:schemeClr val="bg1">
                    <a:lumMod val="50000"/>
                  </a:schemeClr>
                </a:solidFill>
              </a:rPr>
              <a:t> </a:t>
            </a:r>
            <a:r>
              <a:rPr lang="en-US" dirty="0" err="1" smtClean="0">
                <a:solidFill>
                  <a:schemeClr val="bg1">
                    <a:lumMod val="50000"/>
                  </a:schemeClr>
                </a:solidFill>
              </a:rPr>
              <a:t>cụ</a:t>
            </a:r>
            <a:r>
              <a:rPr lang="en-US" dirty="0" smtClean="0">
                <a:solidFill>
                  <a:schemeClr val="bg1">
                    <a:lumMod val="50000"/>
                  </a:schemeClr>
                </a:solidFill>
              </a:rPr>
              <a:t> </a:t>
            </a:r>
            <a:r>
              <a:rPr lang="en-US" dirty="0" err="1" smtClean="0">
                <a:solidFill>
                  <a:schemeClr val="bg1">
                    <a:lumMod val="50000"/>
                  </a:schemeClr>
                </a:solidFill>
              </a:rPr>
              <a:t>tìm</a:t>
            </a:r>
            <a:r>
              <a:rPr lang="en-US" dirty="0" smtClean="0">
                <a:solidFill>
                  <a:schemeClr val="bg1">
                    <a:lumMod val="50000"/>
                  </a:schemeClr>
                </a:solidFill>
              </a:rPr>
              <a:t> </a:t>
            </a:r>
            <a:r>
              <a:rPr lang="en-US" dirty="0" err="1" smtClean="0">
                <a:solidFill>
                  <a:schemeClr val="bg1">
                    <a:lumMod val="50000"/>
                  </a:schemeClr>
                </a:solidFill>
              </a:rPr>
              <a:t>kiếm</a:t>
            </a:r>
            <a:r>
              <a:rPr lang="en-US" dirty="0" smtClean="0">
                <a:solidFill>
                  <a:schemeClr val="bg1">
                    <a:lumMod val="50000"/>
                  </a:schemeClr>
                </a:solidFill>
              </a:rPr>
              <a:t> </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dịch</a:t>
            </a:r>
            <a:r>
              <a:rPr lang="en-US" dirty="0" smtClean="0">
                <a:solidFill>
                  <a:schemeClr val="bg1">
                    <a:lumMod val="50000"/>
                  </a:schemeClr>
                </a:solidFill>
              </a:rPr>
              <a:t> </a:t>
            </a:r>
            <a:r>
              <a:rPr lang="en-US" dirty="0" err="1" smtClean="0">
                <a:solidFill>
                  <a:schemeClr val="bg1">
                    <a:lumMod val="50000"/>
                  </a:schemeClr>
                </a:solidFill>
              </a:rPr>
              <a:t>vụ</a:t>
            </a:r>
            <a:r>
              <a:rPr lang="en-US" dirty="0" smtClean="0">
                <a:solidFill>
                  <a:schemeClr val="bg1">
                    <a:lumMod val="50000"/>
                  </a:schemeClr>
                </a:solidFill>
              </a:rPr>
              <a:t> web</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mạng</a:t>
            </a:r>
            <a:r>
              <a:rPr lang="en-US" dirty="0" smtClean="0">
                <a:solidFill>
                  <a:schemeClr val="bg1">
                    <a:lumMod val="50000"/>
                  </a:schemeClr>
                </a:solidFill>
              </a:rPr>
              <a:t> </a:t>
            </a:r>
            <a:r>
              <a:rPr lang="en-US" dirty="0" err="1" smtClean="0">
                <a:solidFill>
                  <a:schemeClr val="bg1">
                    <a:lumMod val="50000"/>
                  </a:schemeClr>
                </a:solidFill>
              </a:rPr>
              <a:t>xã</a:t>
            </a:r>
            <a:r>
              <a:rPr lang="en-US" dirty="0" smtClean="0">
                <a:solidFill>
                  <a:schemeClr val="bg1">
                    <a:lumMod val="50000"/>
                  </a:schemeClr>
                </a:solidFill>
              </a:rPr>
              <a:t> </a:t>
            </a:r>
            <a:r>
              <a:rPr lang="en-US" dirty="0" err="1" smtClean="0">
                <a:solidFill>
                  <a:schemeClr val="bg1">
                    <a:lumMod val="50000"/>
                  </a:schemeClr>
                </a:solidFill>
              </a:rPr>
              <a:t>hội</a:t>
            </a:r>
            <a:endParaRPr lang="en-US" dirty="0" smtClean="0">
              <a:solidFill>
                <a:schemeClr val="bg1">
                  <a:lumMod val="50000"/>
                </a:schemeClr>
              </a:solidFill>
            </a:endParaRPr>
          </a:p>
          <a:p>
            <a:r>
              <a:rPr lang="en-US" dirty="0" err="1">
                <a:solidFill>
                  <a:schemeClr val="bg1">
                    <a:lumMod val="50000"/>
                  </a:schemeClr>
                </a:solidFill>
              </a:rPr>
              <a:t>Sử</a:t>
            </a:r>
            <a:r>
              <a:rPr lang="en-US" dirty="0">
                <a:solidFill>
                  <a:schemeClr val="bg1">
                    <a:lumMod val="50000"/>
                  </a:schemeClr>
                </a:solidFill>
              </a:rPr>
              <a:t> </a:t>
            </a:r>
            <a:r>
              <a:rPr lang="en-US" dirty="0" err="1">
                <a:solidFill>
                  <a:schemeClr val="bg1">
                    <a:lumMod val="50000"/>
                  </a:schemeClr>
                </a:solidFill>
              </a:rPr>
              <a:t>dụng</a:t>
            </a:r>
            <a:r>
              <a:rPr lang="en-US" dirty="0">
                <a:solidFill>
                  <a:schemeClr val="bg1">
                    <a:lumMod val="50000"/>
                  </a:schemeClr>
                </a:solidFill>
              </a:rPr>
              <a:t> </a:t>
            </a:r>
            <a:r>
              <a:rPr lang="en-US" dirty="0" err="1">
                <a:solidFill>
                  <a:schemeClr val="bg1">
                    <a:lumMod val="50000"/>
                  </a:schemeClr>
                </a:solidFill>
              </a:rPr>
              <a:t>thông</a:t>
            </a:r>
            <a:r>
              <a:rPr lang="en-US" dirty="0">
                <a:solidFill>
                  <a:schemeClr val="bg1">
                    <a:lumMod val="50000"/>
                  </a:schemeClr>
                </a:solidFill>
              </a:rPr>
              <a:t> tin </a:t>
            </a:r>
            <a:r>
              <a:rPr lang="en-US" dirty="0" err="1">
                <a:solidFill>
                  <a:schemeClr val="bg1">
                    <a:lumMod val="50000"/>
                  </a:schemeClr>
                </a:solidFill>
              </a:rPr>
              <a:t>trên</a:t>
            </a:r>
            <a:r>
              <a:rPr lang="en-US" dirty="0">
                <a:solidFill>
                  <a:schemeClr val="bg1">
                    <a:lumMod val="50000"/>
                  </a:schemeClr>
                </a:solidFill>
              </a:rPr>
              <a:t> website</a:t>
            </a:r>
          </a:p>
          <a:p>
            <a:r>
              <a:rPr lang="en-US" dirty="0" err="1">
                <a:solidFill>
                  <a:schemeClr val="bg1">
                    <a:lumMod val="50000"/>
                  </a:schemeClr>
                </a:solidFill>
              </a:rPr>
              <a:t>Sử</a:t>
            </a:r>
            <a:r>
              <a:rPr lang="en-US" dirty="0">
                <a:solidFill>
                  <a:schemeClr val="bg1">
                    <a:lumMod val="50000"/>
                  </a:schemeClr>
                </a:solidFill>
              </a:rPr>
              <a:t> </a:t>
            </a:r>
            <a:r>
              <a:rPr lang="en-US" dirty="0" err="1">
                <a:solidFill>
                  <a:schemeClr val="bg1">
                    <a:lumMod val="50000"/>
                  </a:schemeClr>
                </a:solidFill>
              </a:rPr>
              <a:t>dụng</a:t>
            </a:r>
            <a:r>
              <a:rPr lang="en-US" dirty="0">
                <a:solidFill>
                  <a:schemeClr val="bg1">
                    <a:lumMod val="50000"/>
                  </a:schemeClr>
                </a:solidFill>
              </a:rPr>
              <a:t> </a:t>
            </a:r>
            <a:r>
              <a:rPr lang="en-US" dirty="0" err="1">
                <a:solidFill>
                  <a:schemeClr val="bg1">
                    <a:lumMod val="50000"/>
                  </a:schemeClr>
                </a:solidFill>
              </a:rPr>
              <a:t>thông</a:t>
            </a:r>
            <a:r>
              <a:rPr lang="en-US" dirty="0">
                <a:solidFill>
                  <a:schemeClr val="bg1">
                    <a:lumMod val="50000"/>
                  </a:schemeClr>
                </a:solidFill>
              </a:rPr>
              <a:t> tin email</a:t>
            </a:r>
          </a:p>
          <a:p>
            <a:r>
              <a:rPr lang="en-US" dirty="0" err="1">
                <a:solidFill>
                  <a:schemeClr val="bg1">
                    <a:lumMod val="50000"/>
                  </a:schemeClr>
                </a:solidFill>
              </a:rPr>
              <a:t>Sử</a:t>
            </a:r>
            <a:r>
              <a:rPr lang="en-US" dirty="0">
                <a:solidFill>
                  <a:schemeClr val="bg1">
                    <a:lumMod val="50000"/>
                  </a:schemeClr>
                </a:solidFill>
              </a:rPr>
              <a:t> </a:t>
            </a:r>
            <a:r>
              <a:rPr lang="en-US" dirty="0" err="1">
                <a:solidFill>
                  <a:schemeClr val="bg1">
                    <a:lumMod val="50000"/>
                  </a:schemeClr>
                </a:solidFill>
              </a:rPr>
              <a:t>dụng</a:t>
            </a:r>
            <a:r>
              <a:rPr lang="en-US" dirty="0">
                <a:solidFill>
                  <a:schemeClr val="bg1">
                    <a:lumMod val="50000"/>
                  </a:schemeClr>
                </a:solidFill>
              </a:rPr>
              <a:t> </a:t>
            </a:r>
            <a:r>
              <a:rPr lang="en-US" dirty="0" err="1">
                <a:solidFill>
                  <a:schemeClr val="bg1">
                    <a:lumMod val="50000"/>
                  </a:schemeClr>
                </a:solidFill>
              </a:rPr>
              <a:t>thông</a:t>
            </a:r>
            <a:r>
              <a:rPr lang="en-US" dirty="0">
                <a:solidFill>
                  <a:schemeClr val="bg1">
                    <a:lumMod val="50000"/>
                  </a:schemeClr>
                </a:solidFill>
              </a:rPr>
              <a:t> tin </a:t>
            </a:r>
            <a:r>
              <a:rPr lang="en-US" dirty="0" err="1">
                <a:solidFill>
                  <a:schemeClr val="bg1">
                    <a:lumMod val="50000"/>
                  </a:schemeClr>
                </a:solidFill>
              </a:rPr>
              <a:t>cạnh</a:t>
            </a:r>
            <a:r>
              <a:rPr lang="en-US" dirty="0">
                <a:solidFill>
                  <a:schemeClr val="bg1">
                    <a:lumMod val="50000"/>
                  </a:schemeClr>
                </a:solidFill>
              </a:rPr>
              <a:t> </a:t>
            </a:r>
            <a:r>
              <a:rPr lang="en-US" dirty="0" err="1">
                <a:solidFill>
                  <a:schemeClr val="bg1">
                    <a:lumMod val="50000"/>
                  </a:schemeClr>
                </a:solidFill>
              </a:rPr>
              <a:t>tranh</a:t>
            </a:r>
            <a:endParaRPr lang="en-US" dirty="0">
              <a:solidFill>
                <a:schemeClr val="bg1">
                  <a:lumMod val="50000"/>
                </a:schemeClr>
              </a:solidFill>
            </a:endParaRPr>
          </a:p>
          <a:p>
            <a:r>
              <a:rPr lang="en-US" dirty="0" err="1">
                <a:solidFill>
                  <a:schemeClr val="bg1">
                    <a:lumMod val="50000"/>
                  </a:schemeClr>
                </a:solidFill>
              </a:rPr>
              <a:t>Sử</a:t>
            </a:r>
            <a:r>
              <a:rPr lang="en-US" dirty="0">
                <a:solidFill>
                  <a:schemeClr val="bg1">
                    <a:lumMod val="50000"/>
                  </a:schemeClr>
                </a:solidFill>
              </a:rPr>
              <a:t> </a:t>
            </a:r>
            <a:r>
              <a:rPr lang="en-US" dirty="0" err="1">
                <a:solidFill>
                  <a:schemeClr val="bg1">
                    <a:lumMod val="50000"/>
                  </a:schemeClr>
                </a:solidFill>
              </a:rPr>
              <a:t>dụng</a:t>
            </a:r>
            <a:r>
              <a:rPr lang="en-US" dirty="0">
                <a:solidFill>
                  <a:schemeClr val="bg1">
                    <a:lumMod val="50000"/>
                  </a:schemeClr>
                </a:solidFill>
              </a:rPr>
              <a:t> </a:t>
            </a:r>
            <a:r>
              <a:rPr lang="en-US" dirty="0" err="1">
                <a:solidFill>
                  <a:schemeClr val="bg1">
                    <a:lumMod val="50000"/>
                  </a:schemeClr>
                </a:solidFill>
              </a:rPr>
              <a:t>Whois</a:t>
            </a:r>
            <a:endParaRPr lang="en-US" dirty="0">
              <a:solidFill>
                <a:schemeClr val="bg1">
                  <a:lumMod val="50000"/>
                </a:schemeClr>
              </a:solidFill>
            </a:endParaRPr>
          </a:p>
          <a:p>
            <a:r>
              <a:rPr lang="en-US" dirty="0" err="1">
                <a:solidFill>
                  <a:schemeClr val="bg1">
                    <a:lumMod val="50000"/>
                  </a:schemeClr>
                </a:solidFill>
              </a:rPr>
              <a:t>Sử</a:t>
            </a:r>
            <a:r>
              <a:rPr lang="en-US" dirty="0">
                <a:solidFill>
                  <a:schemeClr val="bg1">
                    <a:lumMod val="50000"/>
                  </a:schemeClr>
                </a:solidFill>
              </a:rPr>
              <a:t> </a:t>
            </a:r>
            <a:r>
              <a:rPr lang="en-US" dirty="0" err="1">
                <a:solidFill>
                  <a:schemeClr val="bg1">
                    <a:lumMod val="50000"/>
                  </a:schemeClr>
                </a:solidFill>
              </a:rPr>
              <a:t>dụng</a:t>
            </a:r>
            <a:r>
              <a:rPr lang="en-US" dirty="0">
                <a:solidFill>
                  <a:schemeClr val="bg1">
                    <a:lumMod val="50000"/>
                  </a:schemeClr>
                </a:solidFill>
              </a:rPr>
              <a:t> DNS</a:t>
            </a:r>
          </a:p>
          <a:p>
            <a:r>
              <a:rPr lang="en-US" dirty="0" err="1" smtClean="0">
                <a:solidFill>
                  <a:schemeClr val="tx1">
                    <a:lumMod val="95000"/>
                    <a:lumOff val="5000"/>
                  </a:schemeClr>
                </a:solidFill>
              </a:rPr>
              <a:t>Sử</a:t>
            </a:r>
            <a:r>
              <a:rPr lang="en-US" dirty="0" smtClean="0">
                <a:solidFill>
                  <a:schemeClr val="tx1">
                    <a:lumMod val="95000"/>
                    <a:lumOff val="5000"/>
                  </a:schemeClr>
                </a:solidFill>
              </a:rPr>
              <a:t> </a:t>
            </a:r>
            <a:r>
              <a:rPr lang="en-US" dirty="0" err="1" smtClean="0">
                <a:solidFill>
                  <a:schemeClr val="tx1">
                    <a:lumMod val="95000"/>
                    <a:lumOff val="5000"/>
                  </a:schemeClr>
                </a:solidFill>
              </a:rPr>
              <a:t>dụng</a:t>
            </a:r>
            <a:r>
              <a:rPr lang="en-US" dirty="0" smtClean="0">
                <a:solidFill>
                  <a:schemeClr val="tx1">
                    <a:lumMod val="95000"/>
                    <a:lumOff val="5000"/>
                  </a:schemeClr>
                </a:solidFill>
              </a:rPr>
              <a:t> </a:t>
            </a:r>
            <a:r>
              <a:rPr lang="en-US" dirty="0" err="1" smtClean="0">
                <a:solidFill>
                  <a:schemeClr val="tx1">
                    <a:lumMod val="95000"/>
                    <a:lumOff val="5000"/>
                  </a:schemeClr>
                </a:solidFill>
              </a:rPr>
              <a:t>kỹ</a:t>
            </a:r>
            <a:r>
              <a:rPr lang="en-US" dirty="0" smtClean="0">
                <a:solidFill>
                  <a:schemeClr val="tx1">
                    <a:lumMod val="95000"/>
                    <a:lumOff val="5000"/>
                  </a:schemeClr>
                </a:solidFill>
              </a:rPr>
              <a:t> </a:t>
            </a:r>
            <a:r>
              <a:rPr lang="en-US" dirty="0" err="1" smtClean="0">
                <a:solidFill>
                  <a:schemeClr val="tx1">
                    <a:lumMod val="95000"/>
                    <a:lumOff val="5000"/>
                  </a:schemeClr>
                </a:solidFill>
              </a:rPr>
              <a:t>nghệ</a:t>
            </a:r>
            <a:r>
              <a:rPr lang="en-US" dirty="0" smtClean="0">
                <a:solidFill>
                  <a:schemeClr val="tx1">
                    <a:lumMod val="95000"/>
                    <a:lumOff val="5000"/>
                  </a:schemeClr>
                </a:solidFill>
              </a:rPr>
              <a:t> </a:t>
            </a:r>
            <a:r>
              <a:rPr lang="en-US" dirty="0" err="1" smtClean="0">
                <a:solidFill>
                  <a:schemeClr val="tx1">
                    <a:lumMod val="95000"/>
                    <a:lumOff val="5000"/>
                  </a:schemeClr>
                </a:solidFill>
              </a:rPr>
              <a:t>xã</a:t>
            </a:r>
            <a:r>
              <a:rPr lang="en-US" dirty="0" smtClean="0">
                <a:solidFill>
                  <a:schemeClr val="tx1">
                    <a:lumMod val="95000"/>
                    <a:lumOff val="5000"/>
                  </a:schemeClr>
                </a:solidFill>
              </a:rPr>
              <a:t> </a:t>
            </a:r>
            <a:r>
              <a:rPr lang="en-US" dirty="0" err="1" smtClean="0">
                <a:solidFill>
                  <a:schemeClr val="tx1">
                    <a:lumMod val="95000"/>
                    <a:lumOff val="5000"/>
                  </a:schemeClr>
                </a:solidFill>
              </a:rPr>
              <a:t>hội</a:t>
            </a:r>
            <a:endParaRPr lang="en-US" dirty="0" smtClean="0">
              <a:solidFill>
                <a:schemeClr val="tx1">
                  <a:lumMod val="95000"/>
                  <a:lumOff val="5000"/>
                </a:schemeClr>
              </a:solidFill>
            </a:endParaRPr>
          </a:p>
          <a:p>
            <a:endParaRPr lang="en-US" dirty="0"/>
          </a:p>
        </p:txBody>
      </p:sp>
      <p:sp>
        <p:nvSpPr>
          <p:cNvPr id="3" name="Title 2"/>
          <p:cNvSpPr>
            <a:spLocks noGrp="1"/>
          </p:cNvSpPr>
          <p:nvPr>
            <p:ph type="title"/>
          </p:nvPr>
        </p:nvSpPr>
        <p:spPr/>
        <p:txBody>
          <a:bodyPr/>
          <a:lstStyle/>
          <a:p>
            <a:r>
              <a:rPr lang="en-US" dirty="0" err="1" smtClean="0"/>
              <a:t>Phương</a:t>
            </a:r>
            <a:r>
              <a:rPr lang="en-US" dirty="0" smtClean="0"/>
              <a:t> </a:t>
            </a:r>
            <a:r>
              <a:rPr lang="en-US" dirty="0" err="1" smtClean="0"/>
              <a:t>pháp</a:t>
            </a:r>
            <a:r>
              <a:rPr lang="en-US" dirty="0" smtClean="0"/>
              <a:t> </a:t>
            </a:r>
            <a:r>
              <a:rPr lang="en-US" dirty="0" err="1" smtClean="0"/>
              <a:t>thu</a:t>
            </a:r>
            <a:r>
              <a:rPr lang="en-US" dirty="0" smtClean="0"/>
              <a:t> </a:t>
            </a:r>
            <a:r>
              <a:rPr lang="en-US" dirty="0" err="1" smtClean="0"/>
              <a:t>thập</a:t>
            </a:r>
            <a:r>
              <a:rPr lang="en-US" dirty="0" smtClean="0"/>
              <a:t> </a:t>
            </a:r>
            <a:r>
              <a:rPr lang="en-US" dirty="0" err="1" smtClean="0"/>
              <a:t>thông</a:t>
            </a:r>
            <a:r>
              <a:rPr lang="en-US" dirty="0" smtClean="0"/>
              <a:t>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67</a:t>
            </a:fld>
            <a:endParaRPr lang="ru-RU" dirty="0"/>
          </a:p>
        </p:txBody>
      </p:sp>
    </p:spTree>
    <p:extLst>
      <p:ext uri="{BB962C8B-B14F-4D97-AF65-F5344CB8AC3E}">
        <p14:creationId xmlns:p14="http://schemas.microsoft.com/office/powerpoint/2010/main" val="12731854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0" y="1371600"/>
            <a:ext cx="9144000" cy="2000250"/>
          </a:xfrm>
        </p:spPr>
        <p:txBody>
          <a:bodyPr>
            <a:normAutofit fontScale="62500" lnSpcReduction="20000"/>
          </a:bodyPr>
          <a:lstStyle/>
          <a:p>
            <a:pPr marL="214313" indent="-214313" algn="just">
              <a:buFont typeface="Wingdings" panose="05000000000000000000" pitchFamily="2" charset="2"/>
              <a:buChar char="q"/>
            </a:pPr>
            <a:r>
              <a:rPr lang="en-US" dirty="0"/>
              <a:t>K</a:t>
            </a:r>
            <a:r>
              <a:rPr lang="vi-VN" dirty="0"/>
              <a:t>ỹ </a:t>
            </a:r>
            <a:r>
              <a:rPr lang="en-US" dirty="0" err="1"/>
              <a:t>nghệ</a:t>
            </a:r>
            <a:r>
              <a:rPr lang="vi-VN" dirty="0"/>
              <a:t> xã hội là một nghệ thuật khai thác hành vi của con người để </a:t>
            </a:r>
            <a:r>
              <a:rPr lang="vi-VN" dirty="0">
                <a:solidFill>
                  <a:srgbClr val="FF0000"/>
                </a:solidFill>
              </a:rPr>
              <a:t>trích xuất thông tin bí mật</a:t>
            </a:r>
            <a:r>
              <a:rPr lang="en-US" dirty="0">
                <a:solidFill>
                  <a:srgbClr val="FF0000"/>
                </a:solidFill>
              </a:rPr>
              <a:t>.</a:t>
            </a:r>
          </a:p>
          <a:p>
            <a:pPr marL="214313" indent="-214313" algn="just">
              <a:buFont typeface="Wingdings" panose="05000000000000000000" pitchFamily="2" charset="2"/>
              <a:buChar char="q"/>
            </a:pPr>
            <a:r>
              <a:rPr lang="en-US" dirty="0"/>
              <a:t>K</a:t>
            </a:r>
            <a:r>
              <a:rPr lang="vi-VN" dirty="0"/>
              <a:t>ỹ </a:t>
            </a:r>
            <a:r>
              <a:rPr lang="en-US" dirty="0" err="1"/>
              <a:t>nghệ</a:t>
            </a:r>
            <a:r>
              <a:rPr lang="vi-VN" dirty="0"/>
              <a:t> xã hội phụ thuộc vào thực tế là </a:t>
            </a:r>
            <a:r>
              <a:rPr lang="vi-VN" dirty="0">
                <a:solidFill>
                  <a:srgbClr val="FF0000"/>
                </a:solidFill>
              </a:rPr>
              <a:t>mọi người không nhận thức </a:t>
            </a:r>
            <a:r>
              <a:rPr lang="vi-VN" dirty="0"/>
              <a:t>được thông tin có giá trị của họ và bất cẩn trong việc bảo vệ nó</a:t>
            </a:r>
            <a:r>
              <a:rPr lang="en-US" dirty="0"/>
              <a:t>.</a:t>
            </a:r>
          </a:p>
          <a:p>
            <a:pPr algn="just"/>
            <a:endParaRPr lang="en-US" dirty="0"/>
          </a:p>
        </p:txBody>
      </p:sp>
      <p:sp>
        <p:nvSpPr>
          <p:cNvPr id="3" name="Title 2"/>
          <p:cNvSpPr>
            <a:spLocks noGrp="1"/>
          </p:cNvSpPr>
          <p:nvPr>
            <p:ph type="title"/>
          </p:nvPr>
        </p:nvSpPr>
        <p:spPr/>
        <p:txBody>
          <a:bodyPr/>
          <a:lstStyle/>
          <a:p>
            <a:r>
              <a:rPr lang="en-US" dirty="0" err="1"/>
              <a:t>Footprinting</a:t>
            </a:r>
            <a:r>
              <a:rPr lang="en-US" dirty="0"/>
              <a:t> </a:t>
            </a:r>
            <a:r>
              <a:rPr lang="en-US" dirty="0" err="1"/>
              <a:t>sử</a:t>
            </a:r>
            <a:r>
              <a:rPr lang="en-US" dirty="0"/>
              <a:t> </a:t>
            </a:r>
            <a:r>
              <a:rPr lang="en-US" dirty="0" err="1"/>
              <a:t>dụng</a:t>
            </a:r>
            <a:r>
              <a:rPr lang="en-US" dirty="0"/>
              <a:t> </a:t>
            </a:r>
            <a:r>
              <a:rPr lang="en-US" dirty="0" err="1"/>
              <a:t>kỹ</a:t>
            </a:r>
            <a:r>
              <a:rPr lang="en-US" dirty="0"/>
              <a:t> </a:t>
            </a:r>
            <a:r>
              <a:rPr lang="en-US" dirty="0" err="1"/>
              <a:t>nghệ</a:t>
            </a:r>
            <a:r>
              <a:rPr lang="en-US" dirty="0"/>
              <a:t> </a:t>
            </a:r>
            <a:r>
              <a:rPr lang="en-US" dirty="0" err="1"/>
              <a:t>xã</a:t>
            </a:r>
            <a:r>
              <a:rPr lang="en-US" dirty="0"/>
              <a:t> </a:t>
            </a:r>
            <a:r>
              <a:rPr lang="en-US" dirty="0" err="1"/>
              <a:t>hội</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68</a:t>
            </a:fld>
            <a:endParaRPr lang="ru-RU" dirty="0"/>
          </a:p>
        </p:txBody>
      </p:sp>
      <p:sp>
        <p:nvSpPr>
          <p:cNvPr id="5" name="Content Placeholder 2"/>
          <p:cNvSpPr>
            <a:spLocks noGrp="1"/>
          </p:cNvSpPr>
          <p:nvPr/>
        </p:nvSpPr>
        <p:spPr>
          <a:xfrm>
            <a:off x="0" y="3314701"/>
            <a:ext cx="5029200" cy="2461022"/>
          </a:xfrm>
          <a:prstGeom prst="rect">
            <a:avLst/>
          </a:prstGeom>
        </p:spPr>
        <p:txBody>
          <a:bodyPr vert="horz" lIns="68580" tIns="34290" rIns="68580" bIns="3429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100" b="1" dirty="0" err="1">
                <a:solidFill>
                  <a:schemeClr val="accent5"/>
                </a:solidFill>
                <a:latin typeface="Tahoma" pitchFamily="34" charset="0"/>
                <a:ea typeface="Tahoma" pitchFamily="34" charset="0"/>
                <a:cs typeface="Tahoma" pitchFamily="34" charset="0"/>
              </a:rPr>
              <a:t>Thông</a:t>
            </a:r>
            <a:r>
              <a:rPr lang="en-US" sz="2100" b="1" dirty="0">
                <a:solidFill>
                  <a:schemeClr val="accent5"/>
                </a:solidFill>
                <a:latin typeface="Tahoma" pitchFamily="34" charset="0"/>
                <a:ea typeface="Tahoma" pitchFamily="34" charset="0"/>
                <a:cs typeface="Tahoma" pitchFamily="34" charset="0"/>
              </a:rPr>
              <a:t> tin </a:t>
            </a:r>
            <a:r>
              <a:rPr lang="en-US" sz="2100" b="1" dirty="0" err="1">
                <a:solidFill>
                  <a:schemeClr val="accent5"/>
                </a:solidFill>
                <a:latin typeface="Tahoma" pitchFamily="34" charset="0"/>
                <a:ea typeface="Tahoma" pitchFamily="34" charset="0"/>
                <a:cs typeface="Tahoma" pitchFamily="34" charset="0"/>
              </a:rPr>
              <a:t>thu</a:t>
            </a:r>
            <a:r>
              <a:rPr lang="en-US" sz="2100" b="1" dirty="0">
                <a:solidFill>
                  <a:schemeClr val="accent5"/>
                </a:solidFill>
                <a:latin typeface="Tahoma" pitchFamily="34" charset="0"/>
                <a:ea typeface="Tahoma" pitchFamily="34" charset="0"/>
                <a:cs typeface="Tahoma" pitchFamily="34" charset="0"/>
              </a:rPr>
              <a:t> </a:t>
            </a:r>
            <a:r>
              <a:rPr lang="en-US" sz="2100" b="1" dirty="0" err="1">
                <a:solidFill>
                  <a:schemeClr val="accent5"/>
                </a:solidFill>
                <a:latin typeface="Tahoma" pitchFamily="34" charset="0"/>
                <a:ea typeface="Tahoma" pitchFamily="34" charset="0"/>
                <a:cs typeface="Tahoma" pitchFamily="34" charset="0"/>
              </a:rPr>
              <a:t>được</a:t>
            </a:r>
            <a:r>
              <a:rPr lang="en-US" sz="2100" b="1" dirty="0">
                <a:solidFill>
                  <a:schemeClr val="accent5"/>
                </a:solidFill>
                <a:latin typeface="Tahoma" pitchFamily="34" charset="0"/>
                <a:ea typeface="Tahoma" pitchFamily="34" charset="0"/>
                <a:cs typeface="Tahoma" pitchFamily="34" charset="0"/>
              </a:rPr>
              <a:t> qua </a:t>
            </a:r>
            <a:r>
              <a:rPr lang="en-US" sz="2100" b="1" dirty="0" err="1">
                <a:solidFill>
                  <a:schemeClr val="accent5"/>
                </a:solidFill>
                <a:latin typeface="Tahoma" pitchFamily="34" charset="0"/>
                <a:ea typeface="Tahoma" pitchFamily="34" charset="0"/>
                <a:cs typeface="Tahoma" pitchFamily="34" charset="0"/>
              </a:rPr>
              <a:t>Kỹ</a:t>
            </a:r>
            <a:r>
              <a:rPr lang="en-US" sz="2100" b="1" dirty="0">
                <a:solidFill>
                  <a:schemeClr val="accent5"/>
                </a:solidFill>
                <a:latin typeface="Tahoma" pitchFamily="34" charset="0"/>
                <a:ea typeface="Tahoma" pitchFamily="34" charset="0"/>
                <a:cs typeface="Tahoma" pitchFamily="34" charset="0"/>
              </a:rPr>
              <a:t> </a:t>
            </a:r>
            <a:r>
              <a:rPr lang="en-US" sz="2100" b="1" dirty="0" err="1">
                <a:solidFill>
                  <a:schemeClr val="accent5"/>
                </a:solidFill>
                <a:latin typeface="Tahoma" pitchFamily="34" charset="0"/>
                <a:ea typeface="Tahoma" pitchFamily="34" charset="0"/>
                <a:cs typeface="Tahoma" pitchFamily="34" charset="0"/>
              </a:rPr>
              <a:t>nghệ</a:t>
            </a:r>
            <a:r>
              <a:rPr lang="en-US" sz="2100" b="1" dirty="0">
                <a:solidFill>
                  <a:schemeClr val="accent5"/>
                </a:solidFill>
                <a:latin typeface="Tahoma" pitchFamily="34" charset="0"/>
                <a:ea typeface="Tahoma" pitchFamily="34" charset="0"/>
                <a:cs typeface="Tahoma" pitchFamily="34" charset="0"/>
              </a:rPr>
              <a:t> </a:t>
            </a:r>
            <a:r>
              <a:rPr lang="en-US" sz="2100" b="1" dirty="0" err="1">
                <a:solidFill>
                  <a:schemeClr val="accent5"/>
                </a:solidFill>
                <a:latin typeface="Tahoma" pitchFamily="34" charset="0"/>
                <a:ea typeface="Tahoma" pitchFamily="34" charset="0"/>
                <a:cs typeface="Tahoma" pitchFamily="34" charset="0"/>
              </a:rPr>
              <a:t>xã</a:t>
            </a:r>
            <a:r>
              <a:rPr lang="en-US" sz="2100" b="1" dirty="0">
                <a:solidFill>
                  <a:schemeClr val="accent5"/>
                </a:solidFill>
                <a:latin typeface="Tahoma" pitchFamily="34" charset="0"/>
                <a:ea typeface="Tahoma" pitchFamily="34" charset="0"/>
                <a:cs typeface="Tahoma" pitchFamily="34" charset="0"/>
              </a:rPr>
              <a:t> </a:t>
            </a:r>
            <a:r>
              <a:rPr lang="en-US" sz="2100" b="1" dirty="0" err="1">
                <a:solidFill>
                  <a:schemeClr val="accent5"/>
                </a:solidFill>
                <a:latin typeface="Tahoma" pitchFamily="34" charset="0"/>
                <a:ea typeface="Tahoma" pitchFamily="34" charset="0"/>
                <a:cs typeface="Tahoma" pitchFamily="34" charset="0"/>
              </a:rPr>
              <a:t>hội</a:t>
            </a:r>
            <a:r>
              <a:rPr lang="en-US" sz="2100" b="1" dirty="0">
                <a:solidFill>
                  <a:schemeClr val="accent5"/>
                </a:solidFill>
                <a:latin typeface="Tahoma" pitchFamily="34" charset="0"/>
                <a:ea typeface="Tahoma" pitchFamily="34" charset="0"/>
                <a:cs typeface="Tahoma" pitchFamily="34" charset="0"/>
              </a:rPr>
              <a:t>:</a:t>
            </a:r>
          </a:p>
          <a:p>
            <a:pPr algn="just"/>
            <a:r>
              <a:rPr lang="en-US" sz="2100" dirty="0" err="1">
                <a:latin typeface="Tahoma" pitchFamily="34" charset="0"/>
                <a:ea typeface="Tahoma" pitchFamily="34" charset="0"/>
                <a:cs typeface="Tahoma" pitchFamily="34" charset="0"/>
              </a:rPr>
              <a:t>Số</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thẻ</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tín</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dụng</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và</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số</a:t>
            </a:r>
            <a:r>
              <a:rPr lang="en-US" sz="2100" dirty="0">
                <a:latin typeface="Tahoma" pitchFamily="34" charset="0"/>
                <a:ea typeface="Tahoma" pitchFamily="34" charset="0"/>
                <a:cs typeface="Tahoma" pitchFamily="34" charset="0"/>
              </a:rPr>
              <a:t> an </a:t>
            </a:r>
            <a:r>
              <a:rPr lang="en-US" sz="2100" dirty="0" err="1">
                <a:latin typeface="Tahoma" pitchFamily="34" charset="0"/>
                <a:ea typeface="Tahoma" pitchFamily="34" charset="0"/>
                <a:cs typeface="Tahoma" pitchFamily="34" charset="0"/>
              </a:rPr>
              <a:t>ninh</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xã</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hội</a:t>
            </a:r>
            <a:r>
              <a:rPr lang="en-US" sz="2100" dirty="0">
                <a:latin typeface="Tahoma" pitchFamily="34" charset="0"/>
                <a:ea typeface="Tahoma" pitchFamily="34" charset="0"/>
                <a:cs typeface="Tahoma" pitchFamily="34" charset="0"/>
              </a:rPr>
              <a:t>.</a:t>
            </a:r>
          </a:p>
          <a:p>
            <a:pPr algn="just"/>
            <a:r>
              <a:rPr lang="en-US" sz="2100" dirty="0" err="1">
                <a:latin typeface="Tahoma" pitchFamily="34" charset="0"/>
                <a:ea typeface="Tahoma" pitchFamily="34" charset="0"/>
                <a:cs typeface="Tahoma" pitchFamily="34" charset="0"/>
              </a:rPr>
              <a:t>Tên</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người</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dùng</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và</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mật</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khẩu</a:t>
            </a:r>
            <a:r>
              <a:rPr lang="en-US" sz="2100" dirty="0">
                <a:latin typeface="Tahoma" pitchFamily="34" charset="0"/>
                <a:ea typeface="Tahoma" pitchFamily="34" charset="0"/>
                <a:cs typeface="Tahoma" pitchFamily="34" charset="0"/>
              </a:rPr>
              <a:t>.</a:t>
            </a:r>
          </a:p>
          <a:p>
            <a:pPr algn="just"/>
            <a:r>
              <a:rPr lang="en-US" sz="2100" dirty="0" err="1">
                <a:latin typeface="Tahoma" pitchFamily="34" charset="0"/>
                <a:ea typeface="Tahoma" pitchFamily="34" charset="0"/>
                <a:cs typeface="Tahoma" pitchFamily="34" charset="0"/>
              </a:rPr>
              <a:t>Các</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sản</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phẩm</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bảo</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mật</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đang</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sử</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dụng</a:t>
            </a:r>
            <a:r>
              <a:rPr lang="en-US" sz="2100" dirty="0">
                <a:latin typeface="Tahoma" pitchFamily="34" charset="0"/>
                <a:ea typeface="Tahoma" pitchFamily="34" charset="0"/>
                <a:cs typeface="Tahoma" pitchFamily="34" charset="0"/>
              </a:rPr>
              <a:t>.</a:t>
            </a:r>
          </a:p>
          <a:p>
            <a:pPr algn="just"/>
            <a:r>
              <a:rPr lang="en-US" sz="2100" dirty="0" err="1">
                <a:latin typeface="Tahoma" pitchFamily="34" charset="0"/>
                <a:ea typeface="Tahoma" pitchFamily="34" charset="0"/>
                <a:cs typeface="Tahoma" pitchFamily="34" charset="0"/>
              </a:rPr>
              <a:t>Hệ</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điều</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hành</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và</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phiên</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bản</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phần</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mềm</a:t>
            </a:r>
            <a:r>
              <a:rPr lang="en-US" sz="2100" dirty="0">
                <a:latin typeface="Tahoma" pitchFamily="34" charset="0"/>
                <a:ea typeface="Tahoma" pitchFamily="34" charset="0"/>
                <a:cs typeface="Tahoma" pitchFamily="34" charset="0"/>
              </a:rPr>
              <a:t>.</a:t>
            </a:r>
          </a:p>
          <a:p>
            <a:pPr algn="just"/>
            <a:r>
              <a:rPr lang="en-US" sz="2100" dirty="0" err="1">
                <a:latin typeface="Tahoma" pitchFamily="34" charset="0"/>
                <a:ea typeface="Tahoma" pitchFamily="34" charset="0"/>
                <a:cs typeface="Tahoma" pitchFamily="34" charset="0"/>
              </a:rPr>
              <a:t>Thông</a:t>
            </a:r>
            <a:r>
              <a:rPr lang="en-US" sz="2100" dirty="0">
                <a:latin typeface="Tahoma" pitchFamily="34" charset="0"/>
                <a:ea typeface="Tahoma" pitchFamily="34" charset="0"/>
                <a:cs typeface="Tahoma" pitchFamily="34" charset="0"/>
              </a:rPr>
              <a:t> tin </a:t>
            </a:r>
            <a:r>
              <a:rPr lang="en-US" sz="2100" dirty="0" err="1">
                <a:latin typeface="Tahoma" pitchFamily="34" charset="0"/>
                <a:ea typeface="Tahoma" pitchFamily="34" charset="0"/>
                <a:cs typeface="Tahoma" pitchFamily="34" charset="0"/>
              </a:rPr>
              <a:t>phân</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bố</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các</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tầng</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mạng</a:t>
            </a:r>
            <a:r>
              <a:rPr lang="en-US" sz="2100" dirty="0">
                <a:latin typeface="Tahoma" pitchFamily="34" charset="0"/>
                <a:ea typeface="Tahoma" pitchFamily="34" charset="0"/>
                <a:cs typeface="Tahoma" pitchFamily="34" charset="0"/>
              </a:rPr>
              <a:t>.</a:t>
            </a:r>
          </a:p>
          <a:p>
            <a:pPr algn="just"/>
            <a:r>
              <a:rPr lang="en-US" sz="2100" dirty="0" err="1">
                <a:latin typeface="Tahoma" pitchFamily="34" charset="0"/>
                <a:ea typeface="Tahoma" pitchFamily="34" charset="0"/>
                <a:cs typeface="Tahoma" pitchFamily="34" charset="0"/>
              </a:rPr>
              <a:t>Địa</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chỉ</a:t>
            </a:r>
            <a:r>
              <a:rPr lang="en-US" sz="2100" dirty="0">
                <a:latin typeface="Tahoma" pitchFamily="34" charset="0"/>
                <a:ea typeface="Tahoma" pitchFamily="34" charset="0"/>
                <a:cs typeface="Tahoma" pitchFamily="34" charset="0"/>
              </a:rPr>
              <a:t> IP </a:t>
            </a:r>
            <a:r>
              <a:rPr lang="en-US" sz="2100" dirty="0" err="1">
                <a:latin typeface="Tahoma" pitchFamily="34" charset="0"/>
                <a:ea typeface="Tahoma" pitchFamily="34" charset="0"/>
                <a:cs typeface="Tahoma" pitchFamily="34" charset="0"/>
              </a:rPr>
              <a:t>và</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tên</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máy</a:t>
            </a:r>
            <a:r>
              <a:rPr lang="en-US" sz="2100" dirty="0">
                <a:latin typeface="Tahoma" pitchFamily="34" charset="0"/>
                <a:ea typeface="Tahoma" pitchFamily="34" charset="0"/>
                <a:cs typeface="Tahoma" pitchFamily="34" charset="0"/>
              </a:rPr>
              <a:t> </a:t>
            </a:r>
            <a:r>
              <a:rPr lang="en-US" sz="2100" dirty="0" err="1">
                <a:latin typeface="Tahoma" pitchFamily="34" charset="0"/>
                <a:ea typeface="Tahoma" pitchFamily="34" charset="0"/>
                <a:cs typeface="Tahoma" pitchFamily="34" charset="0"/>
              </a:rPr>
              <a:t>chủ</a:t>
            </a:r>
            <a:r>
              <a:rPr lang="en-US" sz="2100" dirty="0">
                <a:latin typeface="Tahoma" pitchFamily="34" charset="0"/>
                <a:ea typeface="Tahoma" pitchFamily="34" charset="0"/>
                <a:cs typeface="Tahoma" pitchFamily="34" charset="0"/>
              </a:rPr>
              <a:t>.</a:t>
            </a:r>
          </a:p>
        </p:txBody>
      </p:sp>
      <p:sp>
        <p:nvSpPr>
          <p:cNvPr id="6" name="Content Placeholder 3"/>
          <p:cNvSpPr>
            <a:spLocks noGrp="1"/>
          </p:cNvSpPr>
          <p:nvPr/>
        </p:nvSpPr>
        <p:spPr>
          <a:xfrm>
            <a:off x="5029200" y="3267075"/>
            <a:ext cx="4114800" cy="273127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950" b="1" dirty="0" err="1">
                <a:solidFill>
                  <a:schemeClr val="accent5"/>
                </a:solidFill>
                <a:latin typeface="Tahoma" pitchFamily="34" charset="0"/>
                <a:ea typeface="Tahoma" pitchFamily="34" charset="0"/>
                <a:cs typeface="Tahoma" pitchFamily="34" charset="0"/>
              </a:rPr>
              <a:t>Một</a:t>
            </a:r>
            <a:r>
              <a:rPr lang="en-US" sz="1950" b="1" dirty="0">
                <a:solidFill>
                  <a:schemeClr val="accent5"/>
                </a:solidFill>
                <a:latin typeface="Tahoma" pitchFamily="34" charset="0"/>
                <a:ea typeface="Tahoma" pitchFamily="34" charset="0"/>
                <a:cs typeface="Tahoma" pitchFamily="34" charset="0"/>
              </a:rPr>
              <a:t> </a:t>
            </a:r>
            <a:r>
              <a:rPr lang="en-US" sz="1950" b="1" dirty="0" err="1">
                <a:solidFill>
                  <a:schemeClr val="accent5"/>
                </a:solidFill>
                <a:latin typeface="Tahoma" pitchFamily="34" charset="0"/>
                <a:ea typeface="Tahoma" pitchFamily="34" charset="0"/>
                <a:cs typeface="Tahoma" pitchFamily="34" charset="0"/>
              </a:rPr>
              <a:t>số</a:t>
            </a:r>
            <a:r>
              <a:rPr lang="en-US" sz="1950" b="1" dirty="0">
                <a:solidFill>
                  <a:schemeClr val="accent5"/>
                </a:solidFill>
                <a:latin typeface="Tahoma" pitchFamily="34" charset="0"/>
                <a:ea typeface="Tahoma" pitchFamily="34" charset="0"/>
                <a:cs typeface="Tahoma" pitchFamily="34" charset="0"/>
              </a:rPr>
              <a:t> </a:t>
            </a:r>
            <a:r>
              <a:rPr lang="en-US" sz="1950" b="1" dirty="0" err="1">
                <a:solidFill>
                  <a:schemeClr val="accent5"/>
                </a:solidFill>
                <a:latin typeface="Tahoma" pitchFamily="34" charset="0"/>
                <a:ea typeface="Tahoma" pitchFamily="34" charset="0"/>
                <a:cs typeface="Tahoma" pitchFamily="34" charset="0"/>
              </a:rPr>
              <a:t>kỹ</a:t>
            </a:r>
            <a:r>
              <a:rPr lang="en-US" sz="1950" b="1" dirty="0">
                <a:solidFill>
                  <a:schemeClr val="accent5"/>
                </a:solidFill>
                <a:latin typeface="Tahoma" pitchFamily="34" charset="0"/>
                <a:ea typeface="Tahoma" pitchFamily="34" charset="0"/>
                <a:cs typeface="Tahoma" pitchFamily="34" charset="0"/>
              </a:rPr>
              <a:t> </a:t>
            </a:r>
            <a:r>
              <a:rPr lang="en-US" sz="1950" b="1" dirty="0" err="1">
                <a:solidFill>
                  <a:schemeClr val="accent5"/>
                </a:solidFill>
                <a:latin typeface="Tahoma" pitchFamily="34" charset="0"/>
                <a:ea typeface="Tahoma" pitchFamily="34" charset="0"/>
                <a:cs typeface="Tahoma" pitchFamily="34" charset="0"/>
              </a:rPr>
              <a:t>thuật</a:t>
            </a:r>
            <a:r>
              <a:rPr lang="en-US" sz="1950" b="1" dirty="0">
                <a:solidFill>
                  <a:schemeClr val="accent5"/>
                </a:solidFill>
                <a:latin typeface="Tahoma" pitchFamily="34" charset="0"/>
                <a:ea typeface="Tahoma" pitchFamily="34" charset="0"/>
                <a:cs typeface="Tahoma" pitchFamily="34" charset="0"/>
              </a:rPr>
              <a:t>:</a:t>
            </a:r>
          </a:p>
          <a:p>
            <a:pPr algn="just"/>
            <a:r>
              <a:rPr lang="en-US" sz="1950" dirty="0" err="1">
                <a:latin typeface="Tahoma" pitchFamily="34" charset="0"/>
                <a:ea typeface="Tahoma" pitchFamily="34" charset="0"/>
                <a:cs typeface="Tahoma" pitchFamily="34" charset="0"/>
              </a:rPr>
              <a:t>Nghe</a:t>
            </a:r>
            <a:r>
              <a:rPr lang="en-US" sz="1950" dirty="0">
                <a:latin typeface="Tahoma" pitchFamily="34" charset="0"/>
                <a:ea typeface="Tahoma" pitchFamily="34" charset="0"/>
                <a:cs typeface="Tahoma" pitchFamily="34" charset="0"/>
              </a:rPr>
              <a:t> </a:t>
            </a:r>
            <a:r>
              <a:rPr lang="en-US" sz="1950" dirty="0" err="1">
                <a:latin typeface="Tahoma" pitchFamily="34" charset="0"/>
                <a:ea typeface="Tahoma" pitchFamily="34" charset="0"/>
                <a:cs typeface="Tahoma" pitchFamily="34" charset="0"/>
              </a:rPr>
              <a:t>lén</a:t>
            </a:r>
            <a:endParaRPr lang="en-US" sz="1950" dirty="0">
              <a:latin typeface="Tahoma" pitchFamily="34" charset="0"/>
              <a:ea typeface="Tahoma" pitchFamily="34" charset="0"/>
              <a:cs typeface="Tahoma" pitchFamily="34" charset="0"/>
            </a:endParaRPr>
          </a:p>
          <a:p>
            <a:pPr algn="just"/>
            <a:r>
              <a:rPr lang="en-US" sz="1950" dirty="0" err="1">
                <a:latin typeface="Tahoma" pitchFamily="34" charset="0"/>
                <a:ea typeface="Tahoma" pitchFamily="34" charset="0"/>
                <a:cs typeface="Tahoma" pitchFamily="34" charset="0"/>
              </a:rPr>
              <a:t>Nhìn</a:t>
            </a:r>
            <a:r>
              <a:rPr lang="en-US" sz="1950" dirty="0">
                <a:latin typeface="Tahoma" pitchFamily="34" charset="0"/>
                <a:ea typeface="Tahoma" pitchFamily="34" charset="0"/>
                <a:cs typeface="Tahoma" pitchFamily="34" charset="0"/>
              </a:rPr>
              <a:t> </a:t>
            </a:r>
            <a:r>
              <a:rPr lang="en-US" sz="1950" dirty="0" err="1">
                <a:latin typeface="Tahoma" pitchFamily="34" charset="0"/>
                <a:ea typeface="Tahoma" pitchFamily="34" charset="0"/>
                <a:cs typeface="Tahoma" pitchFamily="34" charset="0"/>
              </a:rPr>
              <a:t>lén</a:t>
            </a:r>
            <a:endParaRPr lang="en-US" sz="1950" dirty="0">
              <a:latin typeface="Tahoma" pitchFamily="34" charset="0"/>
              <a:ea typeface="Tahoma" pitchFamily="34" charset="0"/>
              <a:cs typeface="Tahoma" pitchFamily="34" charset="0"/>
            </a:endParaRPr>
          </a:p>
          <a:p>
            <a:pPr algn="just"/>
            <a:r>
              <a:rPr lang="en-US" sz="1950" dirty="0" err="1">
                <a:latin typeface="Tahoma" pitchFamily="34" charset="0"/>
                <a:ea typeface="Tahoma" pitchFamily="34" charset="0"/>
                <a:cs typeface="Tahoma" pitchFamily="34" charset="0"/>
              </a:rPr>
              <a:t>Điều</a:t>
            </a:r>
            <a:r>
              <a:rPr lang="en-US" sz="1950" dirty="0">
                <a:latin typeface="Tahoma" pitchFamily="34" charset="0"/>
                <a:ea typeface="Tahoma" pitchFamily="34" charset="0"/>
                <a:cs typeface="Tahoma" pitchFamily="34" charset="0"/>
              </a:rPr>
              <a:t> </a:t>
            </a:r>
            <a:r>
              <a:rPr lang="en-US" sz="1950" dirty="0" err="1">
                <a:latin typeface="Tahoma" pitchFamily="34" charset="0"/>
                <a:ea typeface="Tahoma" pitchFamily="34" charset="0"/>
                <a:cs typeface="Tahoma" pitchFamily="34" charset="0"/>
              </a:rPr>
              <a:t>tra</a:t>
            </a:r>
            <a:r>
              <a:rPr lang="en-US" sz="1950" dirty="0">
                <a:latin typeface="Tahoma" pitchFamily="34" charset="0"/>
                <a:ea typeface="Tahoma" pitchFamily="34" charset="0"/>
                <a:cs typeface="Tahoma" pitchFamily="34" charset="0"/>
              </a:rPr>
              <a:t> </a:t>
            </a:r>
            <a:r>
              <a:rPr lang="en-US" sz="1950" dirty="0" err="1">
                <a:latin typeface="Tahoma" pitchFamily="34" charset="0"/>
                <a:ea typeface="Tahoma" pitchFamily="34" charset="0"/>
                <a:cs typeface="Tahoma" pitchFamily="34" charset="0"/>
              </a:rPr>
              <a:t>tập</a:t>
            </a:r>
            <a:r>
              <a:rPr lang="en-US" sz="1950" dirty="0">
                <a:latin typeface="Tahoma" pitchFamily="34" charset="0"/>
                <a:ea typeface="Tahoma" pitchFamily="34" charset="0"/>
                <a:cs typeface="Tahoma" pitchFamily="34" charset="0"/>
              </a:rPr>
              <a:t> tin </a:t>
            </a:r>
            <a:r>
              <a:rPr lang="en-US" sz="1950" dirty="0" err="1">
                <a:latin typeface="Tahoma" pitchFamily="34" charset="0"/>
                <a:ea typeface="Tahoma" pitchFamily="34" charset="0"/>
                <a:cs typeface="Tahoma" pitchFamily="34" charset="0"/>
              </a:rPr>
              <a:t>rác</a:t>
            </a:r>
            <a:endParaRPr lang="en-US" sz="1950" dirty="0">
              <a:latin typeface="Tahoma" pitchFamily="34" charset="0"/>
              <a:ea typeface="Tahoma" pitchFamily="34" charset="0"/>
              <a:cs typeface="Tahoma" pitchFamily="34" charset="0"/>
            </a:endParaRPr>
          </a:p>
          <a:p>
            <a:pPr algn="just"/>
            <a:r>
              <a:rPr lang="en-US" sz="1950" dirty="0" err="1">
                <a:latin typeface="Tahoma" pitchFamily="34" charset="0"/>
                <a:ea typeface="Tahoma" pitchFamily="34" charset="0"/>
                <a:cs typeface="Tahoma" pitchFamily="34" charset="0"/>
              </a:rPr>
              <a:t>Mạo</a:t>
            </a:r>
            <a:r>
              <a:rPr lang="en-US" sz="1950" dirty="0">
                <a:latin typeface="Tahoma" pitchFamily="34" charset="0"/>
                <a:ea typeface="Tahoma" pitchFamily="34" charset="0"/>
                <a:cs typeface="Tahoma" pitchFamily="34" charset="0"/>
              </a:rPr>
              <a:t> </a:t>
            </a:r>
            <a:r>
              <a:rPr lang="en-US" sz="1950" dirty="0" err="1">
                <a:latin typeface="Tahoma" pitchFamily="34" charset="0"/>
                <a:ea typeface="Tahoma" pitchFamily="34" charset="0"/>
                <a:cs typeface="Tahoma" pitchFamily="34" charset="0"/>
              </a:rPr>
              <a:t>danh</a:t>
            </a:r>
            <a:endParaRPr lang="en-US" sz="195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6779010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3"/>
            <p:extLst/>
          </p:nvPr>
        </p:nvGraphicFramePr>
        <p:xfrm>
          <a:off x="228600" y="1485900"/>
          <a:ext cx="8686800" cy="3935034"/>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671835">
                <a:tc>
                  <a:txBody>
                    <a:bodyPr/>
                    <a:lstStyle/>
                    <a:p>
                      <a:r>
                        <a:rPr lang="en-US" sz="1800" dirty="0"/>
                        <a:t>Eavesdropping</a:t>
                      </a:r>
                    </a:p>
                  </a:txBody>
                  <a:tcPr marL="68580" marR="68580" marT="34290" marB="34290"/>
                </a:tc>
                <a:tc>
                  <a:txBody>
                    <a:bodyPr/>
                    <a:lstStyle/>
                    <a:p>
                      <a:r>
                        <a:rPr lang="en-US" sz="1800" dirty="0"/>
                        <a:t>Shoulder Surfing</a:t>
                      </a:r>
                    </a:p>
                  </a:txBody>
                  <a:tcPr marL="68580" marR="68580" marT="34290" marB="34290"/>
                </a:tc>
                <a:tc>
                  <a:txBody>
                    <a:bodyPr/>
                    <a:lstStyle/>
                    <a:p>
                      <a:r>
                        <a:rPr lang="en-US" sz="1800" dirty="0"/>
                        <a:t>Dumpster Diving</a:t>
                      </a:r>
                    </a:p>
                  </a:txBody>
                  <a:tcPr marL="68580" marR="68580" marT="34290" marB="34290"/>
                </a:tc>
                <a:extLst>
                  <a:ext uri="{0D108BD9-81ED-4DB2-BD59-A6C34878D82A}">
                    <a16:rowId xmlns:a16="http://schemas.microsoft.com/office/drawing/2014/main" val="10000"/>
                  </a:ext>
                </a:extLst>
              </a:tr>
              <a:tr h="3263199">
                <a:tc>
                  <a:txBody>
                    <a:bodyPr/>
                    <a:lstStyle/>
                    <a:p>
                      <a:pPr marL="285750" indent="-285750">
                        <a:buFontTx/>
                        <a:buChar char="-"/>
                      </a:pPr>
                      <a:r>
                        <a:rPr lang="en-US" sz="1800" dirty="0"/>
                        <a:t>Eavesdropping</a:t>
                      </a:r>
                      <a:r>
                        <a:rPr lang="en-US" sz="1800" baseline="0" dirty="0"/>
                        <a:t> </a:t>
                      </a:r>
                      <a:r>
                        <a:rPr lang="en-US" sz="1800" baseline="0" dirty="0" err="1"/>
                        <a:t>là</a:t>
                      </a:r>
                      <a:r>
                        <a:rPr lang="en-US" sz="1800" baseline="0" dirty="0"/>
                        <a:t> </a:t>
                      </a:r>
                      <a:r>
                        <a:rPr lang="en-US" sz="1800" baseline="0" dirty="0" err="1"/>
                        <a:t>nghe</a:t>
                      </a:r>
                      <a:r>
                        <a:rPr lang="en-US" sz="1800" baseline="0" dirty="0"/>
                        <a:t> </a:t>
                      </a:r>
                      <a:r>
                        <a:rPr lang="en-US" sz="1800" baseline="0" dirty="0" err="1"/>
                        <a:t>lén</a:t>
                      </a:r>
                      <a:r>
                        <a:rPr lang="en-US" sz="1800" baseline="0" dirty="0"/>
                        <a:t> </a:t>
                      </a:r>
                      <a:r>
                        <a:rPr lang="en-US" sz="1800" baseline="0" dirty="0" err="1"/>
                        <a:t>hoặc</a:t>
                      </a:r>
                      <a:r>
                        <a:rPr lang="en-US" sz="1800" baseline="0" dirty="0"/>
                        <a:t> </a:t>
                      </a:r>
                      <a:r>
                        <a:rPr lang="en-US" sz="1800" baseline="0" dirty="0" err="1"/>
                        <a:t>đọc</a:t>
                      </a:r>
                      <a:r>
                        <a:rPr lang="en-US" sz="1800" baseline="0" dirty="0"/>
                        <a:t> </a:t>
                      </a:r>
                      <a:r>
                        <a:rPr lang="en-US" sz="1800" baseline="0" dirty="0" err="1"/>
                        <a:t>trộm</a:t>
                      </a:r>
                      <a:r>
                        <a:rPr lang="en-US" sz="1800" baseline="0" dirty="0"/>
                        <a:t> </a:t>
                      </a:r>
                      <a:r>
                        <a:rPr lang="en-US" sz="1800" baseline="0" dirty="0" err="1"/>
                        <a:t>các</a:t>
                      </a:r>
                      <a:r>
                        <a:rPr lang="en-US" sz="1800" baseline="0" dirty="0"/>
                        <a:t> </a:t>
                      </a:r>
                      <a:r>
                        <a:rPr lang="en-US" sz="1800" baseline="0" dirty="0" err="1"/>
                        <a:t>thông</a:t>
                      </a:r>
                      <a:r>
                        <a:rPr lang="en-US" sz="1800" baseline="0" dirty="0"/>
                        <a:t> tin.</a:t>
                      </a:r>
                    </a:p>
                    <a:p>
                      <a:pPr marL="285750" indent="-285750">
                        <a:buFontTx/>
                        <a:buChar char="-"/>
                      </a:pPr>
                      <a:r>
                        <a:rPr lang="en-US" sz="1800" baseline="0" dirty="0" err="1"/>
                        <a:t>Lấy</a:t>
                      </a:r>
                      <a:r>
                        <a:rPr lang="en-US" sz="1800" baseline="0" dirty="0"/>
                        <a:t> </a:t>
                      </a:r>
                      <a:r>
                        <a:rPr lang="en-US" sz="1800" baseline="0" dirty="0" err="1"/>
                        <a:t>được</a:t>
                      </a:r>
                      <a:r>
                        <a:rPr lang="en-US" sz="1800" baseline="0" dirty="0"/>
                        <a:t> </a:t>
                      </a:r>
                      <a:r>
                        <a:rPr lang="en-US" sz="1800" baseline="0" dirty="0" err="1"/>
                        <a:t>thông</a:t>
                      </a:r>
                      <a:r>
                        <a:rPr lang="en-US" sz="1800" baseline="0" dirty="0"/>
                        <a:t> tin </a:t>
                      </a:r>
                      <a:r>
                        <a:rPr lang="en-US" sz="1800" baseline="0" dirty="0" err="1"/>
                        <a:t>từ</a:t>
                      </a:r>
                      <a:r>
                        <a:rPr lang="en-US" sz="1800" baseline="0" dirty="0"/>
                        <a:t> </a:t>
                      </a:r>
                      <a:r>
                        <a:rPr lang="en-US" sz="1800" baseline="0" dirty="0" err="1"/>
                        <a:t>tất</a:t>
                      </a:r>
                      <a:r>
                        <a:rPr lang="en-US" sz="1800" baseline="0" dirty="0"/>
                        <a:t> </a:t>
                      </a:r>
                      <a:r>
                        <a:rPr lang="en-US" sz="1800" baseline="0" dirty="0" err="1"/>
                        <a:t>cả</a:t>
                      </a:r>
                      <a:r>
                        <a:rPr lang="en-US" sz="1800" baseline="0" dirty="0"/>
                        <a:t> </a:t>
                      </a:r>
                      <a:r>
                        <a:rPr lang="en-US" sz="1800" baseline="0" dirty="0" err="1"/>
                        <a:t>các</a:t>
                      </a:r>
                      <a:r>
                        <a:rPr lang="en-US" sz="1800" baseline="0" dirty="0"/>
                        <a:t> </a:t>
                      </a:r>
                      <a:r>
                        <a:rPr lang="en-US" sz="1800" baseline="0" dirty="0" err="1"/>
                        <a:t>định</a:t>
                      </a:r>
                      <a:r>
                        <a:rPr lang="en-US" sz="1800" baseline="0" dirty="0"/>
                        <a:t> </a:t>
                      </a:r>
                      <a:r>
                        <a:rPr lang="en-US" sz="1800" baseline="0" dirty="0" err="1"/>
                        <a:t>dạng</a:t>
                      </a:r>
                      <a:r>
                        <a:rPr lang="en-US" sz="1800" baseline="0" dirty="0"/>
                        <a:t> </a:t>
                      </a:r>
                      <a:r>
                        <a:rPr lang="en-US" sz="1800" baseline="0" dirty="0" err="1"/>
                        <a:t>như</a:t>
                      </a:r>
                      <a:r>
                        <a:rPr lang="en-US" sz="1800" baseline="0" dirty="0"/>
                        <a:t> </a:t>
                      </a:r>
                      <a:r>
                        <a:rPr lang="en-US" sz="1800" baseline="0" dirty="0" err="1"/>
                        <a:t>âm</a:t>
                      </a:r>
                      <a:r>
                        <a:rPr lang="en-US" sz="1800" baseline="0" dirty="0"/>
                        <a:t> </a:t>
                      </a:r>
                      <a:r>
                        <a:rPr lang="en-US" sz="1800" baseline="0" dirty="0" err="1"/>
                        <a:t>thanh</a:t>
                      </a:r>
                      <a:r>
                        <a:rPr lang="en-US" sz="1800" baseline="0" dirty="0"/>
                        <a:t>, </a:t>
                      </a:r>
                      <a:r>
                        <a:rPr lang="en-US" sz="1800" baseline="0" dirty="0" err="1"/>
                        <a:t>hình</a:t>
                      </a:r>
                      <a:r>
                        <a:rPr lang="en-US" sz="1800" baseline="0" dirty="0"/>
                        <a:t> </a:t>
                      </a:r>
                      <a:r>
                        <a:rPr lang="en-US" sz="1800" baseline="0" dirty="0" err="1"/>
                        <a:t>ảnh</a:t>
                      </a:r>
                      <a:r>
                        <a:rPr lang="en-US" sz="1800" baseline="0" dirty="0"/>
                        <a:t> </a:t>
                      </a:r>
                      <a:r>
                        <a:rPr lang="en-US" sz="1800" baseline="0" dirty="0" err="1"/>
                        <a:t>hoặc</a:t>
                      </a:r>
                      <a:r>
                        <a:rPr lang="en-US" sz="1800" baseline="0" dirty="0"/>
                        <a:t> </a:t>
                      </a:r>
                      <a:r>
                        <a:rPr lang="en-US" sz="1800" baseline="0" dirty="0" err="1"/>
                        <a:t>bản</a:t>
                      </a:r>
                      <a:r>
                        <a:rPr lang="en-US" sz="1800" baseline="0" dirty="0"/>
                        <a:t> </a:t>
                      </a:r>
                      <a:r>
                        <a:rPr lang="en-US" sz="1800" baseline="0" dirty="0" err="1"/>
                        <a:t>viết</a:t>
                      </a:r>
                      <a:r>
                        <a:rPr lang="en-US" sz="1800" baseline="0" dirty="0"/>
                        <a:t> </a:t>
                      </a:r>
                      <a:r>
                        <a:rPr lang="en-US" sz="1800" baseline="0" dirty="0" err="1"/>
                        <a:t>tay</a:t>
                      </a:r>
                      <a:endParaRPr lang="en-US" sz="1800" dirty="0"/>
                    </a:p>
                  </a:txBody>
                  <a:tcPr marL="68580" marR="68580" marT="34290" marB="34290"/>
                </a:tc>
                <a:tc>
                  <a:txBody>
                    <a:bodyPr/>
                    <a:lstStyle/>
                    <a:p>
                      <a:pPr marL="285750" indent="-285750">
                        <a:buFontTx/>
                        <a:buChar char="-"/>
                      </a:pPr>
                      <a:r>
                        <a:rPr lang="en-US" sz="1800" dirty="0"/>
                        <a:t>Shoulder</a:t>
                      </a:r>
                      <a:r>
                        <a:rPr lang="en-US" sz="1800" baseline="0" dirty="0"/>
                        <a:t> </a:t>
                      </a:r>
                      <a:r>
                        <a:rPr lang="en-US" sz="1800" baseline="0" dirty="0" err="1"/>
                        <a:t>surding</a:t>
                      </a:r>
                      <a:r>
                        <a:rPr lang="en-US" sz="1800" baseline="0" dirty="0"/>
                        <a:t> </a:t>
                      </a:r>
                      <a:r>
                        <a:rPr lang="en-US" sz="1800" baseline="0" dirty="0" err="1"/>
                        <a:t>là</a:t>
                      </a:r>
                      <a:r>
                        <a:rPr lang="en-US" sz="1800" baseline="0" dirty="0"/>
                        <a:t> </a:t>
                      </a:r>
                      <a:r>
                        <a:rPr lang="en-US" sz="1800" baseline="0" dirty="0" err="1"/>
                        <a:t>kỹ</a:t>
                      </a:r>
                      <a:r>
                        <a:rPr lang="en-US" sz="1800" baseline="0" dirty="0"/>
                        <a:t> </a:t>
                      </a:r>
                      <a:r>
                        <a:rPr lang="en-US" sz="1800" baseline="0" dirty="0" err="1"/>
                        <a:t>thuật</a:t>
                      </a:r>
                      <a:r>
                        <a:rPr lang="en-US" sz="1800" baseline="0" dirty="0"/>
                        <a:t> </a:t>
                      </a:r>
                      <a:r>
                        <a:rPr lang="en-US" sz="1800" baseline="0" dirty="0" err="1"/>
                        <a:t>mà</a:t>
                      </a:r>
                      <a:r>
                        <a:rPr lang="en-US" sz="1800" baseline="0" dirty="0"/>
                        <a:t> </a:t>
                      </a:r>
                      <a:r>
                        <a:rPr lang="en-US" sz="1800" baseline="0" dirty="0" err="1"/>
                        <a:t>kẻ</a:t>
                      </a:r>
                      <a:r>
                        <a:rPr lang="en-US" sz="1800" baseline="0" dirty="0"/>
                        <a:t> </a:t>
                      </a:r>
                      <a:r>
                        <a:rPr lang="en-US" sz="1800" baseline="0" dirty="0" err="1"/>
                        <a:t>tấn</a:t>
                      </a:r>
                      <a:r>
                        <a:rPr lang="en-US" sz="1800" baseline="0" dirty="0"/>
                        <a:t> </a:t>
                      </a:r>
                      <a:r>
                        <a:rPr lang="en-US" sz="1800" baseline="0" dirty="0" err="1"/>
                        <a:t>công</a:t>
                      </a:r>
                      <a:r>
                        <a:rPr lang="en-US" sz="1800" baseline="0" dirty="0"/>
                        <a:t> </a:t>
                      </a:r>
                      <a:r>
                        <a:rPr lang="en-US" sz="1800" baseline="0" dirty="0" err="1"/>
                        <a:t>sẽ</a:t>
                      </a:r>
                      <a:r>
                        <a:rPr lang="en-US" sz="1800" baseline="0" dirty="0"/>
                        <a:t> </a:t>
                      </a:r>
                      <a:r>
                        <a:rPr lang="en-US" sz="1800" baseline="0" dirty="0" err="1"/>
                        <a:t>bí</a:t>
                      </a:r>
                      <a:r>
                        <a:rPr lang="en-US" sz="1800" baseline="0" dirty="0"/>
                        <a:t> </a:t>
                      </a:r>
                      <a:r>
                        <a:rPr lang="en-US" sz="1800" baseline="0" dirty="0" err="1"/>
                        <a:t>mật</a:t>
                      </a:r>
                      <a:r>
                        <a:rPr lang="en-US" sz="1800" baseline="0" dirty="0"/>
                        <a:t> </a:t>
                      </a:r>
                      <a:r>
                        <a:rPr lang="en-US" sz="1800" baseline="0" dirty="0" err="1"/>
                        <a:t>quan</a:t>
                      </a:r>
                      <a:r>
                        <a:rPr lang="en-US" sz="1800" baseline="0" dirty="0"/>
                        <a:t> </a:t>
                      </a:r>
                      <a:r>
                        <a:rPr lang="en-US" sz="1800" baseline="0" dirty="0" err="1"/>
                        <a:t>sát</a:t>
                      </a:r>
                      <a:r>
                        <a:rPr lang="en-US" sz="1800" baseline="0" dirty="0"/>
                        <a:t> </a:t>
                      </a:r>
                      <a:r>
                        <a:rPr lang="en-US" sz="1800" baseline="0" dirty="0" err="1"/>
                        <a:t>mục</a:t>
                      </a:r>
                      <a:r>
                        <a:rPr lang="en-US" sz="1800" baseline="0" dirty="0"/>
                        <a:t> </a:t>
                      </a:r>
                      <a:r>
                        <a:rPr lang="en-US" sz="1800" baseline="0" dirty="0" err="1"/>
                        <a:t>tiêu</a:t>
                      </a:r>
                      <a:r>
                        <a:rPr lang="en-US" sz="1800" baseline="0" dirty="0"/>
                        <a:t> </a:t>
                      </a:r>
                      <a:r>
                        <a:rPr lang="en-US" sz="1800" baseline="0" dirty="0" err="1"/>
                        <a:t>để</a:t>
                      </a:r>
                      <a:r>
                        <a:rPr lang="en-US" sz="1800" baseline="0" dirty="0"/>
                        <a:t> </a:t>
                      </a:r>
                      <a:r>
                        <a:rPr lang="en-US" sz="1800" baseline="0" dirty="0" err="1"/>
                        <a:t>thu</a:t>
                      </a:r>
                      <a:r>
                        <a:rPr lang="en-US" sz="1800" baseline="0" dirty="0"/>
                        <a:t> </a:t>
                      </a:r>
                      <a:r>
                        <a:rPr lang="en-US" sz="1800" baseline="0" dirty="0" err="1"/>
                        <a:t>thập</a:t>
                      </a:r>
                      <a:r>
                        <a:rPr lang="en-US" sz="1800" baseline="0" dirty="0"/>
                        <a:t> </a:t>
                      </a:r>
                      <a:r>
                        <a:rPr lang="en-US" sz="1800" baseline="0" dirty="0" err="1"/>
                        <a:t>các</a:t>
                      </a:r>
                      <a:r>
                        <a:rPr lang="en-US" sz="1800" baseline="0" dirty="0"/>
                        <a:t> </a:t>
                      </a:r>
                      <a:r>
                        <a:rPr lang="en-US" sz="1800" baseline="0" dirty="0" err="1"/>
                        <a:t>thông</a:t>
                      </a:r>
                      <a:r>
                        <a:rPr lang="en-US" sz="1800" baseline="0" dirty="0"/>
                        <a:t> tin </a:t>
                      </a:r>
                      <a:r>
                        <a:rPr lang="en-US" sz="1800" baseline="0" dirty="0" err="1"/>
                        <a:t>nhạy</a:t>
                      </a:r>
                      <a:r>
                        <a:rPr lang="en-US" sz="1800" baseline="0" dirty="0"/>
                        <a:t> </a:t>
                      </a:r>
                      <a:r>
                        <a:rPr lang="en-US" sz="1800" baseline="0" dirty="0" err="1"/>
                        <a:t>cảm</a:t>
                      </a:r>
                      <a:r>
                        <a:rPr lang="en-US" sz="1800" baseline="0" dirty="0"/>
                        <a:t>.</a:t>
                      </a:r>
                    </a:p>
                    <a:p>
                      <a:pPr marL="285750" indent="-285750">
                        <a:buFontTx/>
                        <a:buChar char="-"/>
                      </a:pPr>
                      <a:r>
                        <a:rPr lang="en-US" sz="1800" baseline="0" dirty="0" err="1"/>
                        <a:t>Các</a:t>
                      </a:r>
                      <a:r>
                        <a:rPr lang="en-US" sz="1800" baseline="0" dirty="0"/>
                        <a:t> </a:t>
                      </a:r>
                      <a:r>
                        <a:rPr lang="en-US" sz="1800" baseline="0" dirty="0" err="1"/>
                        <a:t>thông</a:t>
                      </a:r>
                      <a:r>
                        <a:rPr lang="en-US" sz="1800" baseline="0" dirty="0"/>
                        <a:t> tin </a:t>
                      </a:r>
                      <a:r>
                        <a:rPr lang="en-US" sz="1800" baseline="0" dirty="0" err="1"/>
                        <a:t>bao</a:t>
                      </a:r>
                      <a:r>
                        <a:rPr lang="en-US" sz="1800" baseline="0" dirty="0"/>
                        <a:t> </a:t>
                      </a:r>
                      <a:r>
                        <a:rPr lang="en-US" sz="1800" baseline="0" dirty="0" err="1"/>
                        <a:t>gồm</a:t>
                      </a:r>
                      <a:r>
                        <a:rPr lang="en-US" sz="1800" baseline="0" dirty="0"/>
                        <a:t>: password, </a:t>
                      </a:r>
                      <a:r>
                        <a:rPr lang="en-US" sz="1800" baseline="0" dirty="0" err="1"/>
                        <a:t>chứng</a:t>
                      </a:r>
                      <a:r>
                        <a:rPr lang="en-US" sz="1800" baseline="0" dirty="0"/>
                        <a:t> minh </a:t>
                      </a:r>
                      <a:r>
                        <a:rPr lang="en-US" sz="1800" baseline="0" dirty="0" err="1"/>
                        <a:t>thư</a:t>
                      </a:r>
                      <a:r>
                        <a:rPr lang="en-US" sz="1800" baseline="0" dirty="0"/>
                        <a:t>, </a:t>
                      </a:r>
                      <a:r>
                        <a:rPr lang="en-US" sz="1800" baseline="0" dirty="0" err="1"/>
                        <a:t>thông</a:t>
                      </a:r>
                      <a:r>
                        <a:rPr lang="en-US" sz="1800" baseline="0" dirty="0"/>
                        <a:t> tin </a:t>
                      </a:r>
                      <a:r>
                        <a:rPr lang="en-US" sz="1800" baseline="0" dirty="0" err="1"/>
                        <a:t>về</a:t>
                      </a:r>
                      <a:r>
                        <a:rPr lang="en-US" sz="1800" baseline="0" dirty="0"/>
                        <a:t> </a:t>
                      </a:r>
                      <a:r>
                        <a:rPr lang="en-US" sz="1800" baseline="0" dirty="0" err="1"/>
                        <a:t>thẻ</a:t>
                      </a:r>
                      <a:r>
                        <a:rPr lang="en-US" sz="1800" baseline="0" dirty="0"/>
                        <a:t> </a:t>
                      </a:r>
                      <a:r>
                        <a:rPr lang="en-US" sz="1800" baseline="0" dirty="0" err="1"/>
                        <a:t>tín</a:t>
                      </a:r>
                      <a:r>
                        <a:rPr lang="en-US" sz="1800" baseline="0" dirty="0"/>
                        <a:t> </a:t>
                      </a:r>
                      <a:r>
                        <a:rPr lang="en-US" sz="1800" baseline="0" dirty="0" err="1"/>
                        <a:t>dụng</a:t>
                      </a:r>
                      <a:r>
                        <a:rPr lang="en-US" sz="1800" baseline="0" dirty="0"/>
                        <a:t>,…</a:t>
                      </a:r>
                      <a:endParaRPr lang="en-US" sz="1800" dirty="0"/>
                    </a:p>
                  </a:txBody>
                  <a:tcPr marL="68580" marR="68580" marT="34290" marB="34290"/>
                </a:tc>
                <a:tc>
                  <a:txBody>
                    <a:bodyPr/>
                    <a:lstStyle/>
                    <a:p>
                      <a:pPr marL="285750" indent="-285750">
                        <a:buFontTx/>
                        <a:buChar char="-"/>
                      </a:pPr>
                      <a:r>
                        <a:rPr lang="en-US" sz="1800" dirty="0"/>
                        <a:t>Dumpster diving </a:t>
                      </a:r>
                      <a:r>
                        <a:rPr lang="en-US" sz="1800" dirty="0" err="1"/>
                        <a:t>là</a:t>
                      </a:r>
                      <a:r>
                        <a:rPr lang="en-US" sz="1800" baseline="0" dirty="0"/>
                        <a:t> </a:t>
                      </a:r>
                      <a:r>
                        <a:rPr lang="en-US" sz="1800" baseline="0" dirty="0" err="1"/>
                        <a:t>điều</a:t>
                      </a:r>
                      <a:r>
                        <a:rPr lang="en-US" sz="1800" baseline="0" dirty="0"/>
                        <a:t> </a:t>
                      </a:r>
                      <a:r>
                        <a:rPr lang="en-US" sz="1800" baseline="0" dirty="0" err="1"/>
                        <a:t>tra</a:t>
                      </a:r>
                      <a:r>
                        <a:rPr lang="en-US" sz="1800" baseline="0" dirty="0"/>
                        <a:t> </a:t>
                      </a:r>
                      <a:r>
                        <a:rPr lang="en-US" sz="1800" baseline="0" dirty="0" err="1"/>
                        <a:t>tập</a:t>
                      </a:r>
                      <a:r>
                        <a:rPr lang="en-US" sz="1800" baseline="0" dirty="0"/>
                        <a:t> tin </a:t>
                      </a:r>
                      <a:r>
                        <a:rPr lang="en-US" sz="1800" baseline="0" dirty="0" err="1"/>
                        <a:t>rác</a:t>
                      </a:r>
                      <a:r>
                        <a:rPr lang="en-US" sz="1800" baseline="0" dirty="0"/>
                        <a:t>.</a:t>
                      </a:r>
                    </a:p>
                    <a:p>
                      <a:pPr marL="285750" indent="-285750">
                        <a:buFontTx/>
                        <a:buChar char="-"/>
                      </a:pPr>
                      <a:r>
                        <a:rPr lang="en-US" sz="1800" baseline="0" dirty="0" err="1"/>
                        <a:t>Các</a:t>
                      </a:r>
                      <a:r>
                        <a:rPr lang="en-US" sz="1800" baseline="0" dirty="0"/>
                        <a:t> </a:t>
                      </a:r>
                      <a:r>
                        <a:rPr lang="en-US" sz="1800" baseline="0" dirty="0" err="1"/>
                        <a:t>thông</a:t>
                      </a:r>
                      <a:r>
                        <a:rPr lang="en-US" sz="1800" baseline="0" dirty="0"/>
                        <a:t> tin </a:t>
                      </a:r>
                      <a:r>
                        <a:rPr lang="en-US" sz="1800" baseline="0" dirty="0" err="1"/>
                        <a:t>có</a:t>
                      </a:r>
                      <a:r>
                        <a:rPr lang="en-US" sz="1800" baseline="0" dirty="0"/>
                        <a:t> </a:t>
                      </a:r>
                      <a:r>
                        <a:rPr lang="en-US" sz="1800" baseline="0" dirty="0" err="1"/>
                        <a:t>thể</a:t>
                      </a:r>
                      <a:r>
                        <a:rPr lang="en-US" sz="1800" baseline="0" dirty="0"/>
                        <a:t> </a:t>
                      </a:r>
                      <a:r>
                        <a:rPr lang="en-US" sz="1800" baseline="0" dirty="0" err="1"/>
                        <a:t>thu</a:t>
                      </a:r>
                      <a:r>
                        <a:rPr lang="en-US" sz="1800" baseline="0" dirty="0"/>
                        <a:t> </a:t>
                      </a:r>
                      <a:r>
                        <a:rPr lang="en-US" sz="1800" baseline="0" dirty="0" err="1"/>
                        <a:t>được</a:t>
                      </a:r>
                      <a:r>
                        <a:rPr lang="en-US" sz="1800" baseline="0" dirty="0"/>
                        <a:t> </a:t>
                      </a:r>
                      <a:r>
                        <a:rPr lang="en-US" sz="1800" baseline="0" dirty="0" err="1"/>
                        <a:t>bao</a:t>
                      </a:r>
                      <a:r>
                        <a:rPr lang="en-US" sz="1800" baseline="0" dirty="0"/>
                        <a:t> </a:t>
                      </a:r>
                      <a:r>
                        <a:rPr lang="en-US" sz="1800" baseline="0" dirty="0" err="1"/>
                        <a:t>gồm</a:t>
                      </a:r>
                      <a:r>
                        <a:rPr lang="en-US" sz="1800" baseline="0" dirty="0"/>
                        <a:t>: </a:t>
                      </a:r>
                      <a:r>
                        <a:rPr lang="en-US" sz="1800" baseline="0" dirty="0" err="1"/>
                        <a:t>hóa</a:t>
                      </a:r>
                      <a:r>
                        <a:rPr lang="en-US" sz="1800" baseline="0" dirty="0"/>
                        <a:t> </a:t>
                      </a:r>
                      <a:r>
                        <a:rPr lang="en-US" sz="1800" baseline="0" dirty="0" err="1"/>
                        <a:t>đơn</a:t>
                      </a:r>
                      <a:r>
                        <a:rPr lang="en-US" sz="1800" baseline="0" dirty="0"/>
                        <a:t>, </a:t>
                      </a:r>
                      <a:r>
                        <a:rPr lang="en-US" sz="1800" baseline="0" dirty="0" err="1"/>
                        <a:t>thông</a:t>
                      </a:r>
                      <a:r>
                        <a:rPr lang="en-US" sz="1800" baseline="0" dirty="0"/>
                        <a:t> tin </a:t>
                      </a:r>
                      <a:r>
                        <a:rPr lang="en-US" sz="1800" baseline="0" dirty="0" err="1"/>
                        <a:t>liên</a:t>
                      </a:r>
                      <a:r>
                        <a:rPr lang="en-US" sz="1800" baseline="0" dirty="0"/>
                        <a:t> </a:t>
                      </a:r>
                      <a:r>
                        <a:rPr lang="en-US" sz="1800" baseline="0" dirty="0" err="1"/>
                        <a:t>lạc</a:t>
                      </a:r>
                      <a:r>
                        <a:rPr lang="en-US" sz="1800" baseline="0" dirty="0"/>
                        <a:t>, </a:t>
                      </a:r>
                      <a:r>
                        <a:rPr lang="en-US" sz="1800" baseline="0" dirty="0" err="1"/>
                        <a:t>thông</a:t>
                      </a:r>
                      <a:r>
                        <a:rPr lang="en-US" sz="1800" baseline="0" dirty="0"/>
                        <a:t> tin </a:t>
                      </a:r>
                      <a:r>
                        <a:rPr lang="en-US" sz="1800" baseline="0" dirty="0" err="1"/>
                        <a:t>tài</a:t>
                      </a:r>
                      <a:r>
                        <a:rPr lang="en-US" sz="1800" baseline="0" dirty="0"/>
                        <a:t> </a:t>
                      </a:r>
                      <a:r>
                        <a:rPr lang="en-US" sz="1800" baseline="0" dirty="0" err="1"/>
                        <a:t>chính</a:t>
                      </a:r>
                      <a:r>
                        <a:rPr lang="en-US" sz="1800" baseline="0" dirty="0"/>
                        <a:t>,… </a:t>
                      </a:r>
                      <a:r>
                        <a:rPr lang="en-US" sz="1800" baseline="0" dirty="0" err="1"/>
                        <a:t>từ</a:t>
                      </a:r>
                      <a:r>
                        <a:rPr lang="en-US" sz="1800" baseline="0" dirty="0"/>
                        <a:t> </a:t>
                      </a:r>
                      <a:r>
                        <a:rPr lang="en-US" sz="1800" baseline="0" dirty="0" err="1"/>
                        <a:t>tập</a:t>
                      </a:r>
                      <a:r>
                        <a:rPr lang="en-US" sz="1800" baseline="0" dirty="0"/>
                        <a:t> tin </a:t>
                      </a:r>
                      <a:r>
                        <a:rPr lang="en-US" sz="1800" baseline="0" dirty="0" err="1"/>
                        <a:t>rác</a:t>
                      </a:r>
                      <a:r>
                        <a:rPr lang="en-US" sz="1800" baseline="0" dirty="0"/>
                        <a:t> </a:t>
                      </a:r>
                      <a:r>
                        <a:rPr lang="en-US" sz="1800" baseline="0" dirty="0" err="1"/>
                        <a:t>của</a:t>
                      </a:r>
                      <a:r>
                        <a:rPr lang="en-US" sz="1800" baseline="0" dirty="0"/>
                        <a:t> </a:t>
                      </a:r>
                      <a:r>
                        <a:rPr lang="en-US" sz="1800" baseline="0" dirty="0" err="1"/>
                        <a:t>tổ</a:t>
                      </a:r>
                      <a:r>
                        <a:rPr lang="en-US" sz="1800" baseline="0" dirty="0"/>
                        <a:t> </a:t>
                      </a:r>
                      <a:r>
                        <a:rPr lang="en-US" sz="1800" baseline="0" dirty="0" err="1"/>
                        <a:t>chức</a:t>
                      </a:r>
                      <a:r>
                        <a:rPr lang="en-US" sz="1800" baseline="0" dirty="0"/>
                        <a:t>, </a:t>
                      </a:r>
                      <a:r>
                        <a:rPr lang="en-US" sz="1800" baseline="0" dirty="0" err="1"/>
                        <a:t>máy</a:t>
                      </a:r>
                      <a:r>
                        <a:rPr lang="en-US" sz="1800" baseline="0" dirty="0"/>
                        <a:t> in, …</a:t>
                      </a:r>
                    </a:p>
                    <a:p>
                      <a:endParaRPr lang="en-US" sz="1800" dirty="0"/>
                    </a:p>
                  </a:txBody>
                  <a:tcPr marL="68580" marR="68580" marT="34290" marB="34290"/>
                </a:tc>
                <a:extLst>
                  <a:ext uri="{0D108BD9-81ED-4DB2-BD59-A6C34878D82A}">
                    <a16:rowId xmlns:a16="http://schemas.microsoft.com/office/drawing/2014/main" val="10001"/>
                  </a:ext>
                </a:extLst>
              </a:tr>
            </a:tbl>
          </a:graphicData>
        </a:graphic>
      </p:graphicFrame>
      <p:sp>
        <p:nvSpPr>
          <p:cNvPr id="3" name="Title 2"/>
          <p:cNvSpPr>
            <a:spLocks noGrp="1"/>
          </p:cNvSpPr>
          <p:nvPr>
            <p:ph type="title"/>
          </p:nvPr>
        </p:nvSpPr>
        <p:spPr/>
        <p:txBody>
          <a:bodyPr/>
          <a:lstStyle/>
          <a:p>
            <a:r>
              <a:rPr lang="en-US" sz="2400" dirty="0"/>
              <a:t>Eavesdropping, Shoulder Surfing </a:t>
            </a:r>
            <a:r>
              <a:rPr lang="en-US" sz="2400" dirty="0" err="1"/>
              <a:t>và</a:t>
            </a:r>
            <a:r>
              <a:rPr lang="en-US" sz="2400" dirty="0"/>
              <a:t> Dumpster Diving</a:t>
            </a:r>
          </a:p>
        </p:txBody>
      </p:sp>
      <p:sp>
        <p:nvSpPr>
          <p:cNvPr id="4" name="Slide Number Placeholder 3"/>
          <p:cNvSpPr>
            <a:spLocks noGrp="1"/>
          </p:cNvSpPr>
          <p:nvPr>
            <p:ph type="sldNum" sz="quarter" idx="12"/>
          </p:nvPr>
        </p:nvSpPr>
        <p:spPr/>
        <p:txBody>
          <a:bodyPr/>
          <a:lstStyle/>
          <a:p>
            <a:fld id="{3E15BD7C-E074-4D4A-84C3-500EE5B9C190}" type="slidenum">
              <a:rPr lang="ru-RU" smtClean="0"/>
              <a:pPr/>
              <a:t>69</a:t>
            </a:fld>
            <a:endParaRPr lang="ru-RU" dirty="0"/>
          </a:p>
        </p:txBody>
      </p:sp>
    </p:spTree>
    <p:extLst>
      <p:ext uri="{BB962C8B-B14F-4D97-AF65-F5344CB8AC3E}">
        <p14:creationId xmlns:p14="http://schemas.microsoft.com/office/powerpoint/2010/main" val="17504429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880915397"/>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306775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639878317"/>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20685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rgbClr val="97B4E4"/>
            </a:gs>
            <a:gs pos="50000">
              <a:srgbClr val="BFCFEC"/>
            </a:gs>
            <a:gs pos="100000">
              <a:srgbClr val="8CB3E3"/>
            </a:gs>
          </a:gsLst>
          <a:lin ang="5400000" scaled="0"/>
        </a:gradFill>
        <a:effectLst/>
      </p:bgPr>
    </p:bg>
    <p:spTree>
      <p:nvGrpSpPr>
        <p:cNvPr id="1" name=""/>
        <p:cNvGrpSpPr/>
        <p:nvPr/>
      </p:nvGrpSpPr>
      <p:grpSpPr>
        <a:xfrm>
          <a:off x="0" y="0"/>
          <a:ext cx="0" cy="0"/>
          <a:chOff x="0" y="0"/>
          <a:chExt cx="0" cy="0"/>
        </a:xfrm>
      </p:grpSpPr>
      <p:sp>
        <p:nvSpPr>
          <p:cNvPr id="5" name="Rectangle 4"/>
          <p:cNvSpPr/>
          <p:nvPr/>
        </p:nvSpPr>
        <p:spPr>
          <a:xfrm>
            <a:off x="4453217" y="3244334"/>
            <a:ext cx="256802" cy="369332"/>
          </a:xfrm>
          <a:prstGeom prst="rect">
            <a:avLst/>
          </a:prstGeom>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txBody>
          <a:bodyPr wrap="none">
            <a:spAutoFit/>
          </a:bodyPr>
          <a:lstStyle/>
          <a:p>
            <a:r>
              <a:rPr lang="en-US" dirty="0">
                <a:latin typeface="Tahoma" pitchFamily="34" charset="0"/>
                <a:ea typeface="Tahoma" pitchFamily="34" charset="0"/>
                <a:cs typeface="Tahoma" pitchFamily="34" charset="0"/>
              </a:rPr>
              <a:t> </a:t>
            </a:r>
          </a:p>
        </p:txBody>
      </p:sp>
      <p:sp>
        <p:nvSpPr>
          <p:cNvPr id="7" name="Oval 6"/>
          <p:cNvSpPr/>
          <p:nvPr/>
        </p:nvSpPr>
        <p:spPr>
          <a:xfrm>
            <a:off x="1447800" y="12192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1</a:t>
            </a:r>
          </a:p>
        </p:txBody>
      </p:sp>
      <p:sp>
        <p:nvSpPr>
          <p:cNvPr id="8" name="Rounded Rectangle 7"/>
          <p:cNvSpPr/>
          <p:nvPr/>
        </p:nvSpPr>
        <p:spPr>
          <a:xfrm>
            <a:off x="1981200" y="12192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Giới</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thiệu</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chung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về</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6" name="Oval 5"/>
          <p:cNvSpPr/>
          <p:nvPr/>
        </p:nvSpPr>
        <p:spPr>
          <a:xfrm>
            <a:off x="1447800" y="19050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2</a:t>
            </a:r>
          </a:p>
        </p:txBody>
      </p:sp>
      <p:sp>
        <p:nvSpPr>
          <p:cNvPr id="9" name="Rounded Rectangle 8"/>
          <p:cNvSpPr/>
          <p:nvPr/>
        </p:nvSpPr>
        <p:spPr>
          <a:xfrm>
            <a:off x="1981200" y="19050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Các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cụ</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0" name="Oval 9"/>
          <p:cNvSpPr/>
          <p:nvPr/>
        </p:nvSpPr>
        <p:spPr>
          <a:xfrm>
            <a:off x="1447800" y="25908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3</a:t>
            </a:r>
          </a:p>
        </p:txBody>
      </p:sp>
      <p:sp>
        <p:nvSpPr>
          <p:cNvPr id="11" name="Rounded Rectangle 10"/>
          <p:cNvSpPr/>
          <p:nvPr/>
        </p:nvSpPr>
        <p:spPr>
          <a:xfrm>
            <a:off x="1981200" y="25908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Kĩ</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thuật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2" name="Oval 11"/>
          <p:cNvSpPr/>
          <p:nvPr/>
        </p:nvSpPr>
        <p:spPr>
          <a:xfrm>
            <a:off x="1447800" y="3244334"/>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4</a:t>
            </a:r>
          </a:p>
        </p:txBody>
      </p:sp>
      <p:sp>
        <p:nvSpPr>
          <p:cNvPr id="13" name="Rounded Rectangle 12"/>
          <p:cNvSpPr/>
          <p:nvPr/>
        </p:nvSpPr>
        <p:spPr>
          <a:xfrm>
            <a:off x="1981200" y="3244334"/>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nghệ</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trốn</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tránh</a:t>
            </a:r>
            <a:r>
              <a:rPr lang="en-US" dirty="0">
                <a:latin typeface="Tahoma" pitchFamily="34" charset="0"/>
                <a:ea typeface="Tahoma" pitchFamily="34" charset="0"/>
                <a:cs typeface="Tahoma" pitchFamily="34" charset="0"/>
              </a:rPr>
              <a:t> IDS/Firewall</a:t>
            </a:r>
          </a:p>
        </p:txBody>
      </p:sp>
      <p:sp>
        <p:nvSpPr>
          <p:cNvPr id="14" name="Oval 13"/>
          <p:cNvSpPr/>
          <p:nvPr/>
        </p:nvSpPr>
        <p:spPr>
          <a:xfrm>
            <a:off x="1447800" y="38862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5</a:t>
            </a:r>
          </a:p>
        </p:txBody>
      </p:sp>
      <p:sp>
        <p:nvSpPr>
          <p:cNvPr id="15" name="Rounded Rectangle 14"/>
          <p:cNvSpPr/>
          <p:nvPr/>
        </p:nvSpPr>
        <p:spPr>
          <a:xfrm>
            <a:off x="1981200" y="38862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Banner Grabbing</a:t>
            </a:r>
          </a:p>
        </p:txBody>
      </p:sp>
      <p:sp>
        <p:nvSpPr>
          <p:cNvPr id="16" name="Oval 15"/>
          <p:cNvSpPr/>
          <p:nvPr/>
        </p:nvSpPr>
        <p:spPr>
          <a:xfrm>
            <a:off x="1440180" y="45720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6</a:t>
            </a:r>
          </a:p>
        </p:txBody>
      </p:sp>
      <p:sp>
        <p:nvSpPr>
          <p:cNvPr id="17" name="Rounded Rectangle 16"/>
          <p:cNvSpPr/>
          <p:nvPr/>
        </p:nvSpPr>
        <p:spPr>
          <a:xfrm>
            <a:off x="1981200" y="45720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Vẽ</a:t>
            </a:r>
            <a:r>
              <a:rPr lang="en-US" dirty="0">
                <a:latin typeface="Tahoma" pitchFamily="34" charset="0"/>
                <a:ea typeface="Tahoma" pitchFamily="34" charset="0"/>
                <a:cs typeface="Tahoma" pitchFamily="34" charset="0"/>
              </a:rPr>
              <a:t> s</a:t>
            </a:r>
            <a:r>
              <a:rPr lang="vi-VN" dirty="0">
                <a:latin typeface="Tahoma" pitchFamily="34" charset="0"/>
                <a:ea typeface="Tahoma" pitchFamily="34" charset="0"/>
                <a:cs typeface="Tahoma" pitchFamily="34" charset="0"/>
              </a:rPr>
              <a:t>ơ</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đồ</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8" name="Oval 17"/>
          <p:cNvSpPr/>
          <p:nvPr/>
        </p:nvSpPr>
        <p:spPr>
          <a:xfrm>
            <a:off x="1447800" y="5201603"/>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latin typeface="Tahoma" pitchFamily="34" charset="0"/>
                <a:ea typeface="Tahoma" pitchFamily="34" charset="0"/>
                <a:cs typeface="Tahoma" pitchFamily="34" charset="0"/>
              </a:rPr>
              <a:t>7</a:t>
            </a:r>
          </a:p>
        </p:txBody>
      </p:sp>
      <p:sp>
        <p:nvSpPr>
          <p:cNvPr id="19" name="Rounded Rectangle 18"/>
          <p:cNvSpPr/>
          <p:nvPr/>
        </p:nvSpPr>
        <p:spPr>
          <a:xfrm>
            <a:off x="1981200" y="5201603"/>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Kiểm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thử</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xâm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nhập</a:t>
            </a:r>
            <a:endParaRPr lang="en-US" dirty="0">
              <a:latin typeface="Tahoma" pitchFamily="34" charset="0"/>
              <a:ea typeface="Tahoma" pitchFamily="34" charset="0"/>
              <a:cs typeface="Tahoma" pitchFamily="34" charset="0"/>
            </a:endParaRPr>
          </a:p>
        </p:txBody>
      </p:sp>
      <p:sp>
        <p:nvSpPr>
          <p:cNvPr id="2" name="TextBox 1"/>
          <p:cNvSpPr txBox="1"/>
          <p:nvPr/>
        </p:nvSpPr>
        <p:spPr>
          <a:xfrm>
            <a:off x="0" y="46734"/>
            <a:ext cx="9144000" cy="830997"/>
          </a:xfrm>
          <a:prstGeom prst="rect">
            <a:avLst/>
          </a:prstGeom>
          <a:noFill/>
        </p:spPr>
        <p:txBody>
          <a:bodyPr wrap="square" rtlCol="0">
            <a:spAutoFit/>
          </a:bodyPr>
          <a:lstStyle/>
          <a:p>
            <a:pPr algn="ctr"/>
            <a:r>
              <a:rPr lang="en-US" sz="4800" dirty="0" err="1" smtClean="0">
                <a:solidFill>
                  <a:srgbClr val="FF0000"/>
                </a:solidFill>
              </a:rPr>
              <a:t>Kỹ</a:t>
            </a:r>
            <a:r>
              <a:rPr lang="en-US" sz="4800" dirty="0" smtClean="0">
                <a:solidFill>
                  <a:srgbClr val="FF0000"/>
                </a:solidFill>
              </a:rPr>
              <a:t> </a:t>
            </a:r>
            <a:r>
              <a:rPr lang="en-US" sz="4800" dirty="0" err="1" smtClean="0">
                <a:solidFill>
                  <a:srgbClr val="FF0000"/>
                </a:solidFill>
              </a:rPr>
              <a:t>thuật</a:t>
            </a:r>
            <a:r>
              <a:rPr lang="en-US" sz="4800" dirty="0" smtClean="0">
                <a:solidFill>
                  <a:srgbClr val="FF0000"/>
                </a:solidFill>
              </a:rPr>
              <a:t> </a:t>
            </a:r>
            <a:r>
              <a:rPr lang="en-US" sz="4800" dirty="0" err="1" smtClean="0">
                <a:solidFill>
                  <a:srgbClr val="FF0000"/>
                </a:solidFill>
              </a:rPr>
              <a:t>tấn</a:t>
            </a:r>
            <a:r>
              <a:rPr lang="en-US" sz="4800" dirty="0" smtClean="0">
                <a:solidFill>
                  <a:srgbClr val="FF0000"/>
                </a:solidFill>
              </a:rPr>
              <a:t> </a:t>
            </a:r>
            <a:r>
              <a:rPr lang="en-US" sz="4800" dirty="0" err="1" smtClean="0">
                <a:solidFill>
                  <a:srgbClr val="FF0000"/>
                </a:solidFill>
              </a:rPr>
              <a:t>công</a:t>
            </a:r>
            <a:r>
              <a:rPr lang="en-US" sz="4800" dirty="0" smtClean="0">
                <a:solidFill>
                  <a:srgbClr val="FF0000"/>
                </a:solidFill>
              </a:rPr>
              <a:t> </a:t>
            </a:r>
            <a:r>
              <a:rPr lang="en-US" sz="4800" dirty="0" err="1" smtClean="0">
                <a:solidFill>
                  <a:srgbClr val="FF0000"/>
                </a:solidFill>
              </a:rPr>
              <a:t>thăm</a:t>
            </a:r>
            <a:r>
              <a:rPr lang="en-US" sz="4800" dirty="0" smtClean="0">
                <a:solidFill>
                  <a:srgbClr val="FF0000"/>
                </a:solidFill>
              </a:rPr>
              <a:t> </a:t>
            </a:r>
            <a:r>
              <a:rPr lang="en-US" sz="4800" dirty="0" err="1" smtClean="0">
                <a:solidFill>
                  <a:srgbClr val="FF0000"/>
                </a:solidFill>
              </a:rPr>
              <a:t>dò</a:t>
            </a:r>
            <a:endParaRPr lang="en-US" sz="4800" dirty="0">
              <a:solidFill>
                <a:srgbClr val="FF0000"/>
              </a:solidFill>
            </a:endParaRPr>
          </a:p>
        </p:txBody>
      </p:sp>
    </p:spTree>
    <p:extLst>
      <p:ext uri="{BB962C8B-B14F-4D97-AF65-F5344CB8AC3E}">
        <p14:creationId xmlns:p14="http://schemas.microsoft.com/office/powerpoint/2010/main" val="5360069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rgbClr val="97B4E4"/>
            </a:gs>
            <a:gs pos="50000">
              <a:srgbClr val="BFCFEC"/>
            </a:gs>
            <a:gs pos="100000">
              <a:srgbClr val="8CB3E3"/>
            </a:gs>
          </a:gsLst>
          <a:lin ang="5400000" scaled="0"/>
        </a:gradFill>
        <a:effectLst/>
      </p:bgPr>
    </p:bg>
    <p:spTree>
      <p:nvGrpSpPr>
        <p:cNvPr id="1" name=""/>
        <p:cNvGrpSpPr/>
        <p:nvPr/>
      </p:nvGrpSpPr>
      <p:grpSpPr>
        <a:xfrm>
          <a:off x="0" y="0"/>
          <a:ext cx="0" cy="0"/>
          <a:chOff x="0" y="0"/>
          <a:chExt cx="0" cy="0"/>
        </a:xfrm>
      </p:grpSpPr>
      <p:sp>
        <p:nvSpPr>
          <p:cNvPr id="5" name="Rectangle 4"/>
          <p:cNvSpPr/>
          <p:nvPr/>
        </p:nvSpPr>
        <p:spPr>
          <a:xfrm>
            <a:off x="4453217" y="3244334"/>
            <a:ext cx="256802" cy="369332"/>
          </a:xfrm>
          <a:prstGeom prst="rect">
            <a:avLst/>
          </a:prstGeom>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txBody>
          <a:bodyPr wrap="none">
            <a:spAutoFit/>
          </a:bodyPr>
          <a:lstStyle/>
          <a:p>
            <a:r>
              <a:rPr lang="en-US" dirty="0">
                <a:latin typeface="Tahoma" pitchFamily="34" charset="0"/>
                <a:ea typeface="Tahoma" pitchFamily="34" charset="0"/>
                <a:cs typeface="Tahoma" pitchFamily="34" charset="0"/>
              </a:rPr>
              <a:t> </a:t>
            </a:r>
          </a:p>
        </p:txBody>
      </p:sp>
      <p:sp>
        <p:nvSpPr>
          <p:cNvPr id="7" name="Oval 6"/>
          <p:cNvSpPr/>
          <p:nvPr/>
        </p:nvSpPr>
        <p:spPr>
          <a:xfrm>
            <a:off x="1447800" y="1219200"/>
            <a:ext cx="457200" cy="457200"/>
          </a:xfrm>
          <a:prstGeom prst="ellipse">
            <a:avLst/>
          </a:prstGeom>
          <a:solidFill>
            <a:srgbClr val="00FF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1</a:t>
            </a:r>
          </a:p>
        </p:txBody>
      </p:sp>
      <p:sp>
        <p:nvSpPr>
          <p:cNvPr id="8" name="Rounded Rectangle 7"/>
          <p:cNvSpPr/>
          <p:nvPr/>
        </p:nvSpPr>
        <p:spPr>
          <a:xfrm>
            <a:off x="1981200" y="1219200"/>
            <a:ext cx="6096000" cy="457200"/>
          </a:xfrm>
          <a:prstGeom prst="roundRect">
            <a:avLst/>
          </a:prstGeom>
          <a:solidFill>
            <a:srgbClr val="00FF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Giới</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thiệu</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chung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về</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6" name="Oval 5"/>
          <p:cNvSpPr/>
          <p:nvPr/>
        </p:nvSpPr>
        <p:spPr>
          <a:xfrm>
            <a:off x="1447800" y="19050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2</a:t>
            </a:r>
          </a:p>
        </p:txBody>
      </p:sp>
      <p:sp>
        <p:nvSpPr>
          <p:cNvPr id="9" name="Rounded Rectangle 8"/>
          <p:cNvSpPr/>
          <p:nvPr/>
        </p:nvSpPr>
        <p:spPr>
          <a:xfrm>
            <a:off x="1981200" y="19050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Các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cụ</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0" name="Oval 9"/>
          <p:cNvSpPr/>
          <p:nvPr/>
        </p:nvSpPr>
        <p:spPr>
          <a:xfrm>
            <a:off x="1447800" y="25908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3</a:t>
            </a:r>
          </a:p>
        </p:txBody>
      </p:sp>
      <p:sp>
        <p:nvSpPr>
          <p:cNvPr id="11" name="Rounded Rectangle 10"/>
          <p:cNvSpPr/>
          <p:nvPr/>
        </p:nvSpPr>
        <p:spPr>
          <a:xfrm>
            <a:off x="1981200" y="25908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Kĩ</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thuật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2" name="Oval 11"/>
          <p:cNvSpPr/>
          <p:nvPr/>
        </p:nvSpPr>
        <p:spPr>
          <a:xfrm>
            <a:off x="1447800" y="3244334"/>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4</a:t>
            </a:r>
          </a:p>
        </p:txBody>
      </p:sp>
      <p:sp>
        <p:nvSpPr>
          <p:cNvPr id="13" name="Rounded Rectangle 12"/>
          <p:cNvSpPr/>
          <p:nvPr/>
        </p:nvSpPr>
        <p:spPr>
          <a:xfrm>
            <a:off x="1981200" y="3244334"/>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nghệ</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trốn</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tránh</a:t>
            </a:r>
            <a:r>
              <a:rPr lang="en-US" dirty="0">
                <a:latin typeface="Tahoma" pitchFamily="34" charset="0"/>
                <a:ea typeface="Tahoma" pitchFamily="34" charset="0"/>
                <a:cs typeface="Tahoma" pitchFamily="34" charset="0"/>
              </a:rPr>
              <a:t> IDS/Firewall</a:t>
            </a:r>
          </a:p>
        </p:txBody>
      </p:sp>
      <p:sp>
        <p:nvSpPr>
          <p:cNvPr id="14" name="Oval 13"/>
          <p:cNvSpPr/>
          <p:nvPr/>
        </p:nvSpPr>
        <p:spPr>
          <a:xfrm>
            <a:off x="1447800" y="38862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5</a:t>
            </a:r>
          </a:p>
        </p:txBody>
      </p:sp>
      <p:sp>
        <p:nvSpPr>
          <p:cNvPr id="15" name="Rounded Rectangle 14"/>
          <p:cNvSpPr/>
          <p:nvPr/>
        </p:nvSpPr>
        <p:spPr>
          <a:xfrm>
            <a:off x="1981200" y="38862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Banner Grabbing</a:t>
            </a:r>
          </a:p>
        </p:txBody>
      </p:sp>
      <p:sp>
        <p:nvSpPr>
          <p:cNvPr id="16" name="Oval 15"/>
          <p:cNvSpPr/>
          <p:nvPr/>
        </p:nvSpPr>
        <p:spPr>
          <a:xfrm>
            <a:off x="1440180" y="45720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6</a:t>
            </a:r>
          </a:p>
        </p:txBody>
      </p:sp>
      <p:sp>
        <p:nvSpPr>
          <p:cNvPr id="17" name="Rounded Rectangle 16"/>
          <p:cNvSpPr/>
          <p:nvPr/>
        </p:nvSpPr>
        <p:spPr>
          <a:xfrm>
            <a:off x="1981200" y="45720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Vẽ</a:t>
            </a:r>
            <a:r>
              <a:rPr lang="en-US" dirty="0">
                <a:latin typeface="Tahoma" pitchFamily="34" charset="0"/>
                <a:ea typeface="Tahoma" pitchFamily="34" charset="0"/>
                <a:cs typeface="Tahoma" pitchFamily="34" charset="0"/>
              </a:rPr>
              <a:t> s</a:t>
            </a:r>
            <a:r>
              <a:rPr lang="vi-VN" dirty="0">
                <a:latin typeface="Tahoma" pitchFamily="34" charset="0"/>
                <a:ea typeface="Tahoma" pitchFamily="34" charset="0"/>
                <a:cs typeface="Tahoma" pitchFamily="34" charset="0"/>
              </a:rPr>
              <a:t>ơ</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đồ</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8" name="Oval 17"/>
          <p:cNvSpPr/>
          <p:nvPr/>
        </p:nvSpPr>
        <p:spPr>
          <a:xfrm>
            <a:off x="1447800" y="5201603"/>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latin typeface="Tahoma" pitchFamily="34" charset="0"/>
                <a:ea typeface="Tahoma" pitchFamily="34" charset="0"/>
                <a:cs typeface="Tahoma" pitchFamily="34" charset="0"/>
              </a:rPr>
              <a:t>7</a:t>
            </a:r>
          </a:p>
        </p:txBody>
      </p:sp>
      <p:sp>
        <p:nvSpPr>
          <p:cNvPr id="19" name="Rounded Rectangle 18"/>
          <p:cNvSpPr/>
          <p:nvPr/>
        </p:nvSpPr>
        <p:spPr>
          <a:xfrm>
            <a:off x="1981200" y="5201603"/>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Kiểm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thử</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xâm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nhập</a:t>
            </a:r>
            <a:endParaRPr lang="en-US" dirty="0">
              <a:latin typeface="Tahoma" pitchFamily="34" charset="0"/>
              <a:ea typeface="Tahoma" pitchFamily="34" charset="0"/>
              <a:cs typeface="Tahoma" pitchFamily="34" charset="0"/>
            </a:endParaRPr>
          </a:p>
        </p:txBody>
      </p:sp>
      <p:sp>
        <p:nvSpPr>
          <p:cNvPr id="20" name="TextBox 19"/>
          <p:cNvSpPr txBox="1"/>
          <p:nvPr/>
        </p:nvSpPr>
        <p:spPr>
          <a:xfrm>
            <a:off x="0" y="46734"/>
            <a:ext cx="9144000" cy="830997"/>
          </a:xfrm>
          <a:prstGeom prst="rect">
            <a:avLst/>
          </a:prstGeom>
          <a:noFill/>
        </p:spPr>
        <p:txBody>
          <a:bodyPr wrap="square" rtlCol="0">
            <a:spAutoFit/>
          </a:bodyPr>
          <a:lstStyle/>
          <a:p>
            <a:pPr algn="ctr"/>
            <a:r>
              <a:rPr lang="en-US" sz="4800" dirty="0" err="1" smtClean="0">
                <a:solidFill>
                  <a:srgbClr val="FF0000"/>
                </a:solidFill>
              </a:rPr>
              <a:t>Kỹ</a:t>
            </a:r>
            <a:r>
              <a:rPr lang="en-US" sz="4800" dirty="0" smtClean="0">
                <a:solidFill>
                  <a:srgbClr val="FF0000"/>
                </a:solidFill>
              </a:rPr>
              <a:t> </a:t>
            </a:r>
            <a:r>
              <a:rPr lang="en-US" sz="4800" dirty="0" err="1" smtClean="0">
                <a:solidFill>
                  <a:srgbClr val="FF0000"/>
                </a:solidFill>
              </a:rPr>
              <a:t>thuật</a:t>
            </a:r>
            <a:r>
              <a:rPr lang="en-US" sz="4800" dirty="0" smtClean="0">
                <a:solidFill>
                  <a:srgbClr val="FF0000"/>
                </a:solidFill>
              </a:rPr>
              <a:t> </a:t>
            </a:r>
            <a:r>
              <a:rPr lang="en-US" sz="4800" dirty="0" err="1" smtClean="0">
                <a:solidFill>
                  <a:srgbClr val="FF0000"/>
                </a:solidFill>
              </a:rPr>
              <a:t>tấn</a:t>
            </a:r>
            <a:r>
              <a:rPr lang="en-US" sz="4800" dirty="0" smtClean="0">
                <a:solidFill>
                  <a:srgbClr val="FF0000"/>
                </a:solidFill>
              </a:rPr>
              <a:t> </a:t>
            </a:r>
            <a:r>
              <a:rPr lang="en-US" sz="4800" dirty="0" err="1" smtClean="0">
                <a:solidFill>
                  <a:srgbClr val="FF0000"/>
                </a:solidFill>
              </a:rPr>
              <a:t>công</a:t>
            </a:r>
            <a:r>
              <a:rPr lang="en-US" sz="4800" dirty="0" smtClean="0">
                <a:solidFill>
                  <a:srgbClr val="FF0000"/>
                </a:solidFill>
              </a:rPr>
              <a:t> </a:t>
            </a:r>
            <a:r>
              <a:rPr lang="en-US" sz="4800" dirty="0" err="1" smtClean="0">
                <a:solidFill>
                  <a:srgbClr val="FF0000"/>
                </a:solidFill>
              </a:rPr>
              <a:t>thăm</a:t>
            </a:r>
            <a:r>
              <a:rPr lang="en-US" sz="4800" dirty="0" smtClean="0">
                <a:solidFill>
                  <a:srgbClr val="FF0000"/>
                </a:solidFill>
              </a:rPr>
              <a:t> </a:t>
            </a:r>
            <a:r>
              <a:rPr lang="en-US" sz="4800" dirty="0" err="1" smtClean="0">
                <a:solidFill>
                  <a:srgbClr val="FF0000"/>
                </a:solidFill>
              </a:rPr>
              <a:t>dò</a:t>
            </a:r>
            <a:endParaRPr lang="en-US" sz="4800" dirty="0">
              <a:solidFill>
                <a:srgbClr val="FF0000"/>
              </a:solidFill>
            </a:endParaRPr>
          </a:p>
        </p:txBody>
      </p:sp>
    </p:spTree>
    <p:extLst>
      <p:ext uri="{BB962C8B-B14F-4D97-AF65-F5344CB8AC3E}">
        <p14:creationId xmlns:p14="http://schemas.microsoft.com/office/powerpoint/2010/main" val="42642048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76200" y="1369200"/>
            <a:ext cx="9220200" cy="4629150"/>
          </a:xfrm>
          <a:solidFill>
            <a:schemeClr val="bg1"/>
          </a:solidFill>
          <a:ln w="22225">
            <a:solidFill>
              <a:schemeClr val="accent1"/>
            </a:solidFill>
          </a:ln>
          <a:effectLst>
            <a:innerShdw blurRad="63500" dist="50800" dir="10800000">
              <a:prstClr val="black">
                <a:alpha val="50000"/>
              </a:prstClr>
            </a:innerShdw>
          </a:effectLst>
        </p:spPr>
        <p:txBody>
          <a:bodyPr anchor="ctr">
            <a:normAutofit/>
          </a:bodyPr>
          <a:lstStyle/>
          <a:p>
            <a:pPr marL="0" indent="0">
              <a:buNone/>
            </a:pPr>
            <a:endParaRPr lang="en-US" dirty="0" smtClean="0"/>
          </a:p>
          <a:p>
            <a:pPr>
              <a:buFont typeface="Wingdings" pitchFamily="2" charset="2"/>
              <a:buChar char="v"/>
            </a:pPr>
            <a:r>
              <a:rPr lang="en-US" sz="2400" u="sng" dirty="0" err="1">
                <a:latin typeface="+mn-lt"/>
              </a:rPr>
              <a:t>Mục</a:t>
            </a:r>
            <a:r>
              <a:rPr lang="en-US" sz="2400" u="sng" dirty="0">
                <a:latin typeface="+mn-lt"/>
              </a:rPr>
              <a:t> </a:t>
            </a:r>
            <a:r>
              <a:rPr lang="en-US" sz="2400" u="sng" dirty="0" err="1">
                <a:latin typeface="+mn-lt"/>
              </a:rPr>
              <a:t>tiêu</a:t>
            </a:r>
            <a:r>
              <a:rPr lang="en-US" sz="2400" u="sng" dirty="0">
                <a:latin typeface="+mn-lt"/>
              </a:rPr>
              <a:t> </a:t>
            </a:r>
            <a:r>
              <a:rPr lang="en-US" sz="2400" u="sng" dirty="0" err="1">
                <a:latin typeface="+mn-lt"/>
              </a:rPr>
              <a:t>của</a:t>
            </a:r>
            <a:r>
              <a:rPr lang="en-US" sz="2400" u="sng" dirty="0">
                <a:latin typeface="+mn-lt"/>
              </a:rPr>
              <a:t> </a:t>
            </a:r>
            <a:r>
              <a:rPr lang="en-US" sz="2400" u="sng" dirty="0" err="1">
                <a:latin typeface="+mn-lt"/>
              </a:rPr>
              <a:t>quét</a:t>
            </a:r>
            <a:r>
              <a:rPr lang="en-US" sz="2400" u="sng" dirty="0">
                <a:latin typeface="+mn-lt"/>
              </a:rPr>
              <a:t> </a:t>
            </a:r>
            <a:r>
              <a:rPr lang="en-US" sz="2400" u="sng" dirty="0" err="1">
                <a:latin typeface="+mn-lt"/>
              </a:rPr>
              <a:t>mạng</a:t>
            </a:r>
            <a:endParaRPr lang="en-US" sz="2400" u="sng" dirty="0">
              <a:latin typeface="+mn-lt"/>
            </a:endParaRPr>
          </a:p>
          <a:p>
            <a:pPr marL="0" indent="0">
              <a:buNone/>
            </a:pPr>
            <a:endParaRPr lang="en-US" sz="2400" dirty="0"/>
          </a:p>
        </p:txBody>
      </p:sp>
      <p:sp>
        <p:nvSpPr>
          <p:cNvPr id="3" name="Title 2"/>
          <p:cNvSpPr>
            <a:spLocks noGrp="1"/>
          </p:cNvSpPr>
          <p:nvPr>
            <p:ph type="title"/>
          </p:nvPr>
        </p:nvSpPr>
        <p:spPr>
          <a:xfrm>
            <a:off x="-51758" y="50196"/>
            <a:ext cx="9220200" cy="534888"/>
          </a:xfrm>
          <a:solidFill>
            <a:schemeClr val="bg1"/>
          </a:solidFill>
        </p:spPr>
        <p:txBody>
          <a:bodyPr/>
          <a:lstStyle/>
          <a:p>
            <a:r>
              <a:rPr lang="en-US" sz="3200" dirty="0" err="1"/>
              <a:t>Giới</a:t>
            </a:r>
            <a:r>
              <a:rPr lang="en-US" sz="3200" dirty="0"/>
              <a:t> </a:t>
            </a:r>
            <a:r>
              <a:rPr lang="en-US" sz="3200" dirty="0" err="1"/>
              <a:t>thiệu</a:t>
            </a:r>
            <a:r>
              <a:rPr lang="en-US" sz="3200" dirty="0"/>
              <a:t> </a:t>
            </a:r>
            <a:r>
              <a:rPr lang="en-US" sz="3200" dirty="0" err="1"/>
              <a:t>chung</a:t>
            </a:r>
            <a:r>
              <a:rPr lang="en-US" sz="3200" dirty="0"/>
              <a:t> </a:t>
            </a:r>
            <a:r>
              <a:rPr lang="en-US" sz="3200" dirty="0" err="1"/>
              <a:t>về</a:t>
            </a:r>
            <a:r>
              <a:rPr lang="en-US" sz="3200" dirty="0"/>
              <a:t> </a:t>
            </a:r>
            <a:r>
              <a:rPr lang="en-US" sz="3200" dirty="0" err="1"/>
              <a:t>quét</a:t>
            </a:r>
            <a:r>
              <a:rPr lang="en-US" sz="3200" dirty="0"/>
              <a:t> </a:t>
            </a:r>
            <a:r>
              <a:rPr lang="en-US" sz="3200" dirty="0" err="1"/>
              <a:t>mạng</a:t>
            </a:r>
            <a:endParaRPr lang="en-US" sz="3200" dirty="0"/>
          </a:p>
        </p:txBody>
      </p:sp>
      <p:sp>
        <p:nvSpPr>
          <p:cNvPr id="5" name="Rectangle 4"/>
          <p:cNvSpPr/>
          <p:nvPr/>
        </p:nvSpPr>
        <p:spPr>
          <a:xfrm>
            <a:off x="152400" y="1447800"/>
            <a:ext cx="4343400" cy="2057400"/>
          </a:xfrm>
          <a:prstGeom prst="rect">
            <a:avLst/>
          </a:prstGeom>
          <a:solidFill>
            <a:schemeClr val="bg1"/>
          </a:solidFill>
          <a:ln>
            <a:solidFill>
              <a:schemeClr val="bg1"/>
            </a:solidFill>
          </a:ln>
          <a:effectLst>
            <a:outerShdw blurRad="57150" dist="38100" dir="5400000" algn="ctr" rotWithShape="0">
              <a:schemeClr val="dk1">
                <a:shade val="9000"/>
                <a:alpha val="48000"/>
                <a:satMod val="105000"/>
              </a:schemeClr>
            </a:outerShdw>
            <a:softEdge rad="12700"/>
          </a:effectLst>
        </p:spPr>
        <p:style>
          <a:lnRef idx="1">
            <a:schemeClr val="dk1"/>
          </a:lnRef>
          <a:fillRef idx="1001">
            <a:schemeClr val="lt2"/>
          </a:fillRef>
          <a:effectRef idx="1">
            <a:schemeClr val="dk1"/>
          </a:effectRef>
          <a:fontRef idx="minor">
            <a:schemeClr val="dk1"/>
          </a:fontRef>
        </p:style>
        <p:txBody>
          <a:bodyPr rtlCol="0" anchor="ctr">
            <a:scene3d>
              <a:camera prst="orthographicFront"/>
              <a:lightRig rig="threePt" dir="t"/>
            </a:scene3d>
            <a:sp3d extrusionH="57150">
              <a:bevelT w="82550" h="38100" prst="coolSlant"/>
              <a:extrusionClr>
                <a:schemeClr val="bg1"/>
              </a:extrusionClr>
            </a:sp3d>
          </a:bodyPr>
          <a:lstStyle/>
          <a:p>
            <a:pPr marL="285750" indent="-285750">
              <a:buFont typeface="Arial" pitchFamily="34" charset="0"/>
              <a:buChar char="•"/>
            </a:pPr>
            <a:r>
              <a:rPr lang="en-US" dirty="0">
                <a:solidFill>
                  <a:schemeClr val="tx1"/>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Quét</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mạng</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là</a:t>
            </a:r>
            <a:r>
              <a:rPr lang="en-US" dirty="0">
                <a:solidFill>
                  <a:schemeClr val="tx1"/>
                </a:solidFill>
                <a:latin typeface="Tahoma" pitchFamily="34" charset="0"/>
                <a:ea typeface="Tahoma" pitchFamily="34" charset="0"/>
                <a:cs typeface="Tahoma" pitchFamily="34" charset="0"/>
              </a:rPr>
              <a:t> b</a:t>
            </a:r>
            <a:r>
              <a:rPr lang="vi-VN" dirty="0">
                <a:solidFill>
                  <a:schemeClr val="tx1"/>
                </a:solidFill>
                <a:latin typeface="Tahoma" pitchFamily="34" charset="0"/>
                <a:ea typeface="Tahoma" pitchFamily="34" charset="0"/>
                <a:cs typeface="Tahoma" pitchFamily="34" charset="0"/>
              </a:rPr>
              <a:t>ướ</a:t>
            </a:r>
            <a:r>
              <a:rPr lang="en-US" dirty="0">
                <a:solidFill>
                  <a:schemeClr val="tx1"/>
                </a:solidFill>
                <a:latin typeface="Tahoma" pitchFamily="34" charset="0"/>
                <a:ea typeface="Tahoma" pitchFamily="34" charset="0"/>
                <a:cs typeface="Tahoma" pitchFamily="34" charset="0"/>
              </a:rPr>
              <a:t>c </a:t>
            </a:r>
            <a:r>
              <a:rPr lang="vi-VN" dirty="0">
                <a:solidFill>
                  <a:schemeClr val="tx1"/>
                </a:solidFill>
                <a:latin typeface="Tahoma" pitchFamily="34" charset="0"/>
                <a:ea typeface="Tahoma" pitchFamily="34" charset="0"/>
                <a:cs typeface="Tahoma" pitchFamily="34" charset="0"/>
              </a:rPr>
              <a:t>đầ</a:t>
            </a:r>
            <a:r>
              <a:rPr lang="en-US" dirty="0">
                <a:solidFill>
                  <a:schemeClr val="tx1"/>
                </a:solidFill>
                <a:latin typeface="Tahoma" pitchFamily="34" charset="0"/>
                <a:ea typeface="Tahoma" pitchFamily="34" charset="0"/>
                <a:cs typeface="Tahoma" pitchFamily="34" charset="0"/>
              </a:rPr>
              <a:t>u </a:t>
            </a:r>
            <a:r>
              <a:rPr lang="en-US" dirty="0" err="1">
                <a:solidFill>
                  <a:schemeClr val="tx1"/>
                </a:solidFill>
                <a:latin typeface="Tahoma" pitchFamily="34" charset="0"/>
                <a:ea typeface="Tahoma" pitchFamily="34" charset="0"/>
                <a:cs typeface="Tahoma" pitchFamily="34" charset="0"/>
              </a:rPr>
              <a:t>tiên</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trong</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quá</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trình</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tấn</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công</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của</a:t>
            </a:r>
            <a:r>
              <a:rPr lang="en-US" dirty="0">
                <a:solidFill>
                  <a:schemeClr val="tx1"/>
                </a:solidFill>
                <a:latin typeface="Tahoma" pitchFamily="34" charset="0"/>
                <a:ea typeface="Tahoma" pitchFamily="34" charset="0"/>
                <a:cs typeface="Tahoma" pitchFamily="34" charset="0"/>
              </a:rPr>
              <a:t> </a:t>
            </a:r>
            <a:r>
              <a:rPr lang="en-US" dirty="0">
                <a:solidFill>
                  <a:srgbClr val="FF0000"/>
                </a:solidFill>
                <a:latin typeface="Tahoma" pitchFamily="34" charset="0"/>
                <a:ea typeface="Tahoma" pitchFamily="34" charset="0"/>
                <a:cs typeface="Tahoma" pitchFamily="34" charset="0"/>
              </a:rPr>
              <a:t>hacker</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nhằm</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xắc</a:t>
            </a:r>
            <a:r>
              <a:rPr lang="en-US" dirty="0">
                <a:solidFill>
                  <a:schemeClr val="tx1"/>
                </a:solidFill>
                <a:latin typeface="Tahoma" pitchFamily="34" charset="0"/>
                <a:ea typeface="Tahoma" pitchFamily="34" charset="0"/>
                <a:cs typeface="Tahoma" pitchFamily="34" charset="0"/>
              </a:rPr>
              <a:t> </a:t>
            </a:r>
            <a:r>
              <a:rPr lang="vi-VN" dirty="0">
                <a:solidFill>
                  <a:schemeClr val="tx1"/>
                </a:solidFill>
                <a:latin typeface="Tahoma" pitchFamily="34" charset="0"/>
                <a:ea typeface="Tahoma" pitchFamily="34" charset="0"/>
                <a:cs typeface="Tahoma" pitchFamily="34" charset="0"/>
              </a:rPr>
              <a:t>đị</a:t>
            </a:r>
            <a:r>
              <a:rPr lang="en-US" dirty="0" err="1">
                <a:solidFill>
                  <a:schemeClr val="tx1"/>
                </a:solidFill>
                <a:latin typeface="Tahoma" pitchFamily="34" charset="0"/>
                <a:ea typeface="Tahoma" pitchFamily="34" charset="0"/>
                <a:cs typeface="Tahoma" pitchFamily="34" charset="0"/>
              </a:rPr>
              <a:t>nh</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cổng</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và</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dịch</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vụ</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của</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một</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hệ</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thống</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mạng</a:t>
            </a:r>
            <a:r>
              <a:rPr lang="en-US" dirty="0">
                <a:solidFill>
                  <a:schemeClr val="tx1"/>
                </a:solidFill>
                <a:latin typeface="Tahoma" pitchFamily="34" charset="0"/>
                <a:ea typeface="Tahoma" pitchFamily="34" charset="0"/>
                <a:cs typeface="Tahoma" pitchFamily="34" charset="0"/>
              </a:rPr>
              <a:t>.</a:t>
            </a:r>
          </a:p>
          <a:p>
            <a:pPr marL="285750" indent="-285750">
              <a:buFont typeface="Arial" pitchFamily="34" charset="0"/>
              <a:buChar char="•"/>
            </a:pP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Quá</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trình</a:t>
            </a:r>
            <a:r>
              <a:rPr lang="en-US" dirty="0">
                <a:solidFill>
                  <a:schemeClr val="tx1"/>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quét</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mạng</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thu</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thập</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thông</a:t>
            </a:r>
            <a:r>
              <a:rPr lang="en-US" dirty="0">
                <a:solidFill>
                  <a:schemeClr val="tx1"/>
                </a:solidFill>
                <a:latin typeface="Tahoma" pitchFamily="34" charset="0"/>
                <a:ea typeface="Tahoma" pitchFamily="34" charset="0"/>
                <a:cs typeface="Tahoma" pitchFamily="34" charset="0"/>
              </a:rPr>
              <a:t> tin  </a:t>
            </a:r>
            <a:r>
              <a:rPr lang="en-US" dirty="0" err="1">
                <a:solidFill>
                  <a:schemeClr val="tx1"/>
                </a:solidFill>
                <a:latin typeface="Tahoma" pitchFamily="34" charset="0"/>
                <a:ea typeface="Tahoma" pitchFamily="34" charset="0"/>
                <a:cs typeface="Tahoma" pitchFamily="34" charset="0"/>
              </a:rPr>
              <a:t>của</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một</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tổ</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chức</a:t>
            </a:r>
            <a:r>
              <a:rPr lang="en-US" dirty="0">
                <a:solidFill>
                  <a:schemeClr val="tx1"/>
                </a:solidFill>
                <a:latin typeface="Tahoma" pitchFamily="34" charset="0"/>
                <a:ea typeface="Tahoma" pitchFamily="34" charset="0"/>
                <a:cs typeface="Tahoma" pitchFamily="34" charset="0"/>
              </a:rPr>
              <a:t> </a:t>
            </a:r>
            <a:r>
              <a:rPr lang="vi-VN" dirty="0">
                <a:solidFill>
                  <a:schemeClr val="tx1"/>
                </a:solidFill>
                <a:latin typeface="Tahoma" pitchFamily="34" charset="0"/>
                <a:ea typeface="Tahoma" pitchFamily="34" charset="0"/>
                <a:cs typeface="Tahoma" pitchFamily="34" charset="0"/>
              </a:rPr>
              <a:t>để</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thực</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hiện</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hoạt</a:t>
            </a:r>
            <a:r>
              <a:rPr lang="en-US" dirty="0">
                <a:solidFill>
                  <a:schemeClr val="tx1"/>
                </a:solidFill>
                <a:latin typeface="Tahoma" pitchFamily="34" charset="0"/>
                <a:ea typeface="Tahoma" pitchFamily="34" charset="0"/>
                <a:cs typeface="Tahoma" pitchFamily="34" charset="0"/>
              </a:rPr>
              <a:t> </a:t>
            </a:r>
            <a:r>
              <a:rPr lang="vi-VN" dirty="0">
                <a:solidFill>
                  <a:schemeClr val="tx1"/>
                </a:solidFill>
                <a:latin typeface="Tahoma" pitchFamily="34" charset="0"/>
                <a:ea typeface="Tahoma" pitchFamily="34" charset="0"/>
                <a:cs typeface="Tahoma" pitchFamily="34" charset="0"/>
              </a:rPr>
              <a:t>động</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tấn</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công</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vào</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các</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mục</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tiêu</a:t>
            </a:r>
            <a:r>
              <a:rPr lang="en-US" dirty="0">
                <a:solidFill>
                  <a:schemeClr val="tx1"/>
                </a:solidFill>
                <a:latin typeface="Tahoma" pitchFamily="34" charset="0"/>
                <a:ea typeface="Tahoma" pitchFamily="34" charset="0"/>
                <a:cs typeface="Tahoma" pitchFamily="34" charset="0"/>
              </a:rPr>
              <a:t> </a:t>
            </a:r>
          </a:p>
        </p:txBody>
      </p:sp>
      <p:sp>
        <p:nvSpPr>
          <p:cNvPr id="7" name="Rectangle 6"/>
          <p:cNvSpPr/>
          <p:nvPr/>
        </p:nvSpPr>
        <p:spPr>
          <a:xfrm>
            <a:off x="4724400" y="1436370"/>
            <a:ext cx="4297680" cy="2057400"/>
          </a:xfrm>
          <a:prstGeom prst="rect">
            <a:avLst/>
          </a:prstGeom>
          <a:solidFill>
            <a:schemeClr val="bg1"/>
          </a:solidFill>
          <a:ln>
            <a:noFill/>
          </a:ln>
          <a:effectLst>
            <a:outerShdw blurRad="50800" dist="38100" dir="8100000" algn="tr" rotWithShape="0">
              <a:prstClr val="black">
                <a:alpha val="40000"/>
              </a:prstClr>
            </a:outerShdw>
            <a:softEdge rad="12700"/>
          </a:effectLst>
          <a:scene3d>
            <a:camera prst="orthographicFront">
              <a:rot lat="0" lon="0" rev="0"/>
            </a:camera>
            <a:lightRig rig="brightRoom" dir="t">
              <a:rot lat="0" lon="0" rev="600000"/>
            </a:lightRig>
          </a:scene3d>
          <a:sp3d prstMaterial="metal">
            <a:bevelT w="38100" h="57150" prst="angle"/>
          </a:sp3d>
        </p:spPr>
        <p:style>
          <a:lnRef idx="1">
            <a:schemeClr val="dk1"/>
          </a:lnRef>
          <a:fillRef idx="1001">
            <a:schemeClr val="lt2"/>
          </a:fillRef>
          <a:effectRef idx="1">
            <a:schemeClr val="dk1"/>
          </a:effectRef>
          <a:fontRef idx="minor">
            <a:schemeClr val="dk1"/>
          </a:fontRef>
        </p:style>
        <p:txBody>
          <a:bodyPr rtlCol="0" anchor="t"/>
          <a:lstStyle/>
          <a:p>
            <a:pPr algn="ctr"/>
            <a:r>
              <a:rPr lang="en-US" sz="2400" dirty="0" err="1">
                <a:solidFill>
                  <a:schemeClr val="tx1"/>
                </a:solidFill>
              </a:rPr>
              <a:t>Quá</a:t>
            </a:r>
            <a:r>
              <a:rPr lang="en-US" sz="2400" dirty="0">
                <a:solidFill>
                  <a:schemeClr val="tx1"/>
                </a:solidFill>
              </a:rPr>
              <a:t> </a:t>
            </a:r>
            <a:r>
              <a:rPr lang="en-US" sz="2400" dirty="0" err="1">
                <a:solidFill>
                  <a:schemeClr val="tx1"/>
                </a:solidFill>
              </a:rPr>
              <a:t>trình</a:t>
            </a:r>
            <a:r>
              <a:rPr lang="en-US" sz="2400" dirty="0">
                <a:solidFill>
                  <a:schemeClr val="tx1"/>
                </a:solidFill>
              </a:rPr>
              <a:t> </a:t>
            </a:r>
            <a:r>
              <a:rPr lang="en-US" sz="2400" dirty="0" err="1">
                <a:solidFill>
                  <a:schemeClr val="tx1"/>
                </a:solidFill>
              </a:rPr>
              <a:t>quét</a:t>
            </a:r>
            <a:r>
              <a:rPr lang="en-US" sz="2400" dirty="0">
                <a:solidFill>
                  <a:schemeClr val="tx1"/>
                </a:solidFill>
              </a:rPr>
              <a:t> </a:t>
            </a:r>
            <a:r>
              <a:rPr lang="en-US" sz="2400" dirty="0" err="1">
                <a:solidFill>
                  <a:schemeClr val="tx1"/>
                </a:solidFill>
              </a:rPr>
              <a:t>mạng</a:t>
            </a:r>
            <a:endParaRPr lang="en-US" sz="2400" dirty="0">
              <a:solidFill>
                <a:schemeClr val="tx1"/>
              </a:solidFill>
            </a:endParaRPr>
          </a:p>
        </p:txBody>
      </p:sp>
      <p:sp>
        <p:nvSpPr>
          <p:cNvPr id="11" name="Round Diagonal Corner Rectangle 10"/>
          <p:cNvSpPr/>
          <p:nvPr/>
        </p:nvSpPr>
        <p:spPr>
          <a:xfrm>
            <a:off x="228600" y="4069080"/>
            <a:ext cx="8382000" cy="350520"/>
          </a:xfrm>
          <a:prstGeom prst="round2Diag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itchFamily="34" charset="0"/>
              <a:buChar char="•"/>
            </a:pPr>
            <a:r>
              <a:rPr lang="en-US" dirty="0" err="1">
                <a:latin typeface="Tahoma" pitchFamily="34" charset="0"/>
                <a:ea typeface="Tahoma" pitchFamily="34" charset="0"/>
                <a:cs typeface="Tahoma" pitchFamily="34" charset="0"/>
              </a:rPr>
              <a:t>Khám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phá</a:t>
            </a:r>
            <a:r>
              <a:rPr lang="en-US" dirty="0">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thời</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gian</a:t>
            </a:r>
            <a:r>
              <a:rPr lang="en-US" i="1" dirty="0">
                <a:solidFill>
                  <a:srgbClr val="FF0000"/>
                </a:solidFill>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của</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hệ</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thống</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địa</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chỉ</a:t>
            </a:r>
            <a:r>
              <a:rPr lang="en-US" dirty="0">
                <a:latin typeface="Tahoma" pitchFamily="34" charset="0"/>
                <a:ea typeface="Tahoma" pitchFamily="34" charset="0"/>
                <a:cs typeface="Tahoma" pitchFamily="34" charset="0"/>
              </a:rPr>
              <a:t> </a:t>
            </a:r>
            <a:r>
              <a:rPr lang="en-US" dirty="0">
                <a:solidFill>
                  <a:srgbClr val="FF0000"/>
                </a:solidFill>
                <a:latin typeface="Tahoma" pitchFamily="34" charset="0"/>
                <a:ea typeface="Tahoma" pitchFamily="34" charset="0"/>
                <a:cs typeface="Tahoma" pitchFamily="34" charset="0"/>
              </a:rPr>
              <a:t>IP</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những</a:t>
            </a:r>
            <a:r>
              <a:rPr lang="en-US" dirty="0">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cổng</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đ</a:t>
            </a:r>
            <a:r>
              <a:rPr lang="en-US" dirty="0" err="1">
                <a:latin typeface="Tahoma" pitchFamily="34" charset="0"/>
                <a:ea typeface="Tahoma" pitchFamily="34" charset="0"/>
                <a:cs typeface="Tahoma" pitchFamily="34" charset="0"/>
              </a:rPr>
              <a:t>ang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hoạt</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độ</a:t>
            </a:r>
            <a:r>
              <a:rPr lang="en-US" dirty="0" err="1">
                <a:latin typeface="Tahoma" pitchFamily="34" charset="0"/>
                <a:ea typeface="Tahoma" pitchFamily="34" charset="0"/>
                <a:cs typeface="Tahoma" pitchFamily="34" charset="0"/>
              </a:rPr>
              <a:t>ng</a:t>
            </a:r>
            <a:endParaRPr lang="en-US" dirty="0">
              <a:latin typeface="Tahoma" pitchFamily="34" charset="0"/>
              <a:ea typeface="Tahoma" pitchFamily="34" charset="0"/>
              <a:cs typeface="Tahoma" pitchFamily="34" charset="0"/>
            </a:endParaRPr>
          </a:p>
        </p:txBody>
      </p:sp>
      <p:sp>
        <p:nvSpPr>
          <p:cNvPr id="16" name="Round Diagonal Corner Rectangle 15"/>
          <p:cNvSpPr/>
          <p:nvPr/>
        </p:nvSpPr>
        <p:spPr>
          <a:xfrm>
            <a:off x="228600" y="4556760"/>
            <a:ext cx="7010400" cy="350520"/>
          </a:xfrm>
          <a:prstGeom prst="round2Diag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285750" indent="-285750">
              <a:buFont typeface="Arial" pitchFamily="34" charset="0"/>
              <a:buChar char="•"/>
            </a:pPr>
            <a:r>
              <a:rPr lang="en-US" dirty="0" err="1">
                <a:latin typeface="Tahoma" pitchFamily="34" charset="0"/>
                <a:ea typeface="Tahoma" pitchFamily="34" charset="0"/>
                <a:cs typeface="Tahoma" pitchFamily="34" charset="0"/>
              </a:rPr>
              <a:t>Khám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phá</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thông</a:t>
            </a:r>
            <a:r>
              <a:rPr lang="en-US" dirty="0">
                <a:latin typeface="Tahoma" pitchFamily="34" charset="0"/>
                <a:ea typeface="Tahoma" pitchFamily="34" charset="0"/>
                <a:cs typeface="Tahoma" pitchFamily="34" charset="0"/>
              </a:rPr>
              <a:t> tin</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hệ</a:t>
            </a:r>
            <a:r>
              <a:rPr lang="en-US" dirty="0">
                <a:solidFill>
                  <a:srgbClr val="FF0000"/>
                </a:solidFill>
                <a:latin typeface="Tahoma" pitchFamily="34" charset="0"/>
                <a:ea typeface="Tahoma" pitchFamily="34" charset="0"/>
                <a:cs typeface="Tahoma" pitchFamily="34" charset="0"/>
              </a:rPr>
              <a:t> </a:t>
            </a:r>
            <a:r>
              <a:rPr lang="vi-VN" dirty="0">
                <a:solidFill>
                  <a:srgbClr val="FF0000"/>
                </a:solidFill>
                <a:latin typeface="Tahoma" pitchFamily="34" charset="0"/>
                <a:ea typeface="Tahoma" pitchFamily="34" charset="0"/>
                <a:cs typeface="Tahoma" pitchFamily="34" charset="0"/>
              </a:rPr>
              <a:t>đ</a:t>
            </a:r>
            <a:r>
              <a:rPr lang="en-US" dirty="0" err="1">
                <a:solidFill>
                  <a:srgbClr val="FF0000"/>
                </a:solidFill>
                <a:latin typeface="Tahoma" pitchFamily="34" charset="0"/>
                <a:ea typeface="Tahoma" pitchFamily="34" charset="0"/>
                <a:cs typeface="Tahoma" pitchFamily="34" charset="0"/>
              </a:rPr>
              <a:t>iều</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hành</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kiến</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trúc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hệ</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thống</a:t>
            </a:r>
            <a:endParaRPr lang="en-US" dirty="0">
              <a:latin typeface="Tahoma" pitchFamily="34" charset="0"/>
              <a:ea typeface="Tahoma" pitchFamily="34" charset="0"/>
              <a:cs typeface="Tahoma" pitchFamily="34" charset="0"/>
            </a:endParaRPr>
          </a:p>
        </p:txBody>
      </p:sp>
      <p:sp>
        <p:nvSpPr>
          <p:cNvPr id="17" name="Round Diagonal Corner Rectangle 16"/>
          <p:cNvSpPr/>
          <p:nvPr/>
        </p:nvSpPr>
        <p:spPr>
          <a:xfrm>
            <a:off x="228600" y="5535234"/>
            <a:ext cx="4800600" cy="350520"/>
          </a:xfrm>
          <a:prstGeom prst="round2DiagRect">
            <a:avLst/>
          </a:prstGeom>
          <a:solidFill>
            <a:schemeClr val="bg1"/>
          </a:solidFill>
          <a:ln>
            <a:noFill/>
          </a:ln>
        </p:spPr>
        <p:style>
          <a:lnRef idx="1">
            <a:schemeClr val="dk1"/>
          </a:lnRef>
          <a:fillRef idx="2">
            <a:schemeClr val="dk1"/>
          </a:fillRef>
          <a:effectRef idx="1">
            <a:schemeClr val="dk1"/>
          </a:effectRef>
          <a:fontRef idx="minor">
            <a:schemeClr val="dk1"/>
          </a:fontRef>
        </p:style>
        <p:txBody>
          <a:bodyPr rtlCol="0" anchor="ctr"/>
          <a:lstStyle/>
          <a:p>
            <a:pPr marL="285750" indent="-285750">
              <a:buFont typeface="Arial" pitchFamily="34" charset="0"/>
              <a:buChar char="•"/>
            </a:pPr>
            <a:r>
              <a:rPr lang="en-US" dirty="0" err="1">
                <a:latin typeface="Tahoma" pitchFamily="34" charset="0"/>
                <a:ea typeface="Tahoma" pitchFamily="34" charset="0"/>
                <a:cs typeface="Tahoma" pitchFamily="34" charset="0"/>
              </a:rPr>
              <a:t>Khám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phá</a:t>
            </a:r>
            <a:r>
              <a:rPr lang="en-US" dirty="0">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dịch</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vụ</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máy</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chủ</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cung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cấp</a:t>
            </a:r>
            <a:endParaRPr lang="en-US" dirty="0">
              <a:latin typeface="Tahoma" pitchFamily="34" charset="0"/>
              <a:ea typeface="Tahoma" pitchFamily="34" charset="0"/>
              <a:cs typeface="Tahoma" pitchFamily="34" charset="0"/>
            </a:endParaRPr>
          </a:p>
        </p:txBody>
      </p:sp>
      <p:sp>
        <p:nvSpPr>
          <p:cNvPr id="18" name="Round Diagonal Corner Rectangle 17"/>
          <p:cNvSpPr/>
          <p:nvPr/>
        </p:nvSpPr>
        <p:spPr>
          <a:xfrm>
            <a:off x="228600" y="5029200"/>
            <a:ext cx="6019800" cy="350520"/>
          </a:xfrm>
          <a:prstGeom prst="round2Diag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285750" indent="-285750">
              <a:buFont typeface="Arial" pitchFamily="34" charset="0"/>
              <a:buChar char="•"/>
            </a:pPr>
            <a:r>
              <a:rPr lang="en-US" dirty="0" err="1">
                <a:latin typeface="Tahoma" pitchFamily="34" charset="0"/>
                <a:ea typeface="Tahoma" pitchFamily="34" charset="0"/>
                <a:cs typeface="Tahoma" pitchFamily="34" charset="0"/>
              </a:rPr>
              <a:t>Khám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phá</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lỗ</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hổng</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đ</a:t>
            </a:r>
            <a:r>
              <a:rPr lang="en-US" dirty="0" err="1">
                <a:latin typeface="Tahoma" pitchFamily="34" charset="0"/>
                <a:ea typeface="Tahoma" pitchFamily="34" charset="0"/>
                <a:cs typeface="Tahoma" pitchFamily="34" charset="0"/>
              </a:rPr>
              <a:t>ang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gặp</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phải</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của</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hệ</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thống</a:t>
            </a:r>
            <a:endParaRPr lang="en-US" dirty="0">
              <a:latin typeface="Tahoma" pitchFamily="34" charset="0"/>
              <a:ea typeface="Tahoma" pitchFamily="34" charset="0"/>
              <a:cs typeface="Tahoma" pitchFamily="34" charset="0"/>
            </a:endParaRPr>
          </a:p>
        </p:txBody>
      </p:sp>
      <p:pic>
        <p:nvPicPr>
          <p:cNvPr id="1032" name="Picture 8" descr="Nâng cấp hệ thống máy tính | VIETSTYLE INFORMATICS COMP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4800" y="1985010"/>
            <a:ext cx="838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6800" y="2026920"/>
            <a:ext cx="754380" cy="754380"/>
          </a:xfrm>
          <a:prstGeom prst="rect">
            <a:avLst/>
          </a:prstGeom>
        </p:spPr>
      </p:pic>
      <p:sp>
        <p:nvSpPr>
          <p:cNvPr id="6" name="Oval 5"/>
          <p:cNvSpPr/>
          <p:nvPr/>
        </p:nvSpPr>
        <p:spPr>
          <a:xfrm>
            <a:off x="8641080" y="5638800"/>
            <a:ext cx="502920" cy="359550"/>
          </a:xfrm>
          <a:prstGeom prst="ellipse">
            <a:avLst/>
          </a:prstGeom>
          <a:solidFill>
            <a:schemeClr val="tx2">
              <a:lumMod val="60000"/>
              <a:lumOff val="40000"/>
            </a:schemeClr>
          </a:solidFill>
          <a:ln w="0">
            <a:prstDash val="solid"/>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rgbClr val="FFFF00"/>
                </a:solidFill>
              </a:rPr>
              <a:t>6</a:t>
            </a:r>
          </a:p>
        </p:txBody>
      </p:sp>
      <p:cxnSp>
        <p:nvCxnSpPr>
          <p:cNvPr id="9" name="Straight Arrow Connector 8"/>
          <p:cNvCxnSpPr/>
          <p:nvPr/>
        </p:nvCxnSpPr>
        <p:spPr>
          <a:xfrm>
            <a:off x="5867400" y="2404110"/>
            <a:ext cx="1752600" cy="0"/>
          </a:xfrm>
          <a:prstGeom prst="straightConnector1">
            <a:avLst/>
          </a:prstGeom>
          <a:ln w="19050" cap="rnd">
            <a:solidFill>
              <a:schemeClr val="accent1">
                <a:shade val="50000"/>
                <a:satMod val="103000"/>
              </a:schemeClr>
            </a:solidFill>
            <a:prstDash val="sysDot"/>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867400" y="2590800"/>
            <a:ext cx="1752600" cy="0"/>
          </a:xfrm>
          <a:prstGeom prst="straightConnector1">
            <a:avLst/>
          </a:prstGeom>
          <a:ln w="19050" cap="rnd">
            <a:solidFill>
              <a:schemeClr val="tx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43197" y="2542402"/>
            <a:ext cx="1597360" cy="276999"/>
          </a:xfrm>
          <a:prstGeom prst="rect">
            <a:avLst/>
          </a:prstGeom>
          <a:noFill/>
        </p:spPr>
        <p:txBody>
          <a:bodyPr wrap="none" rtlCol="0">
            <a:spAutoFit/>
          </a:bodyPr>
          <a:lstStyle/>
          <a:p>
            <a:r>
              <a:rPr lang="en-US" sz="1200" b="1" dirty="0" err="1">
                <a:latin typeface="+mj-lt"/>
              </a:rPr>
              <a:t>Lấy</a:t>
            </a:r>
            <a:r>
              <a:rPr lang="en-US" sz="1200" b="1" dirty="0">
                <a:latin typeface="+mj-lt"/>
              </a:rPr>
              <a:t> </a:t>
            </a:r>
            <a:r>
              <a:rPr lang="en-US" sz="1200" b="1" dirty="0" err="1">
                <a:latin typeface="+mj-lt"/>
              </a:rPr>
              <a:t>thông</a:t>
            </a:r>
            <a:r>
              <a:rPr lang="en-US" sz="1200" b="1" dirty="0">
                <a:latin typeface="+mj-lt"/>
              </a:rPr>
              <a:t> tin </a:t>
            </a:r>
            <a:r>
              <a:rPr lang="en-US" sz="1200" b="1" dirty="0" err="1">
                <a:latin typeface="+mj-lt"/>
              </a:rPr>
              <a:t>từ</a:t>
            </a:r>
            <a:r>
              <a:rPr lang="en-US" sz="1200" b="1" dirty="0">
                <a:latin typeface="+mj-lt"/>
              </a:rPr>
              <a:t> </a:t>
            </a:r>
            <a:r>
              <a:rPr lang="en-US" sz="1200" b="1" dirty="0" err="1">
                <a:latin typeface="+mj-lt"/>
              </a:rPr>
              <a:t>mạng</a:t>
            </a:r>
            <a:endParaRPr lang="en-US" sz="1200" b="1" dirty="0">
              <a:latin typeface="+mj-lt"/>
            </a:endParaRPr>
          </a:p>
        </p:txBody>
      </p:sp>
      <p:sp>
        <p:nvSpPr>
          <p:cNvPr id="14" name="TextBox 13"/>
          <p:cNvSpPr txBox="1"/>
          <p:nvPr/>
        </p:nvSpPr>
        <p:spPr>
          <a:xfrm>
            <a:off x="6019800" y="2133601"/>
            <a:ext cx="1435136" cy="276999"/>
          </a:xfrm>
          <a:prstGeom prst="rect">
            <a:avLst/>
          </a:prstGeom>
          <a:noFill/>
        </p:spPr>
        <p:txBody>
          <a:bodyPr wrap="none" rtlCol="0">
            <a:spAutoFit/>
          </a:bodyPr>
          <a:lstStyle/>
          <a:p>
            <a:r>
              <a:rPr lang="en-US" sz="1200" b="1" dirty="0" err="1">
                <a:latin typeface="+mj-lt"/>
              </a:rPr>
              <a:t>Gửi</a:t>
            </a:r>
            <a:r>
              <a:rPr lang="en-US" sz="1200" b="1" dirty="0">
                <a:latin typeface="+mj-lt"/>
              </a:rPr>
              <a:t> </a:t>
            </a:r>
            <a:r>
              <a:rPr lang="en-US" sz="1200" b="1" dirty="0" err="1">
                <a:latin typeface="+mj-lt"/>
              </a:rPr>
              <a:t>gói</a:t>
            </a:r>
            <a:r>
              <a:rPr lang="en-US" sz="1200" b="1" dirty="0">
                <a:latin typeface="+mj-lt"/>
              </a:rPr>
              <a:t> tin </a:t>
            </a:r>
            <a:r>
              <a:rPr lang="en-US" sz="1200" b="1" dirty="0" err="1">
                <a:latin typeface="+mj-lt"/>
              </a:rPr>
              <a:t>th</a:t>
            </a:r>
            <a:r>
              <a:rPr lang="vi-VN" sz="1200" b="1" dirty="0">
                <a:latin typeface="+mj-lt"/>
              </a:rPr>
              <a:t>ă</a:t>
            </a:r>
            <a:r>
              <a:rPr lang="en-US" sz="1200" b="1" dirty="0">
                <a:latin typeface="+mj-lt"/>
              </a:rPr>
              <a:t>m </a:t>
            </a:r>
            <a:r>
              <a:rPr lang="en-US" sz="1200" b="1" dirty="0" err="1">
                <a:latin typeface="+mj-lt"/>
              </a:rPr>
              <a:t>dò</a:t>
            </a:r>
            <a:endParaRPr lang="en-US" sz="1200" b="1" dirty="0">
              <a:latin typeface="+mj-lt"/>
            </a:endParaRPr>
          </a:p>
        </p:txBody>
      </p:sp>
    </p:spTree>
    <p:extLst>
      <p:ext uri="{BB962C8B-B14F-4D97-AF65-F5344CB8AC3E}">
        <p14:creationId xmlns:p14="http://schemas.microsoft.com/office/powerpoint/2010/main" val="362351312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Table 37"/>
          <p:cNvGraphicFramePr>
            <a:graphicFrameLocks noGrp="1"/>
          </p:cNvGraphicFramePr>
          <p:nvPr>
            <p:extLst/>
          </p:nvPr>
        </p:nvGraphicFramePr>
        <p:xfrm>
          <a:off x="296990" y="1593283"/>
          <a:ext cx="4503611" cy="3769088"/>
        </p:xfrm>
        <a:graphic>
          <a:graphicData uri="http://schemas.openxmlformats.org/drawingml/2006/table">
            <a:tbl>
              <a:tblPr firstRow="1" bandRow="1">
                <a:tableStyleId>{2D5ABB26-0587-4C30-8999-92F81FD0307C}</a:tableStyleId>
              </a:tblPr>
              <a:tblGrid>
                <a:gridCol w="749322">
                  <a:extLst>
                    <a:ext uri="{9D8B030D-6E8A-4147-A177-3AD203B41FA5}">
                      <a16:colId xmlns:a16="http://schemas.microsoft.com/office/drawing/2014/main" val="20000"/>
                    </a:ext>
                  </a:extLst>
                </a:gridCol>
                <a:gridCol w="1123982">
                  <a:extLst>
                    <a:ext uri="{9D8B030D-6E8A-4147-A177-3AD203B41FA5}">
                      <a16:colId xmlns:a16="http://schemas.microsoft.com/office/drawing/2014/main" val="20001"/>
                    </a:ext>
                  </a:extLst>
                </a:gridCol>
                <a:gridCol w="647727">
                  <a:extLst>
                    <a:ext uri="{9D8B030D-6E8A-4147-A177-3AD203B41FA5}">
                      <a16:colId xmlns:a16="http://schemas.microsoft.com/office/drawing/2014/main" val="20002"/>
                    </a:ext>
                  </a:extLst>
                </a:gridCol>
                <a:gridCol w="1982580">
                  <a:extLst>
                    <a:ext uri="{9D8B030D-6E8A-4147-A177-3AD203B41FA5}">
                      <a16:colId xmlns:a16="http://schemas.microsoft.com/office/drawing/2014/main" val="20003"/>
                    </a:ext>
                  </a:extLst>
                </a:gridCol>
              </a:tblGrid>
              <a:tr h="412201">
                <a:tc gridSpan="3">
                  <a:txBody>
                    <a:bodyPr/>
                    <a:lstStyle/>
                    <a:p>
                      <a:pPr algn="ctr"/>
                      <a:r>
                        <a:rPr lang="en-US" dirty="0" smtClean="0">
                          <a:solidFill>
                            <a:schemeClr val="tx1"/>
                          </a:solidFill>
                        </a:rPr>
                        <a:t>Source</a:t>
                      </a:r>
                      <a:r>
                        <a:rPr lang="en-US" baseline="0" dirty="0" smtClean="0">
                          <a:solidFill>
                            <a:schemeClr val="tx1"/>
                          </a:solidFill>
                        </a:rPr>
                        <a:t> Port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w="50800" prst="hardEdge"/>
                      <a:lightRig rig="flood" dir="t"/>
                    </a:cell3D>
                  </a:tcPr>
                </a:tc>
                <a:tc hMerge="1">
                  <a:txBody>
                    <a:bodyPr/>
                    <a:lstStyle/>
                    <a:p>
                      <a:endParaRPr lang="en-US"/>
                    </a:p>
                  </a:txBody>
                  <a:tcPr/>
                </a:tc>
                <a:tc hMerge="1">
                  <a:txBody>
                    <a:bodyPr/>
                    <a:lstStyle/>
                    <a:p>
                      <a:endParaRPr lang="en-US"/>
                    </a:p>
                  </a:txBody>
                  <a:tcPr/>
                </a:tc>
                <a:tc>
                  <a:txBody>
                    <a:bodyPr/>
                    <a:lstStyle/>
                    <a:p>
                      <a:r>
                        <a:rPr lang="en-US" dirty="0" smtClean="0"/>
                        <a:t>Destination</a:t>
                      </a:r>
                      <a:r>
                        <a:rPr lang="en-US" baseline="0" dirty="0" smtClean="0"/>
                        <a:t> Port</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w="50800" prst="hardEdge"/>
                      <a:lightRig rig="flood" dir="t"/>
                    </a:cell3D>
                  </a:tcPr>
                </a:tc>
                <a:extLst>
                  <a:ext uri="{0D108BD9-81ED-4DB2-BD59-A6C34878D82A}">
                    <a16:rowId xmlns:a16="http://schemas.microsoft.com/office/drawing/2014/main" val="10000"/>
                  </a:ext>
                </a:extLst>
              </a:tr>
              <a:tr h="395507">
                <a:tc gridSpan="4">
                  <a:txBody>
                    <a:bodyPr/>
                    <a:lstStyle/>
                    <a:p>
                      <a:pPr algn="ctr"/>
                      <a:r>
                        <a:rPr lang="en-US" dirty="0" smtClean="0"/>
                        <a:t>Sequence</a:t>
                      </a:r>
                      <a:r>
                        <a:rPr lang="en-US" baseline="0" dirty="0" smtClean="0"/>
                        <a:t> Number</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w="50800" prst="hardEdge"/>
                      <a:lightRig rig="flood" dir="t"/>
                    </a:cell3D>
                  </a:tcPr>
                </a:tc>
                <a:tc hMerge="1">
                  <a:txBody>
                    <a:bodyPr/>
                    <a:lstStyle/>
                    <a:p>
                      <a:endParaRPr lang="en-US"/>
                    </a:p>
                  </a:txBody>
                  <a:tcPr/>
                </a:tc>
                <a:tc hMerge="1">
                  <a:txBody>
                    <a:bodyPr/>
                    <a:lstStyle/>
                    <a:p>
                      <a:endParaRPr lang="en-US"/>
                    </a:p>
                  </a:txBody>
                  <a:tcPr/>
                </a:tc>
                <a:tc hMerge="1">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58195">
                <a:tc gridSpan="4">
                  <a:txBody>
                    <a:bodyPr/>
                    <a:lstStyle/>
                    <a:p>
                      <a:pPr algn="ctr"/>
                      <a:r>
                        <a:rPr lang="en-US" dirty="0" smtClean="0"/>
                        <a:t>Acknowledgment Number</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w="50800" prst="hardEdge"/>
                      <a:lightRig rig="flood" dir="t"/>
                    </a:cell3D>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626840">
                <a:tc>
                  <a:txBody>
                    <a:bodyPr/>
                    <a:lstStyle/>
                    <a:p>
                      <a:pPr algn="ctr"/>
                      <a:r>
                        <a:rPr lang="en-US" dirty="0" smtClean="0"/>
                        <a:t>Data</a:t>
                      </a:r>
                    </a:p>
                    <a:p>
                      <a:pPr algn="ctr"/>
                      <a:r>
                        <a:rPr lang="en-US" dirty="0" smtClean="0"/>
                        <a:t>Offset</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w="50800" prst="hardEdge"/>
                      <a:lightRig rig="flood" dir="t"/>
                    </a:cell3D>
                  </a:tcPr>
                </a:tc>
                <a:tc>
                  <a:txBody>
                    <a:bodyPr/>
                    <a:lstStyle/>
                    <a:p>
                      <a:pPr algn="ctr"/>
                      <a:r>
                        <a:rPr lang="en-US" dirty="0" smtClean="0"/>
                        <a:t>Reserved</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w="50800" prst="hardEdge"/>
                      <a:lightRig rig="flood" dir="t"/>
                    </a:cell3D>
                  </a:tcPr>
                </a:tc>
                <a:tc>
                  <a:txBody>
                    <a:bodyPr/>
                    <a:lstStyle/>
                    <a:p>
                      <a:pPr algn="ctr"/>
                      <a:r>
                        <a:rPr lang="en-US" dirty="0" smtClean="0"/>
                        <a:t>Flag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prst="slope"/>
                      <a:lightRig rig="flood" dir="t"/>
                    </a:cell3D>
                    <a:solidFill>
                      <a:srgbClr val="FFFF00"/>
                    </a:solidFill>
                  </a:tcPr>
                </a:tc>
                <a:tc>
                  <a:txBody>
                    <a:bodyPr/>
                    <a:lstStyle/>
                    <a:p>
                      <a:pPr algn="ctr"/>
                      <a:r>
                        <a:rPr lang="en-US" dirty="0" smtClean="0"/>
                        <a:t>Window</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w="50800" prst="hardEdge"/>
                      <a:lightRig rig="flood" dir="t"/>
                    </a:cell3D>
                  </a:tcPr>
                </a:tc>
                <a:extLst>
                  <a:ext uri="{0D108BD9-81ED-4DB2-BD59-A6C34878D82A}">
                    <a16:rowId xmlns:a16="http://schemas.microsoft.com/office/drawing/2014/main" val="10003"/>
                  </a:ext>
                </a:extLst>
              </a:tr>
              <a:tr h="358195">
                <a:tc gridSpan="3">
                  <a:txBody>
                    <a:bodyPr/>
                    <a:lstStyle/>
                    <a:p>
                      <a:pPr algn="ctr"/>
                      <a:r>
                        <a:rPr lang="en-US" dirty="0" smtClean="0"/>
                        <a:t>Checksum</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w="50800" prst="hardEdge"/>
                      <a:lightRig rig="flood" dir="t"/>
                    </a:cell3D>
                  </a:tcPr>
                </a:tc>
                <a:tc h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no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n-US" dirty="0" smtClean="0"/>
                        <a:t>Urgent Pointer</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w="50800" prst="hardEdge"/>
                      <a:lightRig rig="flood" dir="t"/>
                    </a:cell3D>
                  </a:tcPr>
                </a:tc>
                <a:extLst>
                  <a:ext uri="{0D108BD9-81ED-4DB2-BD59-A6C34878D82A}">
                    <a16:rowId xmlns:a16="http://schemas.microsoft.com/office/drawing/2014/main" val="10004"/>
                  </a:ext>
                </a:extLst>
              </a:tr>
              <a:tr h="410431">
                <a:tc gridSpan="4">
                  <a:txBody>
                    <a:bodyPr/>
                    <a:lstStyle/>
                    <a:p>
                      <a:pPr algn="ctr"/>
                      <a:r>
                        <a:rPr lang="en-US" dirty="0" smtClean="0"/>
                        <a:t>Options(optional)</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w="50800" prst="hardEdge"/>
                      <a:lightRig rig="flood" dir="t"/>
                    </a:cell3D>
                    <a:noFill/>
                  </a:tcPr>
                </a:tc>
                <a:tc hMerge="1">
                  <a:txBody>
                    <a:bodyPr/>
                    <a:lstStyle/>
                    <a:p>
                      <a:endParaRPr lang="en-US"/>
                    </a:p>
                  </a:txBody>
                  <a:tcPr/>
                </a:tc>
                <a:tc hMerge="1">
                  <a:txBody>
                    <a:bodyPr/>
                    <a:lstStyle/>
                    <a:p>
                      <a:endParaRPr lang="en-US"/>
                    </a:p>
                  </a:txBody>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759884">
                <a:tc gridSpan="4">
                  <a:txBody>
                    <a:bodyPr/>
                    <a:lstStyle/>
                    <a:p>
                      <a:pPr algn="ctr"/>
                      <a:r>
                        <a:rPr lang="en-US" dirty="0" smtClean="0"/>
                        <a:t>Data</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w="50800" prst="hardEdge"/>
                      <a:lightRig rig="flood" dir="t"/>
                    </a:cell3D>
                  </a:tcPr>
                </a:tc>
                <a:tc hMerge="1">
                  <a:txBody>
                    <a:bodyPr/>
                    <a:lstStyle/>
                    <a:p>
                      <a:endParaRPr lang="en-US"/>
                    </a:p>
                  </a:txBody>
                  <a:tcPr/>
                </a:tc>
                <a:tc hMerge="1">
                  <a:txBody>
                    <a:bodyPr/>
                    <a:lstStyle/>
                    <a:p>
                      <a:endParaRPr lang="en-US"/>
                    </a:p>
                  </a:txBody>
                  <a:tcPr/>
                </a:tc>
                <a:tc hMerge="1">
                  <a:txBody>
                    <a:bodyPr/>
                    <a:lstStyle/>
                    <a:p>
                      <a:pPr algn="ctr"/>
                      <a:endParaRPr lang="en-US" dirty="0"/>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6"/>
                  </a:ext>
                </a:extLst>
              </a:tr>
              <a:tr h="419465">
                <a:tc gridSpan="4">
                  <a:txBody>
                    <a:bodyPr/>
                    <a:lstStyle/>
                    <a:p>
                      <a:pPr algn="ctr"/>
                      <a:r>
                        <a:rPr lang="en-US" dirty="0" smtClean="0"/>
                        <a:t>0-31 Bits</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w="50800" prst="hardEdge"/>
                      <a:lightRig rig="flood" dir="t"/>
                    </a:cell3D>
                  </a:tcPr>
                </a:tc>
                <a:tc hMerge="1">
                  <a:txBody>
                    <a:bodyPr/>
                    <a:lstStyle/>
                    <a:p>
                      <a:endParaRPr lang="en-US"/>
                    </a:p>
                  </a:txBody>
                  <a:tcPr/>
                </a:tc>
                <a:tc hMerge="1">
                  <a:txBody>
                    <a:bodyPr/>
                    <a:lstStyle/>
                    <a:p>
                      <a:endParaRPr lang="en-US"/>
                    </a:p>
                  </a:txBody>
                  <a:tcPr/>
                </a:tc>
                <a:tc hMerge="1">
                  <a:txBody>
                    <a:bodyPr/>
                    <a:lstStyle/>
                    <a:p>
                      <a:endParaRPr 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7"/>
                  </a:ext>
                </a:extLst>
              </a:tr>
            </a:tbl>
          </a:graphicData>
        </a:graphic>
      </p:graphicFrame>
      <p:sp>
        <p:nvSpPr>
          <p:cNvPr id="5" name="Title 4"/>
          <p:cNvSpPr>
            <a:spLocks noGrp="1"/>
          </p:cNvSpPr>
          <p:nvPr>
            <p:ph type="title"/>
          </p:nvPr>
        </p:nvSpPr>
        <p:spPr>
          <a:xfrm>
            <a:off x="-22860" y="842010"/>
            <a:ext cx="9296400" cy="534888"/>
          </a:xfrm>
          <a:ln w="12700">
            <a:solidFill>
              <a:schemeClr val="accent1">
                <a:lumMod val="75000"/>
              </a:schemeClr>
            </a:solidFill>
          </a:ln>
        </p:spPr>
        <p:txBody>
          <a:bodyPr/>
          <a:lstStyle/>
          <a:p>
            <a:r>
              <a:rPr lang="en-US" sz="3200" dirty="0" err="1"/>
              <a:t>Cờ</a:t>
            </a:r>
            <a:r>
              <a:rPr lang="en-US" sz="3200" dirty="0"/>
              <a:t> </a:t>
            </a:r>
            <a:r>
              <a:rPr lang="en-US" sz="3200" dirty="0" err="1"/>
              <a:t>liên</a:t>
            </a:r>
            <a:r>
              <a:rPr lang="en-US" sz="3200" dirty="0"/>
              <a:t> </a:t>
            </a:r>
            <a:r>
              <a:rPr lang="en-US" sz="3200" dirty="0" err="1"/>
              <a:t>lạc</a:t>
            </a:r>
            <a:r>
              <a:rPr lang="en-US" sz="3200" dirty="0"/>
              <a:t> TCP</a:t>
            </a:r>
          </a:p>
        </p:txBody>
      </p:sp>
      <p:sp>
        <p:nvSpPr>
          <p:cNvPr id="4" name="Slide Number Placeholder 3"/>
          <p:cNvSpPr>
            <a:spLocks noGrp="1"/>
          </p:cNvSpPr>
          <p:nvPr>
            <p:ph type="sldNum" sz="quarter" idx="12"/>
          </p:nvPr>
        </p:nvSpPr>
        <p:spPr>
          <a:xfrm>
            <a:off x="8532440" y="5561286"/>
            <a:ext cx="611560" cy="463116"/>
          </a:xfrm>
        </p:spPr>
        <p:txBody>
          <a:bodyPr/>
          <a:lstStyle/>
          <a:p>
            <a:fld id="{3E15BD7C-E074-4D4A-84C3-500EE5B9C190}" type="slidenum">
              <a:rPr lang="ru-RU" smtClean="0"/>
              <a:pPr/>
              <a:t>74</a:t>
            </a:fld>
            <a:endParaRPr lang="ru-RU" dirty="0"/>
          </a:p>
        </p:txBody>
      </p:sp>
      <p:sp>
        <p:nvSpPr>
          <p:cNvPr id="6" name="Rectangle 5"/>
          <p:cNvSpPr/>
          <p:nvPr/>
        </p:nvSpPr>
        <p:spPr>
          <a:xfrm>
            <a:off x="5029200" y="1449288"/>
            <a:ext cx="1203960" cy="1630680"/>
          </a:xfrm>
          <a:prstGeom prst="rect">
            <a:avLst/>
          </a:prstGeom>
          <a:solidFill>
            <a:schemeClr val="bg1"/>
          </a:solidFill>
          <a:ln w="0">
            <a:noFill/>
            <a:prstDash val="sysDot"/>
          </a:ln>
          <a:effectLst>
            <a:softEdge rad="12700"/>
          </a:effectLst>
          <a:scene3d>
            <a:camera prst="orthographicFront">
              <a:rot lat="0" lon="0" rev="0"/>
            </a:camera>
            <a:lightRig rig="chilly" dir="t">
              <a:rot lat="0" lon="0" rev="18480000"/>
            </a:lightRig>
          </a:scene3d>
          <a:sp3d prstMaterial="clear">
            <a:bevelT h="63500"/>
          </a:sp3d>
        </p:spPr>
        <p:style>
          <a:lnRef idx="1">
            <a:schemeClr val="dk1"/>
          </a:lnRef>
          <a:fillRef idx="2">
            <a:schemeClr val="dk1"/>
          </a:fillRef>
          <a:effectRef idx="1">
            <a:schemeClr val="dk1"/>
          </a:effectRef>
          <a:fontRef idx="minor">
            <a:schemeClr val="dk1"/>
          </a:fontRef>
        </p:style>
        <p:txBody>
          <a:bodyPr rtlCol="0" anchor="t"/>
          <a:lstStyle/>
          <a:p>
            <a:r>
              <a:rPr lang="en-US" dirty="0">
                <a:latin typeface="Tahoma" pitchFamily="34" charset="0"/>
                <a:ea typeface="Tahoma" pitchFamily="34" charset="0"/>
                <a:cs typeface="Tahoma" pitchFamily="34" charset="0"/>
              </a:rPr>
              <a:t>Packet </a:t>
            </a:r>
            <a:r>
              <a:rPr lang="vi-VN" dirty="0">
                <a:latin typeface="Tahoma" pitchFamily="34" charset="0"/>
                <a:ea typeface="Tahoma" pitchFamily="34" charset="0"/>
                <a:cs typeface="Tahoma" pitchFamily="34" charset="0"/>
              </a:rPr>
              <a:t>được</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ư</a:t>
            </a:r>
            <a:r>
              <a:rPr lang="en-US" dirty="0">
                <a:latin typeface="Tahoma" pitchFamily="34" charset="0"/>
                <a:ea typeface="Tahoma" pitchFamily="34" charset="0"/>
                <a:cs typeface="Tahoma" pitchFamily="34" charset="0"/>
              </a:rPr>
              <a:t>u </a:t>
            </a:r>
            <a:r>
              <a:rPr lang="en-US" dirty="0" err="1">
                <a:latin typeface="Tahoma" pitchFamily="34" charset="0"/>
                <a:ea typeface="Tahoma" pitchFamily="34" charset="0"/>
                <a:cs typeface="Tahoma" pitchFamily="34" charset="0"/>
              </a:rPr>
              <a:t>tiên</a:t>
            </a:r>
            <a:endParaRPr lang="en-US" dirty="0">
              <a:latin typeface="Tahoma" pitchFamily="34" charset="0"/>
              <a:ea typeface="Tahoma" pitchFamily="34" charset="0"/>
              <a:cs typeface="Tahoma" pitchFamily="34" charset="0"/>
            </a:endParaRPr>
          </a:p>
        </p:txBody>
      </p:sp>
      <p:sp>
        <p:nvSpPr>
          <p:cNvPr id="10" name="Rectangle 9"/>
          <p:cNvSpPr/>
          <p:nvPr/>
        </p:nvSpPr>
        <p:spPr>
          <a:xfrm>
            <a:off x="7437120" y="1449288"/>
            <a:ext cx="1203960" cy="1748790"/>
          </a:xfrm>
          <a:prstGeom prst="rect">
            <a:avLst/>
          </a:prstGeom>
          <a:solidFill>
            <a:schemeClr val="bg1"/>
          </a:solidFill>
          <a:ln w="0">
            <a:noFill/>
            <a:prstDash val="sysDot"/>
          </a:ln>
          <a:effectLst>
            <a:softEdge rad="12700"/>
          </a:effectLst>
          <a:scene3d>
            <a:camera prst="orthographicFront">
              <a:rot lat="0" lon="0" rev="0"/>
            </a:camera>
            <a:lightRig rig="chilly" dir="t">
              <a:rot lat="0" lon="0" rev="18480000"/>
            </a:lightRig>
          </a:scene3d>
          <a:sp3d prstMaterial="clear">
            <a:bevelT h="63500"/>
          </a:sp3d>
        </p:spPr>
        <p:style>
          <a:lnRef idx="1">
            <a:schemeClr val="dk1"/>
          </a:lnRef>
          <a:fillRef idx="2">
            <a:schemeClr val="dk1"/>
          </a:fillRef>
          <a:effectRef idx="1">
            <a:schemeClr val="dk1"/>
          </a:effectRef>
          <a:fontRef idx="minor">
            <a:schemeClr val="dk1"/>
          </a:fontRef>
        </p:style>
        <p:txBody>
          <a:bodyPr rtlCol="0" anchor="t"/>
          <a:lstStyle/>
          <a:p>
            <a:r>
              <a:rPr lang="en-US" dirty="0" err="1">
                <a:latin typeface="Tahoma" pitchFamily="34" charset="0"/>
                <a:ea typeface="Tahoma" pitchFamily="34" charset="0"/>
                <a:cs typeface="Tahoma" pitchFamily="34" charset="0"/>
              </a:rPr>
              <a:t>Ngắt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hoặc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từ</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chối</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kết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nối</a:t>
            </a:r>
            <a:endParaRPr lang="en-US" dirty="0">
              <a:latin typeface="Tahoma" pitchFamily="34" charset="0"/>
              <a:ea typeface="Tahoma" pitchFamily="34" charset="0"/>
              <a:cs typeface="Tahoma" pitchFamily="34" charset="0"/>
            </a:endParaRPr>
          </a:p>
        </p:txBody>
      </p:sp>
      <p:sp>
        <p:nvSpPr>
          <p:cNvPr id="11" name="Rectangle 10"/>
          <p:cNvSpPr/>
          <p:nvPr/>
        </p:nvSpPr>
        <p:spPr>
          <a:xfrm>
            <a:off x="6233160" y="1449288"/>
            <a:ext cx="1196340" cy="1748790"/>
          </a:xfrm>
          <a:prstGeom prst="rect">
            <a:avLst/>
          </a:prstGeom>
          <a:solidFill>
            <a:schemeClr val="bg1"/>
          </a:solidFill>
          <a:ln w="0">
            <a:noFill/>
            <a:prstDash val="sysDot"/>
          </a:ln>
          <a:effectLst>
            <a:softEdge rad="12700"/>
          </a:effectLst>
          <a:scene3d>
            <a:camera prst="orthographicFront">
              <a:rot lat="0" lon="0" rev="0"/>
            </a:camera>
            <a:lightRig rig="chilly" dir="t">
              <a:rot lat="0" lon="0" rev="18480000"/>
            </a:lightRig>
          </a:scene3d>
          <a:sp3d prstMaterial="clear">
            <a:bevelT h="63500"/>
          </a:sp3d>
        </p:spPr>
        <p:style>
          <a:lnRef idx="1">
            <a:schemeClr val="dk1"/>
          </a:lnRef>
          <a:fillRef idx="2">
            <a:schemeClr val="dk1"/>
          </a:fillRef>
          <a:effectRef idx="1">
            <a:schemeClr val="dk1"/>
          </a:effectRef>
          <a:fontRef idx="minor">
            <a:schemeClr val="dk1"/>
          </a:fontRef>
        </p:style>
        <p:txBody>
          <a:bodyPr rtlCol="0" anchor="t"/>
          <a:lstStyle/>
          <a:p>
            <a:r>
              <a:rPr lang="en-US" dirty="0" err="1">
                <a:latin typeface="Tahoma" pitchFamily="34" charset="0"/>
                <a:ea typeface="Tahoma" pitchFamily="34" charset="0"/>
                <a:cs typeface="Tahoma" pitchFamily="34" charset="0"/>
              </a:rPr>
              <a:t>Kết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thúc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kết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nối</a:t>
            </a:r>
            <a:endParaRPr lang="en-US" dirty="0">
              <a:latin typeface="Tahoma" pitchFamily="34" charset="0"/>
              <a:ea typeface="Tahoma" pitchFamily="34" charset="0"/>
              <a:cs typeface="Tahoma" pitchFamily="34" charset="0"/>
            </a:endParaRPr>
          </a:p>
        </p:txBody>
      </p:sp>
      <p:sp>
        <p:nvSpPr>
          <p:cNvPr id="12" name="Rectangle 11"/>
          <p:cNvSpPr/>
          <p:nvPr/>
        </p:nvSpPr>
        <p:spPr>
          <a:xfrm>
            <a:off x="7917180" y="3960079"/>
            <a:ext cx="1203960" cy="1546164"/>
          </a:xfrm>
          <a:prstGeom prst="rect">
            <a:avLst/>
          </a:prstGeom>
          <a:solidFill>
            <a:schemeClr val="bg1"/>
          </a:solidFill>
          <a:ln w="0">
            <a:noFill/>
            <a:prstDash val="sysDot"/>
          </a:ln>
          <a:effectLst/>
          <a:scene3d>
            <a:camera prst="orthographicFront">
              <a:rot lat="0" lon="0" rev="0"/>
            </a:camera>
            <a:lightRig rig="chilly" dir="t">
              <a:rot lat="0" lon="0" rev="18480000"/>
            </a:lightRig>
          </a:scene3d>
          <a:sp3d prstMaterial="clear">
            <a:bevelT h="63500"/>
          </a:sp3d>
        </p:spPr>
        <p:style>
          <a:lnRef idx="1">
            <a:schemeClr val="dk1"/>
          </a:lnRef>
          <a:fillRef idx="2">
            <a:schemeClr val="dk1"/>
          </a:fillRef>
          <a:effectRef idx="1">
            <a:schemeClr val="dk1"/>
          </a:effectRef>
          <a:fontRef idx="minor">
            <a:schemeClr val="dk1"/>
          </a:fontRef>
        </p:style>
        <p:txBody>
          <a:bodyPr rtlCol="0" anchor="b"/>
          <a:lstStyle/>
          <a:p>
            <a:r>
              <a:rPr lang="en-US" dirty="0" err="1">
                <a:latin typeface="Tahoma" pitchFamily="34" charset="0"/>
                <a:ea typeface="Tahoma" pitchFamily="34" charset="0"/>
                <a:cs typeface="Tahoma" pitchFamily="34" charset="0"/>
              </a:rPr>
              <a:t>Khởi</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độ</a:t>
            </a:r>
            <a:r>
              <a:rPr lang="en-US" dirty="0" err="1">
                <a:latin typeface="Tahoma" pitchFamily="34" charset="0"/>
                <a:ea typeface="Tahoma" pitchFamily="34" charset="0"/>
                <a:cs typeface="Tahoma" pitchFamily="34" charset="0"/>
              </a:rPr>
              <a:t>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quá</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trình</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kết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nối</a:t>
            </a:r>
            <a:endParaRPr lang="en-US" dirty="0">
              <a:latin typeface="Tahoma" pitchFamily="34" charset="0"/>
              <a:ea typeface="Tahoma" pitchFamily="34" charset="0"/>
              <a:cs typeface="Tahoma" pitchFamily="34" charset="0"/>
            </a:endParaRPr>
          </a:p>
        </p:txBody>
      </p:sp>
      <p:sp>
        <p:nvSpPr>
          <p:cNvPr id="13" name="Rectangle 12"/>
          <p:cNvSpPr/>
          <p:nvPr/>
        </p:nvSpPr>
        <p:spPr>
          <a:xfrm>
            <a:off x="6697980" y="3956268"/>
            <a:ext cx="1203960" cy="1546164"/>
          </a:xfrm>
          <a:prstGeom prst="rect">
            <a:avLst/>
          </a:prstGeom>
          <a:solidFill>
            <a:schemeClr val="bg1"/>
          </a:solidFill>
          <a:ln w="0">
            <a:noFill/>
            <a:prstDash val="sysDot"/>
          </a:ln>
          <a:effectLst/>
          <a:scene3d>
            <a:camera prst="orthographicFront">
              <a:rot lat="0" lon="0" rev="0"/>
            </a:camera>
            <a:lightRig rig="chilly" dir="t">
              <a:rot lat="0" lon="0" rev="18480000"/>
            </a:lightRig>
          </a:scene3d>
          <a:sp3d prstMaterial="clear">
            <a:bevelT h="63500"/>
          </a:sp3d>
        </p:spPr>
        <p:style>
          <a:lnRef idx="1">
            <a:schemeClr val="dk1"/>
          </a:lnRef>
          <a:fillRef idx="2">
            <a:schemeClr val="dk1"/>
          </a:fillRef>
          <a:effectRef idx="1">
            <a:schemeClr val="dk1"/>
          </a:effectRef>
          <a:fontRef idx="minor">
            <a:schemeClr val="dk1"/>
          </a:fontRef>
        </p:style>
        <p:txBody>
          <a:bodyPr rtlCol="0" anchor="ctr"/>
          <a:lstStyle/>
          <a:p>
            <a:r>
              <a:rPr lang="en-US" dirty="0" err="1">
                <a:latin typeface="Tahoma" pitchFamily="34" charset="0"/>
                <a:ea typeface="Tahoma" pitchFamily="34" charset="0"/>
                <a:cs typeface="Tahoma" pitchFamily="34" charset="0"/>
              </a:rPr>
              <a:t>Chấp</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phận</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kết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nối</a:t>
            </a:r>
            <a:endParaRPr lang="en-US" dirty="0">
              <a:latin typeface="Tahoma" pitchFamily="34" charset="0"/>
              <a:ea typeface="Tahoma" pitchFamily="34" charset="0"/>
              <a:cs typeface="Tahoma" pitchFamily="34" charset="0"/>
            </a:endParaRPr>
          </a:p>
        </p:txBody>
      </p:sp>
      <p:sp>
        <p:nvSpPr>
          <p:cNvPr id="14" name="Rectangle 13"/>
          <p:cNvSpPr/>
          <p:nvPr/>
        </p:nvSpPr>
        <p:spPr>
          <a:xfrm>
            <a:off x="5501640" y="3956268"/>
            <a:ext cx="1196340" cy="1546164"/>
          </a:xfrm>
          <a:prstGeom prst="rect">
            <a:avLst/>
          </a:prstGeom>
          <a:solidFill>
            <a:schemeClr val="bg1"/>
          </a:solidFill>
          <a:ln w="0">
            <a:noFill/>
            <a:prstDash val="sysDot"/>
          </a:ln>
          <a:effectLst>
            <a:softEdge rad="63500"/>
          </a:effectLst>
          <a:scene3d>
            <a:camera prst="orthographicFront">
              <a:rot lat="0" lon="0" rev="0"/>
            </a:camera>
            <a:lightRig rig="chilly" dir="t">
              <a:rot lat="0" lon="0" rev="18480000"/>
            </a:lightRig>
          </a:scene3d>
          <a:sp3d prstMaterial="clear">
            <a:bevelT h="63500"/>
          </a:sp3d>
        </p:spPr>
        <p:style>
          <a:lnRef idx="1">
            <a:schemeClr val="dk1"/>
          </a:lnRef>
          <a:fillRef idx="2">
            <a:schemeClr val="dk1"/>
          </a:fillRef>
          <a:effectRef idx="1">
            <a:schemeClr val="dk1"/>
          </a:effectRef>
          <a:fontRef idx="minor">
            <a:schemeClr val="dk1"/>
          </a:fontRef>
        </p:style>
        <p:txBody>
          <a:bodyPr rtlCol="0" anchor="ctr"/>
          <a:lstStyle/>
          <a:p>
            <a:r>
              <a:rPr lang="en-US" dirty="0" err="1">
                <a:latin typeface="Tahoma" pitchFamily="34" charset="0"/>
                <a:ea typeface="Tahoma" pitchFamily="34" charset="0"/>
                <a:cs typeface="Tahoma" pitchFamily="34" charset="0"/>
              </a:rPr>
              <a:t>Dữ</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liệu</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ư</a:t>
            </a:r>
            <a:r>
              <a:rPr lang="en-US" dirty="0">
                <a:latin typeface="Tahoma" pitchFamily="34" charset="0"/>
                <a:ea typeface="Tahoma" pitchFamily="34" charset="0"/>
                <a:cs typeface="Tahoma" pitchFamily="34" charset="0"/>
              </a:rPr>
              <a:t>u </a:t>
            </a:r>
            <a:r>
              <a:rPr lang="en-US" dirty="0" err="1">
                <a:latin typeface="Tahoma" pitchFamily="34" charset="0"/>
                <a:ea typeface="Tahoma" pitchFamily="34" charset="0"/>
                <a:cs typeface="Tahoma" pitchFamily="34" charset="0"/>
              </a:rPr>
              <a:t>tiên</a:t>
            </a:r>
            <a:endParaRPr lang="en-US" dirty="0">
              <a:latin typeface="Tahoma" pitchFamily="34" charset="0"/>
              <a:ea typeface="Tahoma" pitchFamily="34" charset="0"/>
              <a:cs typeface="Tahoma" pitchFamily="34" charset="0"/>
            </a:endParaRPr>
          </a:p>
        </p:txBody>
      </p:sp>
      <p:sp>
        <p:nvSpPr>
          <p:cNvPr id="15" name="Wave 14"/>
          <p:cNvSpPr/>
          <p:nvPr/>
        </p:nvSpPr>
        <p:spPr>
          <a:xfrm>
            <a:off x="5501640" y="3499068"/>
            <a:ext cx="1203960" cy="914400"/>
          </a:xfrm>
          <a:prstGeom prst="wave">
            <a:avLst/>
          </a:prstGeom>
          <a:ln/>
        </p:spPr>
        <p:style>
          <a:lnRef idx="1">
            <a:schemeClr val="accent1"/>
          </a:lnRef>
          <a:fillRef idx="2">
            <a:schemeClr val="accent1"/>
          </a:fillRef>
          <a:effectRef idx="1">
            <a:schemeClr val="accent1"/>
          </a:effectRef>
          <a:fontRef idx="minor">
            <a:schemeClr val="dk1"/>
          </a:fontRef>
        </p:style>
        <p:txBody>
          <a:bodyPr rtlCol="0" anchor="t"/>
          <a:lstStyle/>
          <a:p>
            <a:endParaRPr lang="en-US" sz="1200" dirty="0"/>
          </a:p>
        </p:txBody>
      </p:sp>
      <p:sp>
        <p:nvSpPr>
          <p:cNvPr id="16" name="Wave 15"/>
          <p:cNvSpPr/>
          <p:nvPr/>
        </p:nvSpPr>
        <p:spPr>
          <a:xfrm>
            <a:off x="6233160" y="2596098"/>
            <a:ext cx="1203960" cy="914400"/>
          </a:xfrm>
          <a:prstGeom prst="wav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solidFill>
                  <a:srgbClr val="FF0000"/>
                </a:solidFill>
              </a:rPr>
              <a:t>FIN</a:t>
            </a:r>
            <a:r>
              <a:rPr lang="en-US" dirty="0"/>
              <a:t/>
            </a:r>
            <a:br>
              <a:rPr lang="en-US" dirty="0"/>
            </a:br>
            <a:r>
              <a:rPr lang="en-US" sz="1400" dirty="0"/>
              <a:t>(Finish</a:t>
            </a:r>
            <a:r>
              <a:rPr lang="en-US" sz="1600" dirty="0"/>
              <a:t>)</a:t>
            </a:r>
            <a:endParaRPr lang="en-US" dirty="0"/>
          </a:p>
        </p:txBody>
      </p:sp>
      <p:sp>
        <p:nvSpPr>
          <p:cNvPr id="17" name="Wave 16"/>
          <p:cNvSpPr/>
          <p:nvPr/>
        </p:nvSpPr>
        <p:spPr>
          <a:xfrm>
            <a:off x="7917180" y="3499069"/>
            <a:ext cx="1203960" cy="914400"/>
          </a:xfrm>
          <a:prstGeom prst="wav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solidFill>
                  <a:srgbClr val="FF0000"/>
                </a:solidFill>
              </a:rPr>
              <a:t>SYN</a:t>
            </a:r>
            <a:r>
              <a:rPr lang="en-US" dirty="0"/>
              <a:t/>
            </a:r>
            <a:br>
              <a:rPr lang="en-US" dirty="0"/>
            </a:br>
            <a:r>
              <a:rPr lang="en-US" sz="1400" dirty="0"/>
              <a:t>(Synchronize)</a:t>
            </a:r>
            <a:endParaRPr lang="en-US" dirty="0"/>
          </a:p>
        </p:txBody>
      </p:sp>
      <p:sp>
        <p:nvSpPr>
          <p:cNvPr id="18" name="Wave 17"/>
          <p:cNvSpPr/>
          <p:nvPr/>
        </p:nvSpPr>
        <p:spPr>
          <a:xfrm>
            <a:off x="7437120" y="2596098"/>
            <a:ext cx="1203960" cy="914400"/>
          </a:xfrm>
          <a:prstGeom prst="wav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solidFill>
                  <a:srgbClr val="FF0000"/>
                </a:solidFill>
              </a:rPr>
              <a:t>RST</a:t>
            </a:r>
            <a:r>
              <a:rPr lang="en-US" sz="1400" dirty="0"/>
              <a:t/>
            </a:r>
            <a:br>
              <a:rPr lang="en-US" sz="1400" dirty="0"/>
            </a:br>
            <a:r>
              <a:rPr lang="en-US" sz="1400" dirty="0"/>
              <a:t>(Reset)</a:t>
            </a:r>
          </a:p>
        </p:txBody>
      </p:sp>
      <p:sp>
        <p:nvSpPr>
          <p:cNvPr id="19" name="Wave 18"/>
          <p:cNvSpPr/>
          <p:nvPr/>
        </p:nvSpPr>
        <p:spPr>
          <a:xfrm>
            <a:off x="6713220" y="3499068"/>
            <a:ext cx="1203960" cy="914400"/>
          </a:xfrm>
          <a:prstGeom prst="wav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dirty="0"/>
          </a:p>
        </p:txBody>
      </p:sp>
      <p:sp>
        <p:nvSpPr>
          <p:cNvPr id="28" name="Wave 27"/>
          <p:cNvSpPr/>
          <p:nvPr/>
        </p:nvSpPr>
        <p:spPr>
          <a:xfrm>
            <a:off x="5029200" y="2596098"/>
            <a:ext cx="1203960" cy="914400"/>
          </a:xfrm>
          <a:prstGeom prst="wav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solidFill>
                  <a:srgbClr val="FF0000"/>
                </a:solidFill>
              </a:rPr>
              <a:t>UGR</a:t>
            </a:r>
            <a:r>
              <a:rPr lang="en-US" sz="1400" dirty="0"/>
              <a:t/>
            </a:r>
            <a:br>
              <a:rPr lang="en-US" sz="1400" dirty="0"/>
            </a:br>
            <a:r>
              <a:rPr lang="en-US" sz="1400" dirty="0"/>
              <a:t>(Urgent)</a:t>
            </a:r>
          </a:p>
        </p:txBody>
      </p:sp>
      <p:sp>
        <p:nvSpPr>
          <p:cNvPr id="29" name="TextBox 28"/>
          <p:cNvSpPr txBox="1"/>
          <p:nvPr/>
        </p:nvSpPr>
        <p:spPr>
          <a:xfrm>
            <a:off x="-45720" y="5662196"/>
            <a:ext cx="9296400" cy="338554"/>
          </a:xfrm>
          <a:prstGeom prst="rect">
            <a:avLst/>
          </a:prstGeom>
          <a:noFill/>
          <a:ln w="12700">
            <a:noFill/>
          </a:ln>
        </p:spPr>
        <p:txBody>
          <a:bodyPr wrap="square" rtlCol="0">
            <a:spAutoFit/>
          </a:bodyPr>
          <a:lstStyle/>
          <a:p>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Quá</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trình</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giao</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tiếp</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giao</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tiếp</a:t>
            </a:r>
            <a:r>
              <a:rPr lang="en-US" sz="1600" dirty="0">
                <a:latin typeface="Tahoma" pitchFamily="34" charset="0"/>
                <a:ea typeface="Tahoma" pitchFamily="34" charset="0"/>
                <a:cs typeface="Tahoma" pitchFamily="34" charset="0"/>
              </a:rPr>
              <a:t> TCP </a:t>
            </a:r>
            <a:r>
              <a:rPr lang="en-US" sz="1600" dirty="0" err="1">
                <a:latin typeface="Tahoma" pitchFamily="34" charset="0"/>
                <a:ea typeface="Tahoma" pitchFamily="34" charset="0"/>
                <a:cs typeface="Tahoma" pitchFamily="34" charset="0"/>
              </a:rPr>
              <a:t>tiêu</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chuẩn</a:t>
            </a:r>
            <a:r>
              <a:rPr lang="en-US" sz="1600" dirty="0">
                <a:latin typeface="Tahoma" pitchFamily="34" charset="0"/>
                <a:ea typeface="Tahoma" pitchFamily="34" charset="0"/>
                <a:cs typeface="Tahoma" pitchFamily="34" charset="0"/>
              </a:rPr>
              <a:t> </a:t>
            </a:r>
            <a:r>
              <a:rPr lang="vi-VN" sz="1600" dirty="0">
                <a:latin typeface="Tahoma" pitchFamily="34" charset="0"/>
                <a:ea typeface="Tahoma" pitchFamily="34" charset="0"/>
                <a:cs typeface="Tahoma" pitchFamily="34" charset="0"/>
              </a:rPr>
              <a:t>đượ</a:t>
            </a:r>
            <a:r>
              <a:rPr lang="en-US" sz="1600" dirty="0">
                <a:latin typeface="Tahoma" pitchFamily="34" charset="0"/>
                <a:ea typeface="Tahoma" pitchFamily="34" charset="0"/>
                <a:cs typeface="Tahoma" pitchFamily="34" charset="0"/>
              </a:rPr>
              <a:t>c </a:t>
            </a:r>
            <a:r>
              <a:rPr lang="vi-VN" sz="1600" dirty="0">
                <a:latin typeface="Tahoma" pitchFamily="34" charset="0"/>
                <a:ea typeface="Tahoma" pitchFamily="34" charset="0"/>
                <a:cs typeface="Tahoma" pitchFamily="34" charset="0"/>
              </a:rPr>
              <a:t>đ</a:t>
            </a:r>
            <a:r>
              <a:rPr lang="en-US" sz="1600" dirty="0" err="1">
                <a:latin typeface="Tahoma" pitchFamily="34" charset="0"/>
                <a:ea typeface="Tahoma" pitchFamily="34" charset="0"/>
                <a:cs typeface="Tahoma" pitchFamily="34" charset="0"/>
              </a:rPr>
              <a:t>iều</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khiển</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bởi</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các</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cờ</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trong</a:t>
            </a:r>
            <a:r>
              <a:rPr lang="en-US" sz="1600" dirty="0">
                <a:latin typeface="Tahoma" pitchFamily="34" charset="0"/>
                <a:ea typeface="Tahoma" pitchFamily="34" charset="0"/>
                <a:cs typeface="Tahoma" pitchFamily="34" charset="0"/>
              </a:rPr>
              <a:t> </a:t>
            </a:r>
            <a:r>
              <a:rPr lang="en-US" sz="1600" dirty="0" err="1">
                <a:latin typeface="Tahoma" pitchFamily="34" charset="0"/>
                <a:ea typeface="Tahoma" pitchFamily="34" charset="0"/>
                <a:cs typeface="Tahoma" pitchFamily="34" charset="0"/>
              </a:rPr>
              <a:t>phần</a:t>
            </a:r>
            <a:r>
              <a:rPr lang="en-US" sz="1600" dirty="0">
                <a:latin typeface="Tahoma" pitchFamily="34" charset="0"/>
                <a:ea typeface="Tahoma" pitchFamily="34" charset="0"/>
                <a:cs typeface="Tahoma" pitchFamily="34" charset="0"/>
              </a:rPr>
              <a:t> header</a:t>
            </a:r>
          </a:p>
        </p:txBody>
      </p:sp>
      <p:sp>
        <p:nvSpPr>
          <p:cNvPr id="30" name="Oval 29"/>
          <p:cNvSpPr/>
          <p:nvPr/>
        </p:nvSpPr>
        <p:spPr>
          <a:xfrm>
            <a:off x="13180640" y="5460522"/>
            <a:ext cx="611560" cy="463116"/>
          </a:xfrm>
          <a:prstGeom prst="ellipse">
            <a:avLst/>
          </a:prstGeom>
          <a:solidFill>
            <a:schemeClr val="accent1">
              <a:lumMod val="60000"/>
              <a:lumOff val="40000"/>
            </a:schemeClr>
          </a:solidFill>
          <a:ln w="12700">
            <a:solidFill>
              <a:schemeClr val="accent1">
                <a:lumMod val="75000"/>
              </a:schemeClr>
            </a:solidFill>
            <a:prstDash val="solid"/>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rgbClr val="FFFF00"/>
                </a:solidFill>
              </a:rPr>
              <a:t>8</a:t>
            </a:r>
          </a:p>
        </p:txBody>
      </p:sp>
      <p:cxnSp>
        <p:nvCxnSpPr>
          <p:cNvPr id="32" name="Straight Connector 31"/>
          <p:cNvCxnSpPr/>
          <p:nvPr/>
        </p:nvCxnSpPr>
        <p:spPr>
          <a:xfrm>
            <a:off x="0" y="5692080"/>
            <a:ext cx="8542020" cy="3870"/>
          </a:xfrm>
          <a:prstGeom prst="line">
            <a:avLst/>
          </a:prstGeom>
          <a:ln w="22225" cmpd="sng"/>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775844" y="3667692"/>
            <a:ext cx="647933" cy="615553"/>
          </a:xfrm>
          <a:prstGeom prst="rect">
            <a:avLst/>
          </a:prstGeom>
          <a:noFill/>
        </p:spPr>
        <p:txBody>
          <a:bodyPr wrap="none" rtlCol="0">
            <a:spAutoFit/>
          </a:bodyPr>
          <a:lstStyle/>
          <a:p>
            <a:pPr algn="ctr"/>
            <a:r>
              <a:rPr lang="en-US" sz="2000" b="1" dirty="0">
                <a:solidFill>
                  <a:srgbClr val="FF0000"/>
                </a:solidFill>
              </a:rPr>
              <a:t>PSH</a:t>
            </a:r>
            <a:endParaRPr lang="en-US" b="1" dirty="0">
              <a:solidFill>
                <a:srgbClr val="FF0000"/>
              </a:solidFill>
            </a:endParaRPr>
          </a:p>
          <a:p>
            <a:pPr algn="ctr"/>
            <a:r>
              <a:rPr lang="en-US" sz="1400" dirty="0"/>
              <a:t>(push)</a:t>
            </a:r>
          </a:p>
        </p:txBody>
      </p:sp>
      <p:sp>
        <p:nvSpPr>
          <p:cNvPr id="35" name="TextBox 34"/>
          <p:cNvSpPr txBox="1"/>
          <p:nvPr/>
        </p:nvSpPr>
        <p:spPr>
          <a:xfrm>
            <a:off x="7005536" y="3638490"/>
            <a:ext cx="614464" cy="400110"/>
          </a:xfrm>
          <a:prstGeom prst="rect">
            <a:avLst/>
          </a:prstGeom>
          <a:noFill/>
        </p:spPr>
        <p:txBody>
          <a:bodyPr wrap="none" rtlCol="0">
            <a:spAutoFit/>
          </a:bodyPr>
          <a:lstStyle/>
          <a:p>
            <a:r>
              <a:rPr lang="en-US" sz="2000" b="1" dirty="0">
                <a:solidFill>
                  <a:srgbClr val="FF0000"/>
                </a:solidFill>
              </a:rPr>
              <a:t>ACK</a:t>
            </a:r>
          </a:p>
        </p:txBody>
      </p:sp>
      <p:sp>
        <p:nvSpPr>
          <p:cNvPr id="36" name="TextBox 35"/>
          <p:cNvSpPr txBox="1"/>
          <p:nvPr/>
        </p:nvSpPr>
        <p:spPr>
          <a:xfrm>
            <a:off x="6629401" y="3990202"/>
            <a:ext cx="1370503" cy="276999"/>
          </a:xfrm>
          <a:prstGeom prst="rect">
            <a:avLst/>
          </a:prstGeom>
          <a:noFill/>
        </p:spPr>
        <p:txBody>
          <a:bodyPr wrap="none" rtlCol="0">
            <a:spAutoFit/>
          </a:bodyPr>
          <a:lstStyle/>
          <a:p>
            <a:r>
              <a:rPr lang="en-US" sz="1200" dirty="0"/>
              <a:t>(Acknowledgment)</a:t>
            </a:r>
          </a:p>
        </p:txBody>
      </p:sp>
      <p:cxnSp>
        <p:nvCxnSpPr>
          <p:cNvPr id="41" name="Straight Arrow Connector 40"/>
          <p:cNvCxnSpPr/>
          <p:nvPr/>
        </p:nvCxnSpPr>
        <p:spPr>
          <a:xfrm>
            <a:off x="3048000" y="5181600"/>
            <a:ext cx="1554480"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57200" y="5177790"/>
            <a:ext cx="1554480" cy="0"/>
          </a:xfrm>
          <a:prstGeom prst="straightConnector1">
            <a:avLst/>
          </a:prstGeom>
          <a:ln w="15875">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9731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26" y="39088"/>
            <a:ext cx="9144000" cy="534888"/>
          </a:xfrm>
          <a:solidFill>
            <a:schemeClr val="bg1"/>
          </a:solidFill>
          <a:ln w="19050">
            <a:noFill/>
          </a:ln>
        </p:spPr>
        <p:txBody>
          <a:bodyPr/>
          <a:lstStyle/>
          <a:p>
            <a:r>
              <a:rPr lang="en-US" sz="3200" dirty="0" err="1"/>
              <a:t>Quá</a:t>
            </a:r>
            <a:r>
              <a:rPr lang="en-US" sz="3200" dirty="0"/>
              <a:t> </a:t>
            </a:r>
            <a:r>
              <a:rPr lang="en-US" sz="3200" dirty="0" err="1"/>
              <a:t>trình</a:t>
            </a:r>
            <a:r>
              <a:rPr lang="en-US" sz="3200" dirty="0"/>
              <a:t> </a:t>
            </a:r>
            <a:r>
              <a:rPr lang="en-US" sz="3200" dirty="0" err="1"/>
              <a:t>giao</a:t>
            </a:r>
            <a:r>
              <a:rPr lang="en-US" sz="3200" dirty="0"/>
              <a:t> </a:t>
            </a:r>
            <a:r>
              <a:rPr lang="en-US" sz="3200" dirty="0" err="1"/>
              <a:t>tiếp</a:t>
            </a:r>
            <a:r>
              <a:rPr lang="en-US" sz="3200" dirty="0"/>
              <a:t> </a:t>
            </a:r>
            <a:r>
              <a:rPr lang="en-US" sz="3200" dirty="0" err="1"/>
              <a:t>tcp</a:t>
            </a:r>
            <a:endParaRPr lang="en-US" sz="3200" dirty="0"/>
          </a:p>
        </p:txBody>
      </p:sp>
      <p:sp>
        <p:nvSpPr>
          <p:cNvPr id="4" name="Slide Number Placeholder 3"/>
          <p:cNvSpPr>
            <a:spLocks noGrp="1"/>
          </p:cNvSpPr>
          <p:nvPr>
            <p:ph type="sldNum" sz="quarter" idx="12"/>
          </p:nvPr>
        </p:nvSpPr>
        <p:spPr>
          <a:xfrm>
            <a:off x="8532440" y="5562600"/>
            <a:ext cx="611560" cy="435750"/>
          </a:xfrm>
        </p:spPr>
        <p:txBody>
          <a:bodyPr/>
          <a:lstStyle/>
          <a:p>
            <a:r>
              <a:rPr lang="en-US" sz="2000" dirty="0"/>
              <a:t>8</a:t>
            </a:r>
            <a:endParaRPr lang="ru-RU" sz="1200" dirty="0"/>
          </a:p>
        </p:txBody>
      </p:sp>
      <p:pic>
        <p:nvPicPr>
          <p:cNvPr id="1026"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525780" y="1905000"/>
            <a:ext cx="3467100" cy="3962400"/>
          </a:xfrm>
          <a:prstGeom prst="rect">
            <a:avLst/>
          </a:prstGeom>
          <a:ln>
            <a:noFill/>
          </a:ln>
          <a:effectLst>
            <a:outerShdw blurRad="44450" dist="27940" dir="5400000" algn="ctr">
              <a:srgbClr val="000000">
                <a:alpha val="32000"/>
              </a:srgbClr>
            </a:outerShdw>
            <a:softEdge rad="12700"/>
          </a:effectLst>
          <a:scene3d>
            <a:camera prst="orthographicFront">
              <a:rot lat="0" lon="0" rev="0"/>
            </a:camera>
            <a:lightRig rig="balanced" dir="t">
              <a:rot lat="0" lon="0" rev="8700000"/>
            </a:lightRig>
          </a:scene3d>
          <a:sp3d>
            <a:bevelT w="190500" h="38100"/>
          </a:sp3d>
          <a:extLst/>
        </p:spPr>
        <p:style>
          <a:lnRef idx="2">
            <a:schemeClr val="accent1"/>
          </a:lnRef>
          <a:fillRef idx="1">
            <a:schemeClr val="lt1"/>
          </a:fillRef>
          <a:effectRef idx="0">
            <a:schemeClr val="accent1"/>
          </a:effectRef>
          <a:fontRef idx="minor">
            <a:schemeClr val="dk1"/>
          </a:fontRef>
        </p:style>
      </p:pic>
      <p:sp>
        <p:nvSpPr>
          <p:cNvPr id="5" name="TextBox 4"/>
          <p:cNvSpPr txBox="1"/>
          <p:nvPr/>
        </p:nvSpPr>
        <p:spPr>
          <a:xfrm rot="664901">
            <a:off x="1785188" y="3416096"/>
            <a:ext cx="1019125" cy="276999"/>
          </a:xfrm>
          <a:prstGeom prst="rect">
            <a:avLst/>
          </a:prstGeom>
          <a:noFill/>
        </p:spPr>
        <p:txBody>
          <a:bodyPr wrap="none" rtlCol="0">
            <a:spAutoFit/>
          </a:bodyPr>
          <a:lstStyle/>
          <a:p>
            <a:r>
              <a:rPr lang="en-US" sz="1200" dirty="0">
                <a:solidFill>
                  <a:schemeClr val="tx1">
                    <a:lumMod val="95000"/>
                    <a:lumOff val="5000"/>
                  </a:schemeClr>
                </a:solidFill>
              </a:rPr>
              <a:t>SYN, SEQ# 10</a:t>
            </a:r>
          </a:p>
        </p:txBody>
      </p:sp>
      <p:sp>
        <p:nvSpPr>
          <p:cNvPr id="6" name="Rectangle 5"/>
          <p:cNvSpPr/>
          <p:nvPr/>
        </p:nvSpPr>
        <p:spPr>
          <a:xfrm rot="767876">
            <a:off x="990385" y="3596521"/>
            <a:ext cx="2438834" cy="276999"/>
          </a:xfrm>
          <a:prstGeom prst="rect">
            <a:avLst/>
          </a:prstGeom>
          <a:effectLst>
            <a:innerShdw blurRad="63500" dist="50800" dir="13500000">
              <a:prstClr val="black">
                <a:alpha val="50000"/>
              </a:prstClr>
            </a:innerShdw>
          </a:effectLst>
        </p:spPr>
        <p:txBody>
          <a:bodyPr wrap="square">
            <a:spAutoFit/>
          </a:bodyPr>
          <a:lstStyle/>
          <a:p>
            <a:pPr algn="ctr"/>
            <a:r>
              <a:rPr lang="en-US" sz="1200" dirty="0" err="1">
                <a:solidFill>
                  <a:schemeClr val="tx1">
                    <a:lumMod val="95000"/>
                    <a:lumOff val="5000"/>
                  </a:schemeClr>
                </a:solidFill>
              </a:rPr>
              <a:t>Yêu</a:t>
            </a:r>
            <a:r>
              <a:rPr lang="en-US" sz="1200" dirty="0">
                <a:solidFill>
                  <a:schemeClr val="tx1">
                    <a:lumMod val="95000"/>
                    <a:lumOff val="5000"/>
                  </a:schemeClr>
                </a:solidFill>
              </a:rPr>
              <a:t> </a:t>
            </a:r>
            <a:r>
              <a:rPr lang="en-US" sz="1200" dirty="0" err="1">
                <a:solidFill>
                  <a:schemeClr val="tx1">
                    <a:lumMod val="95000"/>
                    <a:lumOff val="5000"/>
                  </a:schemeClr>
                </a:solidFill>
              </a:rPr>
              <a:t>cầu</a:t>
            </a:r>
            <a:r>
              <a:rPr lang="en-US" sz="1200" dirty="0">
                <a:solidFill>
                  <a:schemeClr val="tx1">
                    <a:lumMod val="95000"/>
                    <a:lumOff val="5000"/>
                  </a:schemeClr>
                </a:solidFill>
              </a:rPr>
              <a:t> </a:t>
            </a:r>
            <a:r>
              <a:rPr lang="en-US" sz="1200" dirty="0" err="1">
                <a:solidFill>
                  <a:schemeClr val="tx1">
                    <a:lumMod val="95000"/>
                    <a:lumOff val="5000"/>
                  </a:schemeClr>
                </a:solidFill>
              </a:rPr>
              <a:t>kết</a:t>
            </a:r>
            <a:r>
              <a:rPr lang="en-US" sz="1200" dirty="0">
                <a:solidFill>
                  <a:schemeClr val="tx1">
                    <a:lumMod val="95000"/>
                    <a:lumOff val="5000"/>
                  </a:schemeClr>
                </a:solidFill>
              </a:rPr>
              <a:t> </a:t>
            </a:r>
            <a:r>
              <a:rPr lang="en-US" sz="1200" dirty="0" err="1">
                <a:solidFill>
                  <a:schemeClr val="tx1">
                    <a:lumMod val="95000"/>
                    <a:lumOff val="5000"/>
                  </a:schemeClr>
                </a:solidFill>
              </a:rPr>
              <a:t>nối</a:t>
            </a:r>
            <a:r>
              <a:rPr lang="en-US" sz="1200" dirty="0">
                <a:solidFill>
                  <a:schemeClr val="tx1">
                    <a:lumMod val="95000"/>
                    <a:lumOff val="5000"/>
                  </a:schemeClr>
                </a:solidFill>
              </a:rPr>
              <a:t> </a:t>
            </a:r>
            <a:r>
              <a:rPr lang="en-US" sz="1200" dirty="0" err="1">
                <a:solidFill>
                  <a:schemeClr val="tx1">
                    <a:lumMod val="95000"/>
                    <a:lumOff val="5000"/>
                  </a:schemeClr>
                </a:solidFill>
              </a:rPr>
              <a:t>tới</a:t>
            </a:r>
            <a:r>
              <a:rPr lang="en-US" sz="1200" dirty="0">
                <a:solidFill>
                  <a:schemeClr val="tx1">
                    <a:lumMod val="95000"/>
                    <a:lumOff val="5000"/>
                  </a:schemeClr>
                </a:solidFill>
              </a:rPr>
              <a:t> </a:t>
            </a:r>
            <a:r>
              <a:rPr lang="en-US" sz="1200" dirty="0" err="1">
                <a:solidFill>
                  <a:schemeClr val="tx1">
                    <a:lumMod val="95000"/>
                    <a:lumOff val="5000"/>
                  </a:schemeClr>
                </a:solidFill>
              </a:rPr>
              <a:t>Sheela</a:t>
            </a:r>
            <a:r>
              <a:rPr lang="en-US" sz="1200" dirty="0">
                <a:solidFill>
                  <a:schemeClr val="tx1">
                    <a:lumMod val="95000"/>
                    <a:lumOff val="5000"/>
                  </a:schemeClr>
                </a:solidFill>
              </a:rPr>
              <a:t>, </a:t>
            </a:r>
            <a:r>
              <a:rPr lang="en-US" sz="1200" dirty="0" err="1">
                <a:solidFill>
                  <a:schemeClr val="tx1">
                    <a:lumMod val="95000"/>
                    <a:lumOff val="5000"/>
                  </a:schemeClr>
                </a:solidFill>
              </a:rPr>
              <a:t>cổng</a:t>
            </a:r>
            <a:r>
              <a:rPr lang="en-US" sz="1200" dirty="0">
                <a:solidFill>
                  <a:schemeClr val="tx1">
                    <a:lumMod val="95000"/>
                    <a:lumOff val="5000"/>
                  </a:schemeClr>
                </a:solidFill>
              </a:rPr>
              <a:t> 21</a:t>
            </a:r>
          </a:p>
        </p:txBody>
      </p:sp>
      <p:sp>
        <p:nvSpPr>
          <p:cNvPr id="7" name="TextBox 6"/>
          <p:cNvSpPr txBox="1"/>
          <p:nvPr/>
        </p:nvSpPr>
        <p:spPr>
          <a:xfrm rot="20721022">
            <a:off x="1267240" y="4385955"/>
            <a:ext cx="2110834" cy="276999"/>
          </a:xfrm>
          <a:prstGeom prst="rect">
            <a:avLst/>
          </a:prstGeom>
          <a:noFill/>
        </p:spPr>
        <p:txBody>
          <a:bodyPr wrap="none" rtlCol="0">
            <a:spAutoFit/>
          </a:bodyPr>
          <a:lstStyle/>
          <a:p>
            <a:r>
              <a:rPr lang="en-US" sz="1200" dirty="0" err="1">
                <a:solidFill>
                  <a:schemeClr val="tx1">
                    <a:lumMod val="95000"/>
                    <a:lumOff val="5000"/>
                  </a:schemeClr>
                </a:solidFill>
              </a:rPr>
              <a:t>Nghe</a:t>
            </a:r>
            <a:r>
              <a:rPr lang="en-US" sz="1200" dirty="0">
                <a:solidFill>
                  <a:schemeClr val="tx1">
                    <a:lumMod val="95000"/>
                    <a:lumOff val="5000"/>
                  </a:schemeClr>
                </a:solidFill>
              </a:rPr>
              <a:t> </a:t>
            </a:r>
            <a:r>
              <a:rPr lang="en-US" sz="1200" dirty="0" err="1">
                <a:solidFill>
                  <a:schemeClr val="tx1">
                    <a:lumMod val="95000"/>
                    <a:lumOff val="5000"/>
                  </a:schemeClr>
                </a:solidFill>
              </a:rPr>
              <a:t>kết</a:t>
            </a:r>
            <a:r>
              <a:rPr lang="en-US" sz="1200" dirty="0">
                <a:solidFill>
                  <a:schemeClr val="tx1">
                    <a:lumMod val="95000"/>
                    <a:lumOff val="5000"/>
                  </a:schemeClr>
                </a:solidFill>
              </a:rPr>
              <a:t> </a:t>
            </a:r>
            <a:r>
              <a:rPr lang="en-US" sz="1200" dirty="0" err="1">
                <a:solidFill>
                  <a:schemeClr val="tx1">
                    <a:lumMod val="95000"/>
                    <a:lumOff val="5000"/>
                  </a:schemeClr>
                </a:solidFill>
              </a:rPr>
              <a:t>nối</a:t>
            </a:r>
            <a:r>
              <a:rPr lang="en-US" sz="1200" dirty="0">
                <a:solidFill>
                  <a:schemeClr val="tx1">
                    <a:lumMod val="95000"/>
                    <a:lumOff val="5000"/>
                  </a:schemeClr>
                </a:solidFill>
              </a:rPr>
              <a:t>, </a:t>
            </a:r>
            <a:r>
              <a:rPr lang="en-US" sz="1200" dirty="0" err="1">
                <a:solidFill>
                  <a:schemeClr val="tx1">
                    <a:lumMod val="95000"/>
                    <a:lumOff val="5000"/>
                  </a:schemeClr>
                </a:solidFill>
              </a:rPr>
              <a:t>cổng</a:t>
            </a:r>
            <a:r>
              <a:rPr lang="en-US" sz="1200" dirty="0">
                <a:solidFill>
                  <a:schemeClr val="tx1">
                    <a:lumMod val="95000"/>
                    <a:lumOff val="5000"/>
                  </a:schemeClr>
                </a:solidFill>
              </a:rPr>
              <a:t> 21 </a:t>
            </a:r>
            <a:r>
              <a:rPr lang="en-US" sz="1200" dirty="0" err="1">
                <a:solidFill>
                  <a:schemeClr val="tx1">
                    <a:lumMod val="95000"/>
                    <a:lumOff val="5000"/>
                  </a:schemeClr>
                </a:solidFill>
              </a:rPr>
              <a:t>sẵn</a:t>
            </a:r>
            <a:r>
              <a:rPr lang="en-US" sz="1200" dirty="0">
                <a:solidFill>
                  <a:schemeClr val="tx1">
                    <a:lumMod val="95000"/>
                    <a:lumOff val="5000"/>
                  </a:schemeClr>
                </a:solidFill>
              </a:rPr>
              <a:t> </a:t>
            </a:r>
            <a:r>
              <a:rPr lang="en-US" sz="1200" dirty="0" err="1">
                <a:solidFill>
                  <a:schemeClr val="tx1">
                    <a:lumMod val="95000"/>
                    <a:lumOff val="5000"/>
                  </a:schemeClr>
                </a:solidFill>
              </a:rPr>
              <a:t>sàng</a:t>
            </a:r>
            <a:endParaRPr lang="en-US" sz="1200" dirty="0">
              <a:solidFill>
                <a:schemeClr val="tx1">
                  <a:lumMod val="95000"/>
                  <a:lumOff val="5000"/>
                </a:schemeClr>
              </a:solidFill>
            </a:endParaRPr>
          </a:p>
        </p:txBody>
      </p:sp>
      <p:sp>
        <p:nvSpPr>
          <p:cNvPr id="8" name="TextBox 7"/>
          <p:cNvSpPr txBox="1"/>
          <p:nvPr/>
        </p:nvSpPr>
        <p:spPr>
          <a:xfrm rot="20754839">
            <a:off x="1200455" y="4205913"/>
            <a:ext cx="2018694" cy="276999"/>
          </a:xfrm>
          <a:prstGeom prst="rect">
            <a:avLst/>
          </a:prstGeom>
          <a:noFill/>
        </p:spPr>
        <p:txBody>
          <a:bodyPr wrap="none" rtlCol="0">
            <a:spAutoFit/>
          </a:bodyPr>
          <a:lstStyle/>
          <a:p>
            <a:r>
              <a:rPr lang="en-US" sz="1200" dirty="0">
                <a:solidFill>
                  <a:schemeClr val="tx1">
                    <a:lumMod val="95000"/>
                    <a:lumOff val="5000"/>
                  </a:schemeClr>
                </a:solidFill>
              </a:rPr>
              <a:t>SYN + ACK, ACK#11, SEQ#142</a:t>
            </a:r>
          </a:p>
        </p:txBody>
      </p:sp>
      <p:sp>
        <p:nvSpPr>
          <p:cNvPr id="9" name="TextBox 8"/>
          <p:cNvSpPr txBox="1"/>
          <p:nvPr/>
        </p:nvSpPr>
        <p:spPr>
          <a:xfrm rot="801688">
            <a:off x="1731518" y="5075368"/>
            <a:ext cx="1126462" cy="276999"/>
          </a:xfrm>
          <a:prstGeom prst="rect">
            <a:avLst/>
          </a:prstGeom>
          <a:noFill/>
        </p:spPr>
        <p:txBody>
          <a:bodyPr wrap="none" rtlCol="0">
            <a:spAutoFit/>
          </a:bodyPr>
          <a:lstStyle/>
          <a:p>
            <a:r>
              <a:rPr lang="en-US" sz="1200" dirty="0" err="1">
                <a:solidFill>
                  <a:schemeClr val="tx1">
                    <a:lumMod val="95000"/>
                    <a:lumOff val="5000"/>
                  </a:schemeClr>
                </a:solidFill>
              </a:rPr>
              <a:t>Bắt</a:t>
            </a:r>
            <a:r>
              <a:rPr lang="en-US" sz="1200" dirty="0">
                <a:solidFill>
                  <a:schemeClr val="tx1">
                    <a:lumMod val="95000"/>
                    <a:lumOff val="5000"/>
                  </a:schemeClr>
                </a:solidFill>
              </a:rPr>
              <a:t> </a:t>
            </a:r>
            <a:r>
              <a:rPr lang="en-US" sz="1200" dirty="0" err="1">
                <a:solidFill>
                  <a:schemeClr val="tx1">
                    <a:lumMod val="95000"/>
                    <a:lumOff val="5000"/>
                  </a:schemeClr>
                </a:solidFill>
              </a:rPr>
              <a:t>đầu</a:t>
            </a:r>
            <a:r>
              <a:rPr lang="en-US" sz="1200" dirty="0">
                <a:solidFill>
                  <a:schemeClr val="tx1">
                    <a:lumMod val="95000"/>
                    <a:lumOff val="5000"/>
                  </a:schemeClr>
                </a:solidFill>
              </a:rPr>
              <a:t> </a:t>
            </a:r>
            <a:r>
              <a:rPr lang="en-US" sz="1200" dirty="0" err="1">
                <a:solidFill>
                  <a:schemeClr val="tx1">
                    <a:lumMod val="95000"/>
                    <a:lumOff val="5000"/>
                  </a:schemeClr>
                </a:solidFill>
              </a:rPr>
              <a:t>kết</a:t>
            </a:r>
            <a:r>
              <a:rPr lang="en-US" sz="1200" dirty="0">
                <a:solidFill>
                  <a:schemeClr val="tx1">
                    <a:lumMod val="95000"/>
                    <a:lumOff val="5000"/>
                  </a:schemeClr>
                </a:solidFill>
              </a:rPr>
              <a:t> </a:t>
            </a:r>
            <a:r>
              <a:rPr lang="en-US" sz="1200" dirty="0" err="1">
                <a:solidFill>
                  <a:schemeClr val="tx1">
                    <a:lumMod val="95000"/>
                    <a:lumOff val="5000"/>
                  </a:schemeClr>
                </a:solidFill>
              </a:rPr>
              <a:t>nối</a:t>
            </a:r>
            <a:endParaRPr lang="en-US" sz="1200" dirty="0">
              <a:solidFill>
                <a:schemeClr val="tx1">
                  <a:lumMod val="95000"/>
                  <a:lumOff val="5000"/>
                </a:schemeClr>
              </a:solidFill>
            </a:endParaRPr>
          </a:p>
        </p:txBody>
      </p:sp>
      <p:sp>
        <p:nvSpPr>
          <p:cNvPr id="10" name="TextBox 9"/>
          <p:cNvSpPr txBox="1"/>
          <p:nvPr/>
        </p:nvSpPr>
        <p:spPr>
          <a:xfrm rot="706144">
            <a:off x="1652731" y="4891058"/>
            <a:ext cx="1662699" cy="276999"/>
          </a:xfrm>
          <a:prstGeom prst="rect">
            <a:avLst/>
          </a:prstGeom>
          <a:noFill/>
        </p:spPr>
        <p:txBody>
          <a:bodyPr wrap="none" rtlCol="0">
            <a:spAutoFit/>
          </a:bodyPr>
          <a:lstStyle/>
          <a:p>
            <a:r>
              <a:rPr lang="en-US" sz="1200" dirty="0">
                <a:solidFill>
                  <a:schemeClr val="tx1">
                    <a:lumMod val="95000"/>
                    <a:lumOff val="5000"/>
                  </a:schemeClr>
                </a:solidFill>
              </a:rPr>
              <a:t>ACK, ACK#143, SEQ# 11</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836" y="1905000"/>
            <a:ext cx="3192764" cy="3955024"/>
          </a:xfrm>
          <a:prstGeom prst="rect">
            <a:avLst/>
          </a:prstGeom>
          <a:ln>
            <a:noFill/>
            <a:headEnd/>
            <a:tailEnd/>
          </a:ln>
          <a:effectLst>
            <a:outerShdw blurRad="44450" dist="27940" dir="5400000" algn="ctr">
              <a:srgbClr val="000000">
                <a:alpha val="32000"/>
              </a:srgbClr>
            </a:outerShdw>
            <a:softEdge rad="31750"/>
          </a:effectLst>
          <a:scene3d>
            <a:camera prst="orthographicFront">
              <a:rot lat="0" lon="0" rev="0"/>
            </a:camera>
            <a:lightRig rig="balanced" dir="t">
              <a:rot lat="0" lon="0" rev="8700000"/>
            </a:lightRig>
          </a:scene3d>
          <a:sp3d>
            <a:bevelT w="190500" h="38100"/>
          </a:sp3d>
          <a:extLst/>
        </p:spPr>
        <p:style>
          <a:lnRef idx="2">
            <a:schemeClr val="accent1"/>
          </a:lnRef>
          <a:fillRef idx="1">
            <a:schemeClr val="lt1"/>
          </a:fillRef>
          <a:effectRef idx="0">
            <a:schemeClr val="accent1"/>
          </a:effectRef>
          <a:fontRef idx="minor">
            <a:schemeClr val="dk1"/>
          </a:fontRef>
        </p:style>
      </p:pic>
      <p:cxnSp>
        <p:nvCxnSpPr>
          <p:cNvPr id="15" name="Straight Arrow Connector 14"/>
          <p:cNvCxnSpPr/>
          <p:nvPr/>
        </p:nvCxnSpPr>
        <p:spPr>
          <a:xfrm>
            <a:off x="5638800" y="3354819"/>
            <a:ext cx="1905000" cy="267154"/>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715000" y="3886200"/>
            <a:ext cx="1828800" cy="407882"/>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715000" y="4392718"/>
            <a:ext cx="1828800" cy="407882"/>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715000" y="5152249"/>
            <a:ext cx="1905000" cy="301238"/>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429783">
            <a:off x="5830053" y="3443911"/>
            <a:ext cx="1446293" cy="276999"/>
          </a:xfrm>
          <a:prstGeom prst="rect">
            <a:avLst/>
          </a:prstGeom>
          <a:noFill/>
        </p:spPr>
        <p:txBody>
          <a:bodyPr wrap="none" rtlCol="0">
            <a:spAutoFit/>
          </a:bodyPr>
          <a:lstStyle/>
          <a:p>
            <a:r>
              <a:rPr lang="en-US" sz="1200" dirty="0" err="1">
                <a:solidFill>
                  <a:schemeClr val="tx1">
                    <a:lumMod val="95000"/>
                    <a:lumOff val="5000"/>
                  </a:schemeClr>
                </a:solidFill>
              </a:rPr>
              <a:t>Hoàn</a:t>
            </a:r>
            <a:r>
              <a:rPr lang="en-US" sz="1200" dirty="0">
                <a:solidFill>
                  <a:schemeClr val="tx1">
                    <a:lumMod val="95000"/>
                    <a:lumOff val="5000"/>
                  </a:schemeClr>
                </a:solidFill>
              </a:rPr>
              <a:t> </a:t>
            </a:r>
            <a:r>
              <a:rPr lang="en-US" sz="1200" dirty="0" err="1">
                <a:solidFill>
                  <a:schemeClr val="tx1">
                    <a:lumMod val="95000"/>
                    <a:lumOff val="5000"/>
                  </a:schemeClr>
                </a:solidFill>
              </a:rPr>
              <a:t>thành</a:t>
            </a:r>
            <a:r>
              <a:rPr lang="en-US" sz="1200" dirty="0">
                <a:solidFill>
                  <a:schemeClr val="tx1">
                    <a:lumMod val="95000"/>
                    <a:lumOff val="5000"/>
                  </a:schemeClr>
                </a:solidFill>
              </a:rPr>
              <a:t> </a:t>
            </a:r>
            <a:r>
              <a:rPr lang="en-US" sz="1200" dirty="0" err="1">
                <a:solidFill>
                  <a:schemeClr val="tx1">
                    <a:lumMod val="95000"/>
                    <a:lumOff val="5000"/>
                  </a:schemeClr>
                </a:solidFill>
              </a:rPr>
              <a:t>trao</a:t>
            </a:r>
            <a:r>
              <a:rPr lang="en-US" sz="1200" dirty="0">
                <a:solidFill>
                  <a:schemeClr val="tx1">
                    <a:lumMod val="95000"/>
                    <a:lumOff val="5000"/>
                  </a:schemeClr>
                </a:solidFill>
              </a:rPr>
              <a:t> </a:t>
            </a:r>
            <a:r>
              <a:rPr lang="en-US" sz="1200" dirty="0" err="1">
                <a:solidFill>
                  <a:schemeClr val="tx1">
                    <a:lumMod val="95000"/>
                    <a:lumOff val="5000"/>
                  </a:schemeClr>
                </a:solidFill>
              </a:rPr>
              <a:t>đổi</a:t>
            </a:r>
            <a:endParaRPr lang="en-US" sz="1200" dirty="0">
              <a:solidFill>
                <a:schemeClr val="tx1">
                  <a:lumMod val="95000"/>
                  <a:lumOff val="5000"/>
                </a:schemeClr>
              </a:solidFill>
            </a:endParaRPr>
          </a:p>
        </p:txBody>
      </p:sp>
      <p:sp>
        <p:nvSpPr>
          <p:cNvPr id="19" name="TextBox 18"/>
          <p:cNvSpPr txBox="1"/>
          <p:nvPr/>
        </p:nvSpPr>
        <p:spPr>
          <a:xfrm rot="20876090">
            <a:off x="5864116" y="4041481"/>
            <a:ext cx="1434688" cy="307777"/>
          </a:xfrm>
          <a:prstGeom prst="rect">
            <a:avLst/>
          </a:prstGeom>
          <a:noFill/>
        </p:spPr>
        <p:txBody>
          <a:bodyPr wrap="none" rtlCol="0">
            <a:spAutoFit/>
          </a:bodyPr>
          <a:lstStyle/>
          <a:p>
            <a:r>
              <a:rPr lang="en-US" sz="1400" dirty="0" err="1">
                <a:solidFill>
                  <a:schemeClr val="tx1">
                    <a:lumMod val="95000"/>
                    <a:lumOff val="5000"/>
                  </a:schemeClr>
                </a:solidFill>
              </a:rPr>
              <a:t>Nhận</a:t>
            </a:r>
            <a:r>
              <a:rPr lang="en-US" sz="1400" dirty="0">
                <a:solidFill>
                  <a:schemeClr val="tx1">
                    <a:lumMod val="95000"/>
                    <a:lumOff val="5000"/>
                  </a:schemeClr>
                </a:solidFill>
              </a:rPr>
              <a:t> </a:t>
            </a:r>
            <a:r>
              <a:rPr lang="en-US" sz="1400" dirty="0" err="1">
                <a:solidFill>
                  <a:schemeClr val="tx1">
                    <a:lumMod val="95000"/>
                    <a:lumOff val="5000"/>
                  </a:schemeClr>
                </a:solidFill>
              </a:rPr>
              <a:t>lời</a:t>
            </a:r>
            <a:r>
              <a:rPr lang="en-US" sz="1400" dirty="0">
                <a:solidFill>
                  <a:schemeClr val="tx1">
                    <a:lumMod val="95000"/>
                    <a:lumOff val="5000"/>
                  </a:schemeClr>
                </a:solidFill>
              </a:rPr>
              <a:t> </a:t>
            </a:r>
            <a:r>
              <a:rPr lang="en-US" sz="1400" dirty="0" err="1">
                <a:solidFill>
                  <a:schemeClr val="tx1">
                    <a:lumMod val="95000"/>
                    <a:lumOff val="5000"/>
                  </a:schemeClr>
                </a:solidFill>
              </a:rPr>
              <a:t>kết</a:t>
            </a:r>
            <a:r>
              <a:rPr lang="en-US" sz="1400" dirty="0">
                <a:solidFill>
                  <a:schemeClr val="tx1">
                    <a:lumMod val="95000"/>
                    <a:lumOff val="5000"/>
                  </a:schemeClr>
                </a:solidFill>
              </a:rPr>
              <a:t> </a:t>
            </a:r>
            <a:r>
              <a:rPr lang="en-US" sz="1400" dirty="0" err="1">
                <a:solidFill>
                  <a:schemeClr val="tx1">
                    <a:lumMod val="95000"/>
                    <a:lumOff val="5000"/>
                  </a:schemeClr>
                </a:solidFill>
              </a:rPr>
              <a:t>thúc</a:t>
            </a:r>
            <a:endParaRPr lang="en-US" sz="1400" dirty="0">
              <a:solidFill>
                <a:schemeClr val="tx1">
                  <a:lumMod val="95000"/>
                  <a:lumOff val="5000"/>
                </a:schemeClr>
              </a:solidFill>
            </a:endParaRPr>
          </a:p>
        </p:txBody>
      </p:sp>
      <p:sp>
        <p:nvSpPr>
          <p:cNvPr id="22" name="TextBox 21"/>
          <p:cNvSpPr txBox="1"/>
          <p:nvPr/>
        </p:nvSpPr>
        <p:spPr>
          <a:xfrm rot="20810606">
            <a:off x="5779899" y="4538381"/>
            <a:ext cx="1788759" cy="307777"/>
          </a:xfrm>
          <a:prstGeom prst="rect">
            <a:avLst/>
          </a:prstGeom>
          <a:noFill/>
        </p:spPr>
        <p:txBody>
          <a:bodyPr wrap="none" rtlCol="0">
            <a:spAutoFit/>
          </a:bodyPr>
          <a:lstStyle/>
          <a:p>
            <a:r>
              <a:rPr lang="en-US" sz="1400" dirty="0" err="1">
                <a:solidFill>
                  <a:schemeClr val="tx1">
                    <a:lumMod val="95000"/>
                    <a:lumOff val="5000"/>
                  </a:schemeClr>
                </a:solidFill>
              </a:rPr>
              <a:t>Đã</a:t>
            </a:r>
            <a:r>
              <a:rPr lang="en-US" sz="1400" dirty="0">
                <a:solidFill>
                  <a:schemeClr val="tx1">
                    <a:lumMod val="95000"/>
                    <a:lumOff val="5000"/>
                  </a:schemeClr>
                </a:solidFill>
              </a:rPr>
              <a:t> </a:t>
            </a:r>
            <a:r>
              <a:rPr lang="en-US" sz="1400" dirty="0" err="1">
                <a:solidFill>
                  <a:schemeClr val="tx1">
                    <a:lumMod val="95000"/>
                    <a:lumOff val="5000"/>
                  </a:schemeClr>
                </a:solidFill>
              </a:rPr>
              <a:t>nhận</a:t>
            </a:r>
            <a:r>
              <a:rPr lang="en-US" sz="1400" dirty="0">
                <a:solidFill>
                  <a:schemeClr val="tx1">
                    <a:lumMod val="95000"/>
                    <a:lumOff val="5000"/>
                  </a:schemeClr>
                </a:solidFill>
              </a:rPr>
              <a:t> </a:t>
            </a:r>
            <a:r>
              <a:rPr lang="en-US" sz="1400" dirty="0" err="1">
                <a:solidFill>
                  <a:schemeClr val="tx1">
                    <a:lumMod val="95000"/>
                    <a:lumOff val="5000"/>
                  </a:schemeClr>
                </a:solidFill>
              </a:rPr>
              <a:t>tất</a:t>
            </a:r>
            <a:r>
              <a:rPr lang="en-US" sz="1400" dirty="0">
                <a:solidFill>
                  <a:schemeClr val="tx1">
                    <a:lumMod val="95000"/>
                    <a:lumOff val="5000"/>
                  </a:schemeClr>
                </a:solidFill>
              </a:rPr>
              <a:t> </a:t>
            </a:r>
            <a:r>
              <a:rPr lang="en-US" sz="1400" dirty="0" err="1">
                <a:solidFill>
                  <a:schemeClr val="tx1">
                    <a:lumMod val="95000"/>
                    <a:lumOff val="5000"/>
                  </a:schemeClr>
                </a:solidFill>
              </a:rPr>
              <a:t>cả</a:t>
            </a:r>
            <a:r>
              <a:rPr lang="en-US" sz="1400" dirty="0">
                <a:solidFill>
                  <a:schemeClr val="tx1">
                    <a:lumMod val="95000"/>
                    <a:lumOff val="5000"/>
                  </a:schemeClr>
                </a:solidFill>
              </a:rPr>
              <a:t> </a:t>
            </a:r>
            <a:r>
              <a:rPr lang="en-US" sz="1400" dirty="0" err="1">
                <a:solidFill>
                  <a:schemeClr val="tx1">
                    <a:lumMod val="95000"/>
                    <a:lumOff val="5000"/>
                  </a:schemeClr>
                </a:solidFill>
              </a:rPr>
              <a:t>dữ</a:t>
            </a:r>
            <a:r>
              <a:rPr lang="en-US" sz="1400" dirty="0">
                <a:solidFill>
                  <a:schemeClr val="tx1">
                    <a:lumMod val="95000"/>
                    <a:lumOff val="5000"/>
                  </a:schemeClr>
                </a:solidFill>
              </a:rPr>
              <a:t> </a:t>
            </a:r>
            <a:r>
              <a:rPr lang="en-US" sz="1400" dirty="0" err="1">
                <a:solidFill>
                  <a:schemeClr val="tx1">
                    <a:lumMod val="95000"/>
                    <a:lumOff val="5000"/>
                  </a:schemeClr>
                </a:solidFill>
              </a:rPr>
              <a:t>liệu</a:t>
            </a:r>
            <a:endParaRPr lang="en-US" sz="1400" dirty="0">
              <a:solidFill>
                <a:schemeClr val="tx1">
                  <a:lumMod val="95000"/>
                  <a:lumOff val="5000"/>
                </a:schemeClr>
              </a:solidFill>
            </a:endParaRPr>
          </a:p>
        </p:txBody>
      </p:sp>
      <p:sp>
        <p:nvSpPr>
          <p:cNvPr id="23" name="TextBox 22"/>
          <p:cNvSpPr txBox="1"/>
          <p:nvPr/>
        </p:nvSpPr>
        <p:spPr>
          <a:xfrm rot="494307">
            <a:off x="5875648" y="5262034"/>
            <a:ext cx="1107676" cy="307777"/>
          </a:xfrm>
          <a:prstGeom prst="rect">
            <a:avLst/>
          </a:prstGeom>
          <a:noFill/>
        </p:spPr>
        <p:txBody>
          <a:bodyPr wrap="none" rtlCol="0">
            <a:spAutoFit/>
          </a:bodyPr>
          <a:lstStyle/>
          <a:p>
            <a:r>
              <a:rPr lang="en-US" sz="1400" dirty="0" err="1">
                <a:solidFill>
                  <a:schemeClr val="tx1">
                    <a:lumMod val="95000"/>
                    <a:lumOff val="5000"/>
                  </a:schemeClr>
                </a:solidFill>
              </a:rPr>
              <a:t>Đóng</a:t>
            </a:r>
            <a:r>
              <a:rPr lang="en-US" sz="1400" dirty="0">
                <a:solidFill>
                  <a:schemeClr val="tx1">
                    <a:lumMod val="95000"/>
                    <a:lumOff val="5000"/>
                  </a:schemeClr>
                </a:solidFill>
              </a:rPr>
              <a:t> </a:t>
            </a:r>
            <a:r>
              <a:rPr lang="en-US" sz="1400" dirty="0" err="1">
                <a:solidFill>
                  <a:schemeClr val="tx1">
                    <a:lumMod val="95000"/>
                    <a:lumOff val="5000"/>
                  </a:schemeClr>
                </a:solidFill>
              </a:rPr>
              <a:t>kết</a:t>
            </a:r>
            <a:r>
              <a:rPr lang="en-US" sz="1400" dirty="0">
                <a:solidFill>
                  <a:schemeClr val="tx1">
                    <a:lumMod val="95000"/>
                    <a:lumOff val="5000"/>
                  </a:schemeClr>
                </a:solidFill>
              </a:rPr>
              <a:t> </a:t>
            </a:r>
            <a:r>
              <a:rPr lang="en-US" sz="1400" dirty="0" err="1">
                <a:solidFill>
                  <a:schemeClr val="tx1">
                    <a:lumMod val="95000"/>
                    <a:lumOff val="5000"/>
                  </a:schemeClr>
                </a:solidFill>
              </a:rPr>
              <a:t>nối</a:t>
            </a:r>
            <a:endParaRPr lang="en-US" sz="1400" dirty="0">
              <a:solidFill>
                <a:schemeClr val="tx1">
                  <a:lumMod val="95000"/>
                  <a:lumOff val="5000"/>
                </a:schemeClr>
              </a:solidFill>
            </a:endParaRPr>
          </a:p>
        </p:txBody>
      </p:sp>
      <p:sp>
        <p:nvSpPr>
          <p:cNvPr id="24" name="TextBox 23"/>
          <p:cNvSpPr txBox="1"/>
          <p:nvPr/>
        </p:nvSpPr>
        <p:spPr>
          <a:xfrm rot="440593">
            <a:off x="6089595" y="3234726"/>
            <a:ext cx="983731" cy="276999"/>
          </a:xfrm>
          <a:prstGeom prst="rect">
            <a:avLst/>
          </a:prstGeom>
          <a:noFill/>
        </p:spPr>
        <p:txBody>
          <a:bodyPr wrap="none" rtlCol="0">
            <a:spAutoFit/>
          </a:bodyPr>
          <a:lstStyle/>
          <a:p>
            <a:r>
              <a:rPr lang="en-US" sz="1200" dirty="0">
                <a:solidFill>
                  <a:schemeClr val="tx1">
                    <a:lumMod val="95000"/>
                    <a:lumOff val="5000"/>
                  </a:schemeClr>
                </a:solidFill>
              </a:rPr>
              <a:t>FIN, SEQ# 50</a:t>
            </a:r>
          </a:p>
        </p:txBody>
      </p:sp>
      <p:sp>
        <p:nvSpPr>
          <p:cNvPr id="27" name="TextBox 26"/>
          <p:cNvSpPr txBox="1"/>
          <p:nvPr/>
        </p:nvSpPr>
        <p:spPr>
          <a:xfrm rot="20879142">
            <a:off x="5617855" y="3858532"/>
            <a:ext cx="1777491" cy="276999"/>
          </a:xfrm>
          <a:prstGeom prst="rect">
            <a:avLst/>
          </a:prstGeom>
          <a:noFill/>
        </p:spPr>
        <p:txBody>
          <a:bodyPr wrap="square" rtlCol="0">
            <a:spAutoFit/>
          </a:bodyPr>
          <a:lstStyle/>
          <a:p>
            <a:r>
              <a:rPr lang="en-US" sz="1200" dirty="0">
                <a:solidFill>
                  <a:schemeClr val="tx1">
                    <a:lumMod val="95000"/>
                    <a:lumOff val="5000"/>
                  </a:schemeClr>
                </a:solidFill>
              </a:rPr>
              <a:t>ACK, ACK# 51, SEQ# 170</a:t>
            </a:r>
          </a:p>
        </p:txBody>
      </p:sp>
      <p:sp>
        <p:nvSpPr>
          <p:cNvPr id="28" name="TextBox 27"/>
          <p:cNvSpPr txBox="1"/>
          <p:nvPr/>
        </p:nvSpPr>
        <p:spPr>
          <a:xfrm rot="20866628">
            <a:off x="5969318" y="4380117"/>
            <a:ext cx="1097545" cy="276999"/>
          </a:xfrm>
          <a:prstGeom prst="rect">
            <a:avLst/>
          </a:prstGeom>
          <a:noFill/>
        </p:spPr>
        <p:txBody>
          <a:bodyPr wrap="none" rtlCol="0">
            <a:spAutoFit/>
          </a:bodyPr>
          <a:lstStyle/>
          <a:p>
            <a:r>
              <a:rPr lang="en-US" sz="1200" dirty="0">
                <a:solidFill>
                  <a:schemeClr val="tx1">
                    <a:lumMod val="95000"/>
                    <a:lumOff val="5000"/>
                  </a:schemeClr>
                </a:solidFill>
              </a:rPr>
              <a:t>FIN, SEQ#  171</a:t>
            </a:r>
          </a:p>
        </p:txBody>
      </p:sp>
      <p:sp>
        <p:nvSpPr>
          <p:cNvPr id="30" name="TextBox 29"/>
          <p:cNvSpPr txBox="1"/>
          <p:nvPr/>
        </p:nvSpPr>
        <p:spPr>
          <a:xfrm rot="566635">
            <a:off x="5637662" y="5048961"/>
            <a:ext cx="2123881" cy="307777"/>
          </a:xfrm>
          <a:prstGeom prst="rect">
            <a:avLst/>
          </a:prstGeom>
          <a:noFill/>
        </p:spPr>
        <p:txBody>
          <a:bodyPr wrap="square" rtlCol="0">
            <a:spAutoFit/>
          </a:bodyPr>
          <a:lstStyle/>
          <a:p>
            <a:r>
              <a:rPr lang="en-US" sz="1400" dirty="0">
                <a:solidFill>
                  <a:schemeClr val="tx1">
                    <a:lumMod val="95000"/>
                    <a:lumOff val="5000"/>
                  </a:schemeClr>
                </a:solidFill>
              </a:rPr>
              <a:t>ACK, ACK#  172, SEQ# 51</a:t>
            </a:r>
          </a:p>
        </p:txBody>
      </p:sp>
      <p:sp>
        <p:nvSpPr>
          <p:cNvPr id="25" name="Rectangle 24"/>
          <p:cNvSpPr/>
          <p:nvPr/>
        </p:nvSpPr>
        <p:spPr>
          <a:xfrm>
            <a:off x="381001" y="1480329"/>
            <a:ext cx="3581399" cy="442667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lumMod val="95000"/>
                  <a:lumOff val="5000"/>
                </a:schemeClr>
              </a:solidFill>
            </a:endParaRPr>
          </a:p>
        </p:txBody>
      </p:sp>
      <p:sp>
        <p:nvSpPr>
          <p:cNvPr id="26" name="Rectangle 25"/>
          <p:cNvSpPr/>
          <p:nvPr/>
        </p:nvSpPr>
        <p:spPr>
          <a:xfrm>
            <a:off x="5036836" y="1480330"/>
            <a:ext cx="3192764" cy="4379695"/>
          </a:xfrm>
          <a:prstGeom prst="rect">
            <a:avLst/>
          </a:prstGeom>
          <a:noFill/>
          <a:ln>
            <a:noFill/>
          </a:ln>
          <a:effectLst>
            <a:glow rad="139700">
              <a:schemeClr val="accent1">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cxnSp>
        <p:nvCxnSpPr>
          <p:cNvPr id="12" name="Straight Arrow Connector 11"/>
          <p:cNvCxnSpPr/>
          <p:nvPr/>
        </p:nvCxnSpPr>
        <p:spPr>
          <a:xfrm>
            <a:off x="5948978" y="3048000"/>
            <a:ext cx="1437044" cy="0"/>
          </a:xfrm>
          <a:prstGeom prst="straightConnector1">
            <a:avLst/>
          </a:prstGeom>
          <a:ln w="19050">
            <a:prstDash val="lgDashDot"/>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86594" y="2998350"/>
            <a:ext cx="1191352" cy="261610"/>
          </a:xfrm>
          <a:prstGeom prst="rect">
            <a:avLst/>
          </a:prstGeom>
          <a:noFill/>
        </p:spPr>
        <p:txBody>
          <a:bodyPr wrap="none" rtlCol="0">
            <a:spAutoFit/>
          </a:bodyPr>
          <a:lstStyle/>
          <a:p>
            <a:r>
              <a:rPr lang="en-US" sz="1100" b="1" dirty="0" err="1">
                <a:solidFill>
                  <a:srgbClr val="0070C0"/>
                </a:solidFill>
                <a:latin typeface="+mj-lt"/>
              </a:rPr>
              <a:t>Bắt</a:t>
            </a:r>
            <a:r>
              <a:rPr lang="en-US" sz="1100" b="1" dirty="0">
                <a:solidFill>
                  <a:srgbClr val="0070C0"/>
                </a:solidFill>
                <a:latin typeface="+mj-lt"/>
              </a:rPr>
              <a:t> </a:t>
            </a:r>
            <a:r>
              <a:rPr lang="en-US" sz="1100" b="1" dirty="0" err="1">
                <a:solidFill>
                  <a:srgbClr val="0070C0"/>
                </a:solidFill>
                <a:latin typeface="+mj-lt"/>
              </a:rPr>
              <a:t>tay</a:t>
            </a:r>
            <a:r>
              <a:rPr lang="en-US" sz="1100" b="1" dirty="0">
                <a:solidFill>
                  <a:srgbClr val="0070C0"/>
                </a:solidFill>
                <a:latin typeface="+mj-lt"/>
              </a:rPr>
              <a:t> </a:t>
            </a:r>
            <a:r>
              <a:rPr lang="en-US" sz="1100" b="1" dirty="0" err="1">
                <a:solidFill>
                  <a:srgbClr val="0070C0"/>
                </a:solidFill>
                <a:latin typeface="+mj-lt"/>
              </a:rPr>
              <a:t>bốn</a:t>
            </a:r>
            <a:r>
              <a:rPr lang="en-US" sz="1100" b="1" dirty="0">
                <a:solidFill>
                  <a:srgbClr val="0070C0"/>
                </a:solidFill>
                <a:latin typeface="+mj-lt"/>
              </a:rPr>
              <a:t> b</a:t>
            </a:r>
            <a:r>
              <a:rPr lang="vi-VN" sz="1100" b="1" dirty="0">
                <a:solidFill>
                  <a:srgbClr val="0070C0"/>
                </a:solidFill>
                <a:latin typeface="+mj-lt"/>
              </a:rPr>
              <a:t>ước</a:t>
            </a:r>
            <a:endParaRPr lang="en-US" sz="1100" b="1" dirty="0">
              <a:solidFill>
                <a:srgbClr val="0070C0"/>
              </a:solidFill>
              <a:latin typeface="+mj-lt"/>
            </a:endParaRPr>
          </a:p>
        </p:txBody>
      </p:sp>
      <p:sp>
        <p:nvSpPr>
          <p:cNvPr id="14" name="Rectangle 13"/>
          <p:cNvSpPr/>
          <p:nvPr/>
        </p:nvSpPr>
        <p:spPr>
          <a:xfrm>
            <a:off x="762000" y="1600200"/>
            <a:ext cx="2743200" cy="381000"/>
          </a:xfrm>
          <a:prstGeom prst="rect">
            <a:avLst/>
          </a:prstGeom>
          <a:ln>
            <a:noFill/>
          </a:ln>
          <a:effectLst>
            <a:softEdge rad="12700"/>
          </a:effectLst>
          <a:scene3d>
            <a:camera prst="orthographicFront">
              <a:rot lat="0" lon="0" rev="0"/>
            </a:camera>
            <a:lightRig rig="chilly" dir="t">
              <a:rot lat="0" lon="0" rev="18480000"/>
            </a:lightRig>
          </a:scene3d>
          <a:sp3d prstMaterial="clear">
            <a:bevelT h="63500"/>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solidFill>
                  <a:schemeClr val="tx1">
                    <a:lumMod val="95000"/>
                    <a:lumOff val="5000"/>
                  </a:schemeClr>
                </a:solidFill>
                <a:latin typeface="Tahoma" pitchFamily="34" charset="0"/>
                <a:ea typeface="Tahoma" pitchFamily="34" charset="0"/>
                <a:cs typeface="Tahoma" pitchFamily="34" charset="0"/>
              </a:rPr>
              <a:t>Bắt</a:t>
            </a:r>
            <a:r>
              <a:rPr lang="en-US" dirty="0">
                <a:solidFill>
                  <a:schemeClr val="tx1">
                    <a:lumMod val="95000"/>
                    <a:lumOff val="5000"/>
                  </a:schemeClr>
                </a:solidFill>
                <a:latin typeface="Tahoma" pitchFamily="34" charset="0"/>
                <a:ea typeface="Tahoma" pitchFamily="34" charset="0"/>
                <a:cs typeface="Tahoma" pitchFamily="34" charset="0"/>
              </a:rPr>
              <a:t> </a:t>
            </a:r>
            <a:r>
              <a:rPr lang="vi-VN" dirty="0">
                <a:solidFill>
                  <a:schemeClr val="tx1">
                    <a:lumMod val="95000"/>
                    <a:lumOff val="5000"/>
                  </a:schemeClr>
                </a:solidFill>
                <a:latin typeface="Tahoma" pitchFamily="34" charset="0"/>
                <a:ea typeface="Tahoma" pitchFamily="34" charset="0"/>
                <a:cs typeface="Tahoma" pitchFamily="34" charset="0"/>
              </a:rPr>
              <a:t>đầu</a:t>
            </a:r>
            <a:r>
              <a:rPr lang="en-US" dirty="0">
                <a:solidFill>
                  <a:schemeClr val="tx1">
                    <a:lumMod val="95000"/>
                    <a:lumOff val="5000"/>
                  </a:schemeClr>
                </a:solidFill>
                <a:latin typeface="Tahoma" pitchFamily="34" charset="0"/>
                <a:ea typeface="Tahoma" pitchFamily="34" charset="0"/>
                <a:cs typeface="Tahoma" pitchFamily="34" charset="0"/>
              </a:rPr>
              <a:t> </a:t>
            </a:r>
            <a:r>
              <a:rPr lang="en-US" dirty="0" err="1">
                <a:solidFill>
                  <a:schemeClr val="tx1">
                    <a:lumMod val="95000"/>
                    <a:lumOff val="5000"/>
                  </a:schemeClr>
                </a:solidFill>
                <a:latin typeface="Tahoma" pitchFamily="34" charset="0"/>
                <a:ea typeface="Tahoma" pitchFamily="34" charset="0"/>
                <a:cs typeface="Tahoma" pitchFamily="34" charset="0"/>
              </a:rPr>
              <a:t>kết</a:t>
            </a:r>
            <a:r>
              <a:rPr lang="en-US" dirty="0">
                <a:solidFill>
                  <a:schemeClr val="tx1">
                    <a:lumMod val="95000"/>
                    <a:lumOff val="5000"/>
                  </a:schemeClr>
                </a:solidFill>
                <a:latin typeface="Tahoma" pitchFamily="34" charset="0"/>
                <a:ea typeface="Tahoma" pitchFamily="34" charset="0"/>
                <a:cs typeface="Tahoma" pitchFamily="34" charset="0"/>
              </a:rPr>
              <a:t> </a:t>
            </a:r>
            <a:r>
              <a:rPr lang="en-US" dirty="0" err="1">
                <a:solidFill>
                  <a:schemeClr val="tx1">
                    <a:lumMod val="95000"/>
                    <a:lumOff val="5000"/>
                  </a:schemeClr>
                </a:solidFill>
                <a:latin typeface="Tahoma" pitchFamily="34" charset="0"/>
                <a:ea typeface="Tahoma" pitchFamily="34" charset="0"/>
                <a:cs typeface="Tahoma" pitchFamily="34" charset="0"/>
              </a:rPr>
              <a:t>nối</a:t>
            </a:r>
            <a:endParaRPr lang="en-US" dirty="0">
              <a:solidFill>
                <a:schemeClr val="tx1">
                  <a:lumMod val="95000"/>
                  <a:lumOff val="5000"/>
                </a:schemeClr>
              </a:solidFill>
              <a:latin typeface="Tahoma" pitchFamily="34" charset="0"/>
              <a:ea typeface="Tahoma" pitchFamily="34" charset="0"/>
              <a:cs typeface="Tahoma" pitchFamily="34" charset="0"/>
            </a:endParaRPr>
          </a:p>
        </p:txBody>
      </p:sp>
      <p:sp>
        <p:nvSpPr>
          <p:cNvPr id="31" name="Rectangle 30"/>
          <p:cNvSpPr/>
          <p:nvPr/>
        </p:nvSpPr>
        <p:spPr>
          <a:xfrm>
            <a:off x="5302677" y="1590294"/>
            <a:ext cx="2743200" cy="381000"/>
          </a:xfrm>
          <a:prstGeom prst="rect">
            <a:avLst/>
          </a:prstGeom>
          <a:ln>
            <a:noFill/>
          </a:ln>
          <a:effectLst>
            <a:softEdge rad="12700"/>
          </a:effectLst>
          <a:scene3d>
            <a:camera prst="orthographicFront">
              <a:rot lat="0" lon="0" rev="0"/>
            </a:camera>
            <a:lightRig rig="chilly" dir="t">
              <a:rot lat="0" lon="0" rev="18480000"/>
            </a:lightRig>
          </a:scene3d>
          <a:sp3d prstMaterial="clear">
            <a:bevelT h="63500"/>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solidFill>
                  <a:schemeClr val="tx1">
                    <a:lumMod val="95000"/>
                    <a:lumOff val="5000"/>
                  </a:schemeClr>
                </a:solidFill>
                <a:latin typeface="Tahoma" pitchFamily="34" charset="0"/>
                <a:ea typeface="Tahoma" pitchFamily="34" charset="0"/>
                <a:cs typeface="Tahoma" pitchFamily="34" charset="0"/>
              </a:rPr>
              <a:t>Đóng</a:t>
            </a:r>
            <a:r>
              <a:rPr lang="en-US" dirty="0">
                <a:solidFill>
                  <a:schemeClr val="tx1">
                    <a:lumMod val="95000"/>
                    <a:lumOff val="5000"/>
                  </a:schemeClr>
                </a:solidFill>
                <a:latin typeface="Tahoma" pitchFamily="34" charset="0"/>
                <a:ea typeface="Tahoma" pitchFamily="34" charset="0"/>
                <a:cs typeface="Tahoma" pitchFamily="34" charset="0"/>
              </a:rPr>
              <a:t> </a:t>
            </a:r>
            <a:r>
              <a:rPr lang="en-US" dirty="0" err="1">
                <a:solidFill>
                  <a:schemeClr val="tx1">
                    <a:lumMod val="95000"/>
                    <a:lumOff val="5000"/>
                  </a:schemeClr>
                </a:solidFill>
                <a:latin typeface="Tahoma" pitchFamily="34" charset="0"/>
                <a:ea typeface="Tahoma" pitchFamily="34" charset="0"/>
                <a:cs typeface="Tahoma" pitchFamily="34" charset="0"/>
              </a:rPr>
              <a:t>kết</a:t>
            </a:r>
            <a:r>
              <a:rPr lang="en-US" dirty="0">
                <a:solidFill>
                  <a:schemeClr val="tx1">
                    <a:lumMod val="95000"/>
                    <a:lumOff val="5000"/>
                  </a:schemeClr>
                </a:solidFill>
                <a:latin typeface="Tahoma" pitchFamily="34" charset="0"/>
                <a:ea typeface="Tahoma" pitchFamily="34" charset="0"/>
                <a:cs typeface="Tahoma" pitchFamily="34" charset="0"/>
              </a:rPr>
              <a:t> </a:t>
            </a:r>
            <a:r>
              <a:rPr lang="en-US" dirty="0" err="1">
                <a:solidFill>
                  <a:schemeClr val="tx1">
                    <a:lumMod val="95000"/>
                    <a:lumOff val="5000"/>
                  </a:schemeClr>
                </a:solidFill>
                <a:latin typeface="Tahoma" pitchFamily="34" charset="0"/>
                <a:ea typeface="Tahoma" pitchFamily="34" charset="0"/>
                <a:cs typeface="Tahoma" pitchFamily="34" charset="0"/>
              </a:rPr>
              <a:t>nối</a:t>
            </a:r>
            <a:endParaRPr lang="en-US" dirty="0">
              <a:solidFill>
                <a:schemeClr val="tx1">
                  <a:lumMod val="95000"/>
                  <a:lumOff val="5000"/>
                </a:schemeClr>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055742949"/>
      </p:ext>
    </p:extLst>
  </p:cSld>
  <p:clrMapOvr>
    <a:masterClrMapping/>
  </p:clrMapOvr>
  <p:transition spd="slow">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570" y="8576"/>
            <a:ext cx="9166860" cy="534888"/>
          </a:xfrm>
          <a:ln w="25400">
            <a:noFill/>
          </a:ln>
        </p:spPr>
        <p:txBody>
          <a:bodyPr/>
          <a:lstStyle/>
          <a:p>
            <a:r>
              <a:rPr lang="en-US" sz="3200" dirty="0" err="1"/>
              <a:t>Tạo</a:t>
            </a:r>
            <a:r>
              <a:rPr lang="en-US" sz="3200" dirty="0"/>
              <a:t> </a:t>
            </a:r>
            <a:r>
              <a:rPr lang="en-US" sz="3200" dirty="0" err="1"/>
              <a:t>gói</a:t>
            </a:r>
            <a:r>
              <a:rPr lang="en-US" sz="3200" dirty="0"/>
              <a:t> </a:t>
            </a:r>
            <a:r>
              <a:rPr lang="en-US" sz="3200" dirty="0" err="1"/>
              <a:t>tuỳ</a:t>
            </a:r>
            <a:r>
              <a:rPr lang="en-US" sz="3200" dirty="0"/>
              <a:t> </a:t>
            </a:r>
            <a:r>
              <a:rPr lang="en-US" sz="3200" dirty="0" err="1"/>
              <a:t>chỉnh</a:t>
            </a:r>
            <a:r>
              <a:rPr lang="en-US" sz="3200" dirty="0"/>
              <a:t> </a:t>
            </a:r>
            <a:r>
              <a:rPr lang="en-US" sz="3200" dirty="0" err="1"/>
              <a:t>cờ</a:t>
            </a:r>
            <a:r>
              <a:rPr lang="en-US" sz="3200" dirty="0"/>
              <a:t> TCP</a:t>
            </a:r>
          </a:p>
        </p:txBody>
      </p:sp>
      <p:sp>
        <p:nvSpPr>
          <p:cNvPr id="5" name="Pentagon 4"/>
          <p:cNvSpPr/>
          <p:nvPr/>
        </p:nvSpPr>
        <p:spPr>
          <a:xfrm>
            <a:off x="80212" y="1371600"/>
            <a:ext cx="9292389" cy="762000"/>
          </a:xfrm>
          <a:prstGeom prst="homePlate">
            <a:avLst/>
          </a:prstGeom>
          <a:solidFill>
            <a:schemeClr val="bg1"/>
          </a:solidFill>
          <a:ln>
            <a:noFill/>
          </a:ln>
          <a:effectLst>
            <a:outerShdw blurRad="44450" dist="27940" dir="5400000" algn="ctr">
              <a:srgbClr val="000000">
                <a:alpha val="32000"/>
              </a:srgbClr>
            </a:outerShdw>
            <a:softEdge rad="31750"/>
          </a:effectLst>
        </p:spPr>
        <p:style>
          <a:lnRef idx="1">
            <a:schemeClr val="accent1"/>
          </a:lnRef>
          <a:fillRef idx="2">
            <a:schemeClr val="accent1"/>
          </a:fillRef>
          <a:effectRef idx="1">
            <a:schemeClr val="accent1"/>
          </a:effectRef>
          <a:fontRef idx="minor">
            <a:schemeClr val="dk1"/>
          </a:fontRef>
        </p:style>
        <p:txBody>
          <a:bodyPr rtlCol="0" anchor="t"/>
          <a:lstStyle/>
          <a:p>
            <a:pPr marL="285750" indent="-285750">
              <a:buFont typeface="Arial" pitchFamily="34" charset="0"/>
              <a:buChar char="•"/>
            </a:pPr>
            <a:r>
              <a:rPr lang="en-US" dirty="0">
                <a:solidFill>
                  <a:schemeClr val="tx1"/>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Colasoft</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là</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công</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cụ</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tạo</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ra</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các</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gói</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mạng</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cho</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các</a:t>
            </a:r>
            <a:r>
              <a:rPr lang="en-US" dirty="0">
                <a:solidFill>
                  <a:schemeClr val="tx1"/>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cuộc</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tấn</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công</a:t>
            </a:r>
            <a:endParaRPr lang="en-US" dirty="0">
              <a:solidFill>
                <a:srgbClr val="FF0000"/>
              </a:solidFill>
              <a:latin typeface="Tahoma" pitchFamily="34" charset="0"/>
              <a:ea typeface="Tahoma" pitchFamily="34" charset="0"/>
              <a:cs typeface="Tahoma" pitchFamily="34" charset="0"/>
            </a:endParaRPr>
          </a:p>
          <a:p>
            <a:pPr marL="285750" indent="-285750">
              <a:buFont typeface="Arial" pitchFamily="34" charset="0"/>
              <a:buChar char="•"/>
            </a:pP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Ngoài</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ra</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có</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thể</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tạo</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các</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gói</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rời</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rạc</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cho</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phép</a:t>
            </a:r>
            <a:r>
              <a:rPr lang="en-US" dirty="0">
                <a:solidFill>
                  <a:schemeClr val="tx1"/>
                </a:solidFill>
                <a:latin typeface="Tahoma" pitchFamily="34" charset="0"/>
                <a:ea typeface="Tahoma" pitchFamily="34" charset="0"/>
                <a:cs typeface="Tahoma" pitchFamily="34" charset="0"/>
              </a:rPr>
              <a:t> v</a:t>
            </a:r>
            <a:r>
              <a:rPr lang="vi-VN" dirty="0">
                <a:solidFill>
                  <a:schemeClr val="tx1"/>
                </a:solidFill>
                <a:latin typeface="Tahoma" pitchFamily="34" charset="0"/>
                <a:ea typeface="Tahoma" pitchFamily="34" charset="0"/>
                <a:cs typeface="Tahoma" pitchFamily="34" charset="0"/>
              </a:rPr>
              <a:t>ư</a:t>
            </a:r>
            <a:r>
              <a:rPr lang="en-US" dirty="0" err="1">
                <a:solidFill>
                  <a:schemeClr val="tx1"/>
                </a:solidFill>
                <a:latin typeface="Tahoma" pitchFamily="34" charset="0"/>
                <a:ea typeface="Tahoma" pitchFamily="34" charset="0"/>
                <a:cs typeface="Tahoma" pitchFamily="34" charset="0"/>
              </a:rPr>
              <a:t>ợt</a:t>
            </a:r>
            <a:r>
              <a:rPr lang="en-US" dirty="0">
                <a:solidFill>
                  <a:schemeClr val="tx1"/>
                </a:solidFill>
                <a:latin typeface="Tahoma" pitchFamily="34" charset="0"/>
                <a:ea typeface="Tahoma" pitchFamily="34" charset="0"/>
                <a:cs typeface="Tahoma" pitchFamily="34" charset="0"/>
              </a:rPr>
              <a:t> qua </a:t>
            </a:r>
            <a:r>
              <a:rPr lang="en-US" dirty="0" err="1">
                <a:solidFill>
                  <a:srgbClr val="FF0000"/>
                </a:solidFill>
                <a:latin typeface="Tahoma" pitchFamily="34" charset="0"/>
                <a:ea typeface="Tahoma" pitchFamily="34" charset="0"/>
                <a:cs typeface="Tahoma" pitchFamily="34" charset="0"/>
              </a:rPr>
              <a:t>tuờng</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lửa</a:t>
            </a:r>
            <a:r>
              <a:rPr lang="en-US" dirty="0">
                <a:solidFill>
                  <a:schemeClr val="tx1"/>
                </a:solidFill>
                <a:latin typeface="Tahoma" pitchFamily="34" charset="0"/>
                <a:ea typeface="Tahoma" pitchFamily="34" charset="0"/>
                <a:cs typeface="Tahoma" pitchFamily="34" charset="0"/>
              </a:rPr>
              <a:t> hay </a:t>
            </a:r>
            <a:r>
              <a:rPr lang="en-US" dirty="0" err="1">
                <a:solidFill>
                  <a:schemeClr val="tx1"/>
                </a:solidFill>
                <a:latin typeface="Tahoma" pitchFamily="34" charset="0"/>
                <a:ea typeface="Tahoma" pitchFamily="34" charset="0"/>
                <a:cs typeface="Tahoma" pitchFamily="34" charset="0"/>
              </a:rPr>
              <a:t>hệ</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thống</a:t>
            </a:r>
            <a:r>
              <a:rPr lang="en-US" dirty="0">
                <a:solidFill>
                  <a:schemeClr val="tx1"/>
                </a:solidFill>
                <a:latin typeface="Tahoma" pitchFamily="34" charset="0"/>
                <a:ea typeface="Tahoma" pitchFamily="34" charset="0"/>
                <a:cs typeface="Tahoma" pitchFamily="34" charset="0"/>
              </a:rPr>
              <a:t> </a:t>
            </a:r>
            <a:r>
              <a:rPr lang="en-US" dirty="0">
                <a:solidFill>
                  <a:srgbClr val="FF0000"/>
                </a:solidFill>
                <a:latin typeface="Tahoma" pitchFamily="34" charset="0"/>
                <a:ea typeface="Tahoma" pitchFamily="34" charset="0"/>
                <a:cs typeface="Tahoma" pitchFamily="34" charset="0"/>
              </a:rPr>
              <a:t>IDS</a:t>
            </a:r>
          </a:p>
        </p:txBody>
      </p:sp>
      <p:sp>
        <p:nvSpPr>
          <p:cNvPr id="6" name="TextBox 5"/>
          <p:cNvSpPr txBox="1"/>
          <p:nvPr/>
        </p:nvSpPr>
        <p:spPr>
          <a:xfrm>
            <a:off x="8763000" y="5600640"/>
            <a:ext cx="314510" cy="400110"/>
          </a:xfrm>
          <a:prstGeom prst="rect">
            <a:avLst/>
          </a:prstGeom>
          <a:noFill/>
        </p:spPr>
        <p:txBody>
          <a:bodyPr wrap="none" rtlCol="0">
            <a:spAutoFit/>
          </a:bodyPr>
          <a:lstStyle/>
          <a:p>
            <a:r>
              <a:rPr lang="en-US" sz="2000" dirty="0">
                <a:solidFill>
                  <a:srgbClr val="FFFF00"/>
                </a:solidFill>
              </a:rPr>
              <a:t>9</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97482"/>
            <a:ext cx="4800600" cy="380326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5165717" y="2197481"/>
            <a:ext cx="3556365" cy="3352800"/>
          </a:xfrm>
          <a:prstGeom prst="rect">
            <a:avLst/>
          </a:prstGeom>
          <a:solidFill>
            <a:schemeClr val="bg1"/>
          </a:solidFill>
          <a:ln w="0">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000" b="1" dirty="0" err="1">
                <a:solidFill>
                  <a:schemeClr val="tx1"/>
                </a:solidFill>
              </a:rPr>
              <a:t>Một</a:t>
            </a:r>
            <a:r>
              <a:rPr lang="en-US" sz="2000" b="1" dirty="0">
                <a:solidFill>
                  <a:schemeClr val="tx1"/>
                </a:solidFill>
              </a:rPr>
              <a:t> </a:t>
            </a:r>
            <a:r>
              <a:rPr lang="en-US" sz="2000" b="1" dirty="0" err="1">
                <a:solidFill>
                  <a:schemeClr val="tx1"/>
                </a:solidFill>
              </a:rPr>
              <a:t>số</a:t>
            </a:r>
            <a:r>
              <a:rPr lang="en-US" sz="2000" b="1" dirty="0">
                <a:solidFill>
                  <a:schemeClr val="tx1"/>
                </a:solidFill>
              </a:rPr>
              <a:t> </a:t>
            </a:r>
            <a:r>
              <a:rPr lang="en-US" sz="2000" b="1" dirty="0" err="1">
                <a:solidFill>
                  <a:schemeClr val="tx1"/>
                </a:solidFill>
              </a:rPr>
              <a:t>công</a:t>
            </a:r>
            <a:r>
              <a:rPr lang="en-US" sz="2000" b="1" dirty="0">
                <a:solidFill>
                  <a:schemeClr val="tx1"/>
                </a:solidFill>
              </a:rPr>
              <a:t> </a:t>
            </a:r>
            <a:r>
              <a:rPr lang="en-US" sz="2000" b="1" dirty="0" err="1">
                <a:solidFill>
                  <a:schemeClr val="tx1"/>
                </a:solidFill>
              </a:rPr>
              <a:t>cụ</a:t>
            </a:r>
            <a:r>
              <a:rPr lang="en-US" sz="2000" b="1" dirty="0">
                <a:solidFill>
                  <a:schemeClr val="tx1"/>
                </a:solidFill>
              </a:rPr>
              <a:t> </a:t>
            </a:r>
            <a:r>
              <a:rPr lang="en-US" sz="2000" b="1" dirty="0" err="1">
                <a:solidFill>
                  <a:schemeClr val="tx1"/>
                </a:solidFill>
              </a:rPr>
              <a:t>khác</a:t>
            </a:r>
            <a:endParaRPr lang="en-US" sz="2000" b="1" dirty="0">
              <a:solidFill>
                <a:schemeClr val="tx1"/>
              </a:solidFill>
            </a:endParaRPr>
          </a:p>
          <a:p>
            <a:pPr algn="ctr"/>
            <a:endParaRPr lang="en-US" dirty="0"/>
          </a:p>
          <a:p>
            <a:pPr marL="285750" indent="-285750">
              <a:buFont typeface="Wingdings" pitchFamily="2" charset="2"/>
              <a:buChar char="q"/>
            </a:pPr>
            <a:r>
              <a:rPr lang="en-US" dirty="0" err="1"/>
              <a:t>NetScanTools</a:t>
            </a:r>
            <a:r>
              <a:rPr lang="en-US" dirty="0"/>
              <a:t> Pro (</a:t>
            </a:r>
            <a:r>
              <a:rPr lang="en-US" dirty="0">
                <a:solidFill>
                  <a:srgbClr val="00FF00"/>
                </a:solidFill>
              </a:rPr>
              <a:t>https://www.netscantools.com</a:t>
            </a:r>
            <a:r>
              <a:rPr lang="en-US" dirty="0"/>
              <a:t>)</a:t>
            </a:r>
          </a:p>
          <a:p>
            <a:pPr marL="285750" indent="-285750">
              <a:buFont typeface="Wingdings" pitchFamily="2" charset="2"/>
              <a:buChar char="q"/>
            </a:pPr>
            <a:r>
              <a:rPr lang="en-US" dirty="0"/>
              <a:t>Ostinato </a:t>
            </a:r>
          </a:p>
          <a:p>
            <a:r>
              <a:rPr lang="en-US" dirty="0"/>
              <a:t>     (</a:t>
            </a:r>
            <a:r>
              <a:rPr lang="en-US" dirty="0">
                <a:solidFill>
                  <a:srgbClr val="00FF00"/>
                </a:solidFill>
              </a:rPr>
              <a:t>https://ostinato.org</a:t>
            </a:r>
            <a:r>
              <a:rPr lang="en-US" dirty="0"/>
              <a:t>)</a:t>
            </a:r>
          </a:p>
          <a:p>
            <a:pPr marL="285750" indent="-285750">
              <a:buFont typeface="Wingdings" pitchFamily="2" charset="2"/>
              <a:buChar char="q"/>
            </a:pPr>
            <a:r>
              <a:rPr lang="en-US" dirty="0"/>
              <a:t>WAN Killer (</a:t>
            </a:r>
            <a:r>
              <a:rPr lang="en-US" dirty="0">
                <a:solidFill>
                  <a:srgbClr val="00FF00"/>
                </a:solidFill>
              </a:rPr>
              <a:t>https://www.solarwinds.com</a:t>
            </a:r>
            <a:r>
              <a:rPr lang="en-US" dirty="0"/>
              <a:t>)</a:t>
            </a:r>
          </a:p>
          <a:p>
            <a:pPr marL="285750" indent="-285750">
              <a:buFont typeface="Wingdings" pitchFamily="2" charset="2"/>
              <a:buChar char="q"/>
            </a:pPr>
            <a:r>
              <a:rPr lang="en-US" dirty="0" err="1"/>
              <a:t>Packetth</a:t>
            </a:r>
            <a:r>
              <a:rPr lang="en-US" dirty="0"/>
              <a:t> (</a:t>
            </a:r>
            <a:r>
              <a:rPr lang="en-US" dirty="0">
                <a:solidFill>
                  <a:srgbClr val="00FF00"/>
                </a:solidFill>
              </a:rPr>
              <a:t>http://packeth.sourceforge.net</a:t>
            </a:r>
            <a:r>
              <a:rPr lang="en-US" dirty="0"/>
              <a:t>)</a:t>
            </a:r>
          </a:p>
          <a:p>
            <a:pPr marL="285750" indent="-285750">
              <a:buFont typeface="Wingdings" pitchFamily="2" charset="2"/>
              <a:buChar char="q"/>
            </a:pPr>
            <a:r>
              <a:rPr lang="en-US" dirty="0" err="1"/>
              <a:t>LANforge</a:t>
            </a:r>
            <a:r>
              <a:rPr lang="en-US" dirty="0"/>
              <a:t> FIRE (</a:t>
            </a:r>
            <a:r>
              <a:rPr lang="en-US" dirty="0">
                <a:solidFill>
                  <a:srgbClr val="00FF00"/>
                </a:solidFill>
              </a:rPr>
              <a:t>https://www.candelatech.com</a:t>
            </a:r>
            <a:r>
              <a:rPr lang="en-US" dirty="0"/>
              <a:t>)</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5717" y="4967759"/>
            <a:ext cx="340647" cy="276677"/>
          </a:xfrm>
          <a:prstGeom prst="rect">
            <a:avLst/>
          </a:prstGeom>
          <a:noFill/>
          <a:ln>
            <a:noFill/>
          </a:ln>
          <a:effectLst>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3766" y="3826749"/>
            <a:ext cx="321070" cy="315437"/>
          </a:xfrm>
          <a:prstGeom prst="rect">
            <a:avLst/>
          </a:prstGeom>
          <a:noFill/>
          <a:ln>
            <a:noFill/>
          </a:ln>
          <a:effectLst>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8718" y="3319955"/>
            <a:ext cx="341177" cy="271430"/>
          </a:xfrm>
          <a:prstGeom prst="rect">
            <a:avLst/>
          </a:prstGeom>
          <a:noFill/>
          <a:ln>
            <a:noFill/>
          </a:ln>
          <a:effectLst>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5716" y="2768584"/>
            <a:ext cx="335358" cy="286394"/>
          </a:xfrm>
          <a:prstGeom prst="rect">
            <a:avLst/>
          </a:prstGeom>
          <a:noFill/>
          <a:ln>
            <a:noFill/>
          </a:ln>
          <a:effectLst>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3766" y="4413699"/>
            <a:ext cx="321070" cy="314774"/>
          </a:xfrm>
          <a:prstGeom prst="rect">
            <a:avLst/>
          </a:prstGeom>
          <a:noFill/>
          <a:ln>
            <a:noFill/>
          </a:ln>
          <a:effectLst>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5654640"/>
      </p:ext>
    </p:extLst>
  </p:cSld>
  <p:clrMapOvr>
    <a:masterClrMapping/>
  </p:clrMapOvr>
  <p:transition spd="slow">
    <p:push di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7457" y="1662016"/>
            <a:ext cx="8686800" cy="685800"/>
          </a:xfrm>
          <a:prstGeom prst="rect">
            <a:avLst/>
          </a:prstGeom>
          <a:solidFill>
            <a:schemeClr val="bg1"/>
          </a:solidFill>
          <a:ln w="0">
            <a:noFill/>
            <a:prstDash val="solid"/>
          </a:ln>
        </p:spPr>
        <p:style>
          <a:lnRef idx="1">
            <a:schemeClr val="dk1"/>
          </a:lnRef>
          <a:fillRef idx="2">
            <a:schemeClr val="dk1"/>
          </a:fillRef>
          <a:effectRef idx="1">
            <a:schemeClr val="dk1"/>
          </a:effectRef>
          <a:fontRef idx="minor">
            <a:schemeClr val="dk1"/>
          </a:fontRef>
        </p:style>
        <p:txBody>
          <a:bodyPr rtlCol="0" anchor="ctr"/>
          <a:lstStyle/>
          <a:p>
            <a:pPr lvl="3"/>
            <a:r>
              <a:rPr lang="en-US" dirty="0" err="1">
                <a:latin typeface="Tahoma" pitchFamily="34" charset="0"/>
                <a:ea typeface="Tahoma" pitchFamily="34" charset="0"/>
                <a:cs typeface="Tahoma" pitchFamily="34" charset="0"/>
              </a:rPr>
              <a:t>Kích</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a:t>
            </a:r>
            <a:r>
              <a:rPr lang="vi-VN" dirty="0">
                <a:latin typeface="Tahoma" pitchFamily="34" charset="0"/>
                <a:ea typeface="Tahoma" pitchFamily="34" charset="0"/>
                <a:cs typeface="Tahoma" pitchFamily="34" charset="0"/>
              </a:rPr>
              <a:t>ước</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địa</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chỉ</a:t>
            </a:r>
            <a:r>
              <a:rPr lang="en-US" dirty="0">
                <a:latin typeface="Tahoma" pitchFamily="34" charset="0"/>
                <a:ea typeface="Tahoma" pitchFamily="34" charset="0"/>
                <a:cs typeface="Tahoma" pitchFamily="34" charset="0"/>
              </a:rPr>
              <a:t> </a:t>
            </a:r>
            <a:r>
              <a:rPr lang="en-US" i="1" dirty="0">
                <a:solidFill>
                  <a:srgbClr val="FF0000"/>
                </a:solidFill>
                <a:latin typeface="Tahoma" pitchFamily="34" charset="0"/>
                <a:ea typeface="Tahoma" pitchFamily="34" charset="0"/>
                <a:cs typeface="Tahoma" pitchFamily="34" charset="0"/>
              </a:rPr>
              <a:t>IP</a:t>
            </a:r>
            <a:r>
              <a:rPr lang="en-US" dirty="0">
                <a:latin typeface="Tahoma" pitchFamily="34" charset="0"/>
                <a:ea typeface="Tahoma" pitchFamily="34" charset="0"/>
                <a:cs typeface="Tahoma" pitchFamily="34" charset="0"/>
              </a:rPr>
              <a:t> t</a:t>
            </a:r>
            <a:r>
              <a:rPr lang="vi-VN" dirty="0">
                <a:latin typeface="Tahoma" pitchFamily="34" charset="0"/>
                <a:ea typeface="Tahoma" pitchFamily="34" charset="0"/>
                <a:cs typeface="Tahoma" pitchFamily="34" charset="0"/>
              </a:rPr>
              <a:t>ă</a:t>
            </a:r>
            <a:r>
              <a:rPr lang="en-US" dirty="0" err="1">
                <a:latin typeface="Tahoma" pitchFamily="34" charset="0"/>
                <a:ea typeface="Tahoma" pitchFamily="34" charset="0"/>
                <a:cs typeface="Tahoma" pitchFamily="34" charset="0"/>
              </a:rPr>
              <a:t>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từ</a:t>
            </a:r>
            <a:r>
              <a:rPr lang="en-US" dirty="0">
                <a:latin typeface="Tahoma" pitchFamily="34" charset="0"/>
                <a:ea typeface="Tahoma" pitchFamily="34" charset="0"/>
                <a:cs typeface="Tahoma" pitchFamily="34" charset="0"/>
              </a:rPr>
              <a:t> </a:t>
            </a:r>
            <a:r>
              <a:rPr lang="en-US" dirty="0">
                <a:solidFill>
                  <a:srgbClr val="FF0000"/>
                </a:solidFill>
                <a:latin typeface="Tahoma" pitchFamily="34" charset="0"/>
                <a:ea typeface="Tahoma" pitchFamily="34" charset="0"/>
                <a:cs typeface="Tahoma" pitchFamily="34" charset="0"/>
              </a:rPr>
              <a:t>32</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lên</a:t>
            </a:r>
            <a:r>
              <a:rPr lang="en-US" dirty="0">
                <a:latin typeface="Tahoma" pitchFamily="34" charset="0"/>
                <a:ea typeface="Tahoma" pitchFamily="34" charset="0"/>
                <a:cs typeface="Tahoma" pitchFamily="34" charset="0"/>
              </a:rPr>
              <a:t> </a:t>
            </a:r>
            <a:r>
              <a:rPr lang="en-US" dirty="0">
                <a:solidFill>
                  <a:srgbClr val="FF0000"/>
                </a:solidFill>
                <a:latin typeface="Tahoma" pitchFamily="34" charset="0"/>
                <a:ea typeface="Tahoma" pitchFamily="34" charset="0"/>
                <a:cs typeface="Tahoma" pitchFamily="34" charset="0"/>
              </a:rPr>
              <a:t>128 </a:t>
            </a:r>
            <a:r>
              <a:rPr lang="en-US" i="1" dirty="0">
                <a:solidFill>
                  <a:srgbClr val="FF0000"/>
                </a:solidFill>
                <a:latin typeface="Tahoma" pitchFamily="34" charset="0"/>
                <a:ea typeface="Tahoma" pitchFamily="34" charset="0"/>
                <a:cs typeface="Tahoma" pitchFamily="34" charset="0"/>
              </a:rPr>
              <a:t>bit.</a:t>
            </a:r>
            <a:r>
              <a:rPr lang="en-US" dirty="0">
                <a:latin typeface="Tahoma" pitchFamily="34" charset="0"/>
                <a:ea typeface="Tahoma" pitchFamily="34" charset="0"/>
                <a:cs typeface="Tahoma" pitchFamily="34" charset="0"/>
              </a:rPr>
              <a:t>  </a:t>
            </a:r>
          </a:p>
        </p:txBody>
      </p:sp>
      <p:sp>
        <p:nvSpPr>
          <p:cNvPr id="5" name="Rectangle 4"/>
          <p:cNvSpPr/>
          <p:nvPr/>
        </p:nvSpPr>
        <p:spPr>
          <a:xfrm>
            <a:off x="190879" y="2533351"/>
            <a:ext cx="8676018" cy="685800"/>
          </a:xfrm>
          <a:prstGeom prst="rect">
            <a:avLst/>
          </a:prstGeom>
          <a:solidFill>
            <a:schemeClr val="bg1"/>
          </a:solidFill>
          <a:ln w="0">
            <a:noFill/>
            <a:prstDash val="solid"/>
          </a:ln>
        </p:spPr>
        <p:style>
          <a:lnRef idx="1">
            <a:schemeClr val="dk1"/>
          </a:lnRef>
          <a:fillRef idx="2">
            <a:schemeClr val="dk1"/>
          </a:fillRef>
          <a:effectRef idx="1">
            <a:schemeClr val="dk1"/>
          </a:effectRef>
          <a:fontRef idx="minor">
            <a:schemeClr val="dk1"/>
          </a:fontRef>
        </p:style>
        <p:txBody>
          <a:bodyPr rtlCol="0" anchor="ctr"/>
          <a:lstStyle/>
          <a:p>
            <a:pPr lvl="3"/>
            <a:r>
              <a:rPr lang="en-US" dirty="0" err="1">
                <a:latin typeface="Tahoma" pitchFamily="34" charset="0"/>
                <a:ea typeface="Tahoma" pitchFamily="34" charset="0"/>
                <a:cs typeface="Tahoma" pitchFamily="34" charset="0"/>
              </a:rPr>
              <a:t>Các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kĩ</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thuật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truyền</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thống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không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khả</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thi</a:t>
            </a:r>
            <a:r>
              <a:rPr lang="en-US" dirty="0">
                <a:latin typeface="Tahoma" pitchFamily="34" charset="0"/>
                <a:ea typeface="Tahoma" pitchFamily="34" charset="0"/>
                <a:cs typeface="Tahoma" pitchFamily="34" charset="0"/>
              </a:rPr>
              <a:t> do </a:t>
            </a:r>
            <a:r>
              <a:rPr lang="en-US" dirty="0" err="1">
                <a:latin typeface="Tahoma" pitchFamily="34" charset="0"/>
                <a:ea typeface="Tahoma" pitchFamily="34" charset="0"/>
                <a:cs typeface="Tahoma" pitchFamily="34" charset="0"/>
              </a:rPr>
              <a:t>vùng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không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gian</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địa</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chỉ</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lớn</a:t>
            </a:r>
            <a:r>
              <a:rPr lang="en-US" dirty="0">
                <a:latin typeface="Tahoma" pitchFamily="34" charset="0"/>
                <a:ea typeface="Tahoma" pitchFamily="34" charset="0"/>
                <a:cs typeface="Tahoma" pitchFamily="34" charset="0"/>
              </a:rPr>
              <a:t> h</a:t>
            </a:r>
            <a:r>
              <a:rPr lang="vi-VN" dirty="0">
                <a:latin typeface="Tahoma" pitchFamily="34" charset="0"/>
                <a:ea typeface="Tahoma" pitchFamily="34" charset="0"/>
                <a:cs typeface="Tahoma" pitchFamily="34" charset="0"/>
              </a:rPr>
              <a:t>ơ</a:t>
            </a:r>
            <a:r>
              <a:rPr lang="en-US" dirty="0">
                <a:latin typeface="Tahoma" pitchFamily="34" charset="0"/>
                <a:ea typeface="Tahoma" pitchFamily="34" charset="0"/>
                <a:cs typeface="Tahoma" pitchFamily="34" charset="0"/>
              </a:rPr>
              <a:t>n.</a:t>
            </a:r>
          </a:p>
        </p:txBody>
      </p:sp>
      <p:sp>
        <p:nvSpPr>
          <p:cNvPr id="6" name="Rectangle 5"/>
          <p:cNvSpPr/>
          <p:nvPr/>
        </p:nvSpPr>
        <p:spPr>
          <a:xfrm>
            <a:off x="186193" y="3352800"/>
            <a:ext cx="8686800" cy="685800"/>
          </a:xfrm>
          <a:prstGeom prst="rect">
            <a:avLst/>
          </a:prstGeom>
          <a:solidFill>
            <a:schemeClr val="bg1"/>
          </a:solidFill>
          <a:ln w="0">
            <a:noFill/>
            <a:prstDash val="solid"/>
          </a:ln>
        </p:spPr>
        <p:style>
          <a:lnRef idx="1">
            <a:schemeClr val="dk1"/>
          </a:lnRef>
          <a:fillRef idx="2">
            <a:schemeClr val="dk1"/>
          </a:fillRef>
          <a:effectRef idx="1">
            <a:schemeClr val="dk1"/>
          </a:effectRef>
          <a:fontRef idx="minor">
            <a:schemeClr val="dk1"/>
          </a:fontRef>
        </p:style>
        <p:txBody>
          <a:bodyPr rtlCol="0" anchor="ctr"/>
          <a:lstStyle/>
          <a:p>
            <a:pPr lvl="3"/>
            <a:r>
              <a:rPr lang="en-US" dirty="0" err="1">
                <a:latin typeface="Tahoma" pitchFamily="34" charset="0"/>
                <a:ea typeface="Tahoma" pitchFamily="34" charset="0"/>
                <a:cs typeface="Tahoma" pitchFamily="34" charset="0"/>
              </a:rPr>
              <a:t>Hệ</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thống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có</a:t>
            </a:r>
            <a:r>
              <a:rPr lang="en-US" dirty="0">
                <a:latin typeface="Tahoma" pitchFamily="34" charset="0"/>
                <a:ea typeface="Tahoma" pitchFamily="34" charset="0"/>
                <a:cs typeface="Tahoma" pitchFamily="34" charset="0"/>
              </a:rPr>
              <a:t> </a:t>
            </a:r>
            <a:r>
              <a:rPr lang="en-US" i="1" dirty="0">
                <a:solidFill>
                  <a:srgbClr val="FF0000"/>
                </a:solidFill>
                <a:latin typeface="Tahoma" pitchFamily="34" charset="0"/>
                <a:ea typeface="Tahoma" pitchFamily="34" charset="0"/>
                <a:cs typeface="Tahoma" pitchFamily="34" charset="0"/>
              </a:rPr>
              <a:t>IPv6</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phức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tạp</a:t>
            </a:r>
            <a:r>
              <a:rPr lang="en-US" dirty="0">
                <a:latin typeface="Tahoma" pitchFamily="34" charset="0"/>
                <a:ea typeface="Tahoma" pitchFamily="34" charset="0"/>
                <a:cs typeface="Tahoma" pitchFamily="34" charset="0"/>
              </a:rPr>
              <a:t> h</a:t>
            </a:r>
            <a:r>
              <a:rPr lang="vi-VN" dirty="0">
                <a:latin typeface="Tahoma" pitchFamily="34" charset="0"/>
                <a:ea typeface="Tahoma" pitchFamily="34" charset="0"/>
                <a:cs typeface="Tahoma" pitchFamily="34" charset="0"/>
              </a:rPr>
              <a:t>ơ</a:t>
            </a:r>
            <a:r>
              <a:rPr lang="en-US" dirty="0">
                <a:latin typeface="Tahoma" pitchFamily="34" charset="0"/>
                <a:ea typeface="Tahoma" pitchFamily="34" charset="0"/>
                <a:cs typeface="Tahoma" pitchFamily="34" charset="0"/>
              </a:rPr>
              <a:t>n </a:t>
            </a:r>
            <a:r>
              <a:rPr lang="en-US" dirty="0" err="1">
                <a:latin typeface="Tahoma" pitchFamily="34" charset="0"/>
                <a:ea typeface="Tahoma" pitchFamily="34" charset="0"/>
                <a:cs typeface="Tahoma" pitchFamily="34" charset="0"/>
              </a:rPr>
              <a:t>và</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một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số</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cụ</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không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hỗ</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trợ</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a:t>
            </a:r>
          </a:p>
        </p:txBody>
      </p:sp>
      <p:sp>
        <p:nvSpPr>
          <p:cNvPr id="7" name="Rectangle 6"/>
          <p:cNvSpPr/>
          <p:nvPr/>
        </p:nvSpPr>
        <p:spPr>
          <a:xfrm>
            <a:off x="180097" y="4176799"/>
            <a:ext cx="8686800" cy="685800"/>
          </a:xfrm>
          <a:prstGeom prst="rect">
            <a:avLst/>
          </a:prstGeom>
          <a:solidFill>
            <a:schemeClr val="bg1"/>
          </a:solidFill>
          <a:ln w="0">
            <a:noFill/>
            <a:prstDash val="solid"/>
          </a:ln>
        </p:spPr>
        <p:style>
          <a:lnRef idx="1">
            <a:schemeClr val="dk1"/>
          </a:lnRef>
          <a:fillRef idx="2">
            <a:schemeClr val="dk1"/>
          </a:fillRef>
          <a:effectRef idx="1">
            <a:schemeClr val="dk1"/>
          </a:effectRef>
          <a:fontRef idx="minor">
            <a:schemeClr val="dk1"/>
          </a:fontRef>
        </p:style>
        <p:txBody>
          <a:bodyPr rtlCol="0" anchor="ctr"/>
          <a:lstStyle/>
          <a:p>
            <a:pPr lvl="3"/>
            <a:r>
              <a:rPr lang="en-US" dirty="0">
                <a:latin typeface="Tahoma" pitchFamily="34" charset="0"/>
                <a:ea typeface="Tahoma" pitchFamily="34" charset="0"/>
                <a:cs typeface="Tahoma" pitchFamily="34" charset="0"/>
              </a:rPr>
              <a:t>L</a:t>
            </a:r>
            <a:r>
              <a:rPr lang="vi-VN" dirty="0">
                <a:latin typeface="Tahoma" pitchFamily="34" charset="0"/>
                <a:ea typeface="Tahoma" pitchFamily="34" charset="0"/>
                <a:cs typeface="Tahoma" pitchFamily="34" charset="0"/>
              </a:rPr>
              <a:t>ư</a:t>
            </a:r>
            <a:r>
              <a:rPr lang="en-US" dirty="0">
                <a:latin typeface="Tahoma" pitchFamily="34" charset="0"/>
                <a:ea typeface="Tahoma" pitchFamily="34" charset="0"/>
                <a:cs typeface="Tahoma" pitchFamily="34" charset="0"/>
              </a:rPr>
              <a:t>u l</a:t>
            </a:r>
            <a:r>
              <a:rPr lang="vi-VN" dirty="0">
                <a:latin typeface="Tahoma" pitchFamily="34" charset="0"/>
                <a:ea typeface="Tahoma" pitchFamily="34" charset="0"/>
                <a:cs typeface="Tahoma" pitchFamily="34" charset="0"/>
              </a:rPr>
              <a:t>ượ</a:t>
            </a:r>
            <a:r>
              <a:rPr lang="en-US" dirty="0" err="1">
                <a:latin typeface="Tahoma" pitchFamily="34" charset="0"/>
                <a:ea typeface="Tahoma" pitchFamily="34" charset="0"/>
                <a:cs typeface="Tahoma" pitchFamily="34" charset="0"/>
              </a:rPr>
              <a:t>ng</a:t>
            </a:r>
            <a:r>
              <a:rPr lang="en-US" dirty="0">
                <a:latin typeface="Tahoma" pitchFamily="34" charset="0"/>
                <a:ea typeface="Tahoma" pitchFamily="34" charset="0"/>
                <a:cs typeface="Tahoma" pitchFamily="34" charset="0"/>
              </a:rPr>
              <a:t> l</a:t>
            </a:r>
            <a:r>
              <a:rPr lang="vi-VN" dirty="0">
                <a:latin typeface="Tahoma" pitchFamily="34" charset="0"/>
                <a:ea typeface="Tahoma" pitchFamily="34" charset="0"/>
                <a:cs typeface="Tahoma" pitchFamily="34" charset="0"/>
              </a:rPr>
              <a:t>ư</a:t>
            </a:r>
            <a:r>
              <a:rPr lang="en-US" dirty="0">
                <a:latin typeface="Tahoma" pitchFamily="34" charset="0"/>
                <a:ea typeface="Tahoma" pitchFamily="34" charset="0"/>
                <a:cs typeface="Tahoma" pitchFamily="34" charset="0"/>
              </a:rPr>
              <a:t>u </a:t>
            </a:r>
            <a:r>
              <a:rPr lang="en-US" dirty="0" err="1">
                <a:latin typeface="Tahoma" pitchFamily="34" charset="0"/>
                <a:ea typeface="Tahoma" pitchFamily="34" charset="0"/>
                <a:cs typeface="Tahoma" pitchFamily="34" charset="0"/>
              </a:rPr>
              <a:t>trữ</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về</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nhật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ký</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hoạt</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độ</a:t>
            </a:r>
            <a:r>
              <a:rPr lang="en-US" dirty="0" err="1">
                <a:latin typeface="Tahoma" pitchFamily="34" charset="0"/>
                <a:ea typeface="Tahoma" pitchFamily="34" charset="0"/>
                <a:cs typeface="Tahoma" pitchFamily="34" charset="0"/>
              </a:rPr>
              <a:t>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của</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hệ</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thống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lớn</a:t>
            </a:r>
            <a:r>
              <a:rPr lang="en-US" dirty="0">
                <a:latin typeface="Tahoma" pitchFamily="34" charset="0"/>
                <a:ea typeface="Tahoma" pitchFamily="34" charset="0"/>
                <a:cs typeface="Tahoma" pitchFamily="34" charset="0"/>
              </a:rPr>
              <a:t>.</a:t>
            </a:r>
          </a:p>
        </p:txBody>
      </p:sp>
      <p:sp>
        <p:nvSpPr>
          <p:cNvPr id="8" name="Rectangle 7"/>
          <p:cNvSpPr/>
          <p:nvPr/>
        </p:nvSpPr>
        <p:spPr>
          <a:xfrm>
            <a:off x="152400" y="4996836"/>
            <a:ext cx="8763001" cy="685800"/>
          </a:xfrm>
          <a:prstGeom prst="rect">
            <a:avLst/>
          </a:prstGeom>
          <a:solidFill>
            <a:schemeClr val="bg1"/>
          </a:solidFill>
          <a:ln w="0">
            <a:noFill/>
            <a:prstDash val="solid"/>
          </a:ln>
        </p:spPr>
        <p:style>
          <a:lnRef idx="1">
            <a:schemeClr val="dk1"/>
          </a:lnRef>
          <a:fillRef idx="2">
            <a:schemeClr val="dk1"/>
          </a:fillRef>
          <a:effectRef idx="1">
            <a:schemeClr val="dk1"/>
          </a:effectRef>
          <a:fontRef idx="minor">
            <a:schemeClr val="dk1"/>
          </a:fontRef>
        </p:style>
        <p:txBody>
          <a:bodyPr rtlCol="0" anchor="ctr"/>
          <a:lstStyle/>
          <a:p>
            <a:pPr lvl="3"/>
            <a:r>
              <a:rPr lang="en-US" dirty="0" err="1">
                <a:latin typeface="Tahoma" pitchFamily="34" charset="0"/>
                <a:ea typeface="Tahoma" pitchFamily="34" charset="0"/>
                <a:cs typeface="Tahoma" pitchFamily="34" charset="0"/>
              </a:rPr>
              <a:t>Một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r>
              <a:rPr lang="en-US" dirty="0">
                <a:latin typeface="Tahoma" pitchFamily="34" charset="0"/>
                <a:ea typeface="Tahoma" pitchFamily="34" charset="0"/>
                <a:cs typeface="Tahoma" pitchFamily="34" charset="0"/>
              </a:rPr>
              <a:t> </a:t>
            </a:r>
            <a:r>
              <a:rPr lang="en-US" i="1" dirty="0">
                <a:solidFill>
                  <a:srgbClr val="FF0000"/>
                </a:solidFill>
                <a:latin typeface="Tahoma" pitchFamily="34" charset="0"/>
                <a:ea typeface="Tahoma" pitchFamily="34" charset="0"/>
                <a:cs typeface="Tahoma" pitchFamily="34" charset="0"/>
              </a:rPr>
              <a:t>IPv6</a:t>
            </a:r>
            <a:r>
              <a:rPr lang="en-US" dirty="0">
                <a:solidFill>
                  <a:srgbClr val="FF0000"/>
                </a:solidFill>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chứa</a:t>
            </a:r>
            <a:r>
              <a:rPr lang="en-US" dirty="0">
                <a:latin typeface="Tahoma" pitchFamily="34" charset="0"/>
                <a:ea typeface="Tahoma" pitchFamily="34" charset="0"/>
                <a:cs typeface="Tahoma" pitchFamily="34" charset="0"/>
              </a:rPr>
              <a:t> l</a:t>
            </a:r>
            <a:r>
              <a:rPr lang="vi-VN" dirty="0">
                <a:latin typeface="Tahoma" pitchFamily="34" charset="0"/>
                <a:ea typeface="Tahoma" pitchFamily="34" charset="0"/>
                <a:cs typeface="Tahoma" pitchFamily="34" charset="0"/>
              </a:rPr>
              <a:t>ượ</a:t>
            </a:r>
            <a:r>
              <a:rPr lang="en-US" dirty="0" err="1">
                <a:latin typeface="Tahoma" pitchFamily="34" charset="0"/>
                <a:ea typeface="Tahoma" pitchFamily="34" charset="0"/>
                <a:cs typeface="Tahoma" pitchFamily="34" charset="0"/>
              </a:rPr>
              <a:t>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lớn</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ng</a:t>
            </a:r>
            <a:r>
              <a:rPr lang="vi-VN" dirty="0">
                <a:latin typeface="Tahoma" pitchFamily="34" charset="0"/>
                <a:ea typeface="Tahoma" pitchFamily="34" charset="0"/>
                <a:cs typeface="Tahoma" pitchFamily="34" charset="0"/>
              </a:rPr>
              <a:t>ười</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dùng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vì</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vậy</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nếu</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thành</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công</a:t>
            </a:r>
            <a:endParaRPr lang="en-US" dirty="0">
              <a:latin typeface="Tahoma" pitchFamily="34" charset="0"/>
              <a:ea typeface="Tahoma" pitchFamily="34" charset="0"/>
              <a:cs typeface="Tahoma" pitchFamily="34" charset="0"/>
            </a:endParaRPr>
          </a:p>
          <a:p>
            <a:pPr lvl="3"/>
            <a:r>
              <a:rPr lang="en-US" dirty="0" err="1">
                <a:latin typeface="Tahoma" pitchFamily="34" charset="0"/>
                <a:ea typeface="Tahoma" pitchFamily="34" charset="0"/>
                <a:cs typeface="Tahoma" pitchFamily="34" charset="0"/>
              </a:rPr>
              <a:t>cho</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rất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nhiều</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dữ</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liệu</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của</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các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máy</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trạm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trong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hệ</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thống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này</a:t>
            </a:r>
            <a:r>
              <a:rPr lang="en-US" dirty="0">
                <a:latin typeface="Tahoma" pitchFamily="34" charset="0"/>
                <a:ea typeface="Tahoma" pitchFamily="34" charset="0"/>
                <a:cs typeface="Tahoma" pitchFamily="34" charset="0"/>
              </a:rPr>
              <a:t>.</a:t>
            </a:r>
          </a:p>
        </p:txBody>
      </p:sp>
      <p:sp>
        <p:nvSpPr>
          <p:cNvPr id="9" name="Oval 8"/>
          <p:cNvSpPr/>
          <p:nvPr/>
        </p:nvSpPr>
        <p:spPr>
          <a:xfrm>
            <a:off x="8610600" y="5716211"/>
            <a:ext cx="495300" cy="273844"/>
          </a:xfrm>
          <a:prstGeom prst="ellipse">
            <a:avLst/>
          </a:prstGeom>
          <a:solidFill>
            <a:schemeClr val="accent1">
              <a:lumMod val="60000"/>
              <a:lumOff val="40000"/>
            </a:schemeClr>
          </a:solidFill>
          <a:ln w="15875">
            <a:solidFill>
              <a:schemeClr val="tx2">
                <a:lumMod val="60000"/>
                <a:lumOff val="40000"/>
              </a:schemeClr>
            </a:solidFill>
            <a:prstDash val="solid"/>
          </a:ln>
        </p:spPr>
        <p:style>
          <a:lnRef idx="1">
            <a:schemeClr val="dk1"/>
          </a:lnRef>
          <a:fillRef idx="2">
            <a:schemeClr val="dk1"/>
          </a:fillRef>
          <a:effectRef idx="1">
            <a:schemeClr val="dk1"/>
          </a:effectRef>
          <a:fontRef idx="minor">
            <a:schemeClr val="dk1"/>
          </a:fontRef>
        </p:style>
        <p:txBody>
          <a:bodyPr rtlCol="0" anchor="ctr"/>
          <a:lstStyle/>
          <a:p>
            <a:pPr algn="ctr"/>
            <a:r>
              <a:rPr lang="en-US" sz="1100" b="1" dirty="0">
                <a:solidFill>
                  <a:srgbClr val="FFFF00"/>
                </a:solidFill>
              </a:rPr>
              <a:t>10</a:t>
            </a:r>
          </a:p>
        </p:txBody>
      </p:sp>
      <p:sp>
        <p:nvSpPr>
          <p:cNvPr id="13" name="Pentagon 12"/>
          <p:cNvSpPr/>
          <p:nvPr/>
        </p:nvSpPr>
        <p:spPr>
          <a:xfrm>
            <a:off x="162616" y="1663634"/>
            <a:ext cx="1104900" cy="685800"/>
          </a:xfrm>
          <a:prstGeom prst="homePlate">
            <a:avLst/>
          </a:prstGeom>
          <a:solidFill>
            <a:schemeClr val="bg1"/>
          </a:solidFill>
          <a:ln w="0">
            <a:prstDash val="sysDash"/>
          </a:ln>
          <a:effectLst>
            <a:glow rad="63500">
              <a:schemeClr val="accent1">
                <a:satMod val="175000"/>
                <a:alpha val="40000"/>
              </a:schemeClr>
            </a:glow>
            <a:outerShdw blurRad="57150" dist="38100" dir="5400000" algn="ctr" rotWithShape="0">
              <a:schemeClr val="dk1">
                <a:shade val="9000"/>
                <a:alpha val="48000"/>
                <a:satMod val="105000"/>
              </a:schemeClr>
            </a:outerShdw>
            <a:softEdge rad="1270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Pentagon 13"/>
          <p:cNvSpPr/>
          <p:nvPr/>
        </p:nvSpPr>
        <p:spPr>
          <a:xfrm>
            <a:off x="175978" y="2528017"/>
            <a:ext cx="1104900" cy="685800"/>
          </a:xfrm>
          <a:prstGeom prst="homePlate">
            <a:avLst/>
          </a:prstGeom>
          <a:solidFill>
            <a:schemeClr val="bg1"/>
          </a:solidFill>
          <a:ln w="0">
            <a:prstDash val="sysDash"/>
          </a:ln>
          <a:effectLst>
            <a:glow rad="63500">
              <a:schemeClr val="accent2">
                <a:satMod val="175000"/>
                <a:alpha val="40000"/>
              </a:schemeClr>
            </a:glow>
            <a:outerShdw blurRad="57150" dist="38100" dir="5400000" algn="ctr" rotWithShape="0">
              <a:schemeClr val="dk1">
                <a:shade val="9000"/>
                <a:alpha val="48000"/>
                <a:satMod val="105000"/>
              </a:schemeClr>
            </a:outerShdw>
            <a:softEdge rad="1270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Pentagon 14"/>
          <p:cNvSpPr/>
          <p:nvPr/>
        </p:nvSpPr>
        <p:spPr>
          <a:xfrm>
            <a:off x="163196" y="3352800"/>
            <a:ext cx="1104900" cy="685800"/>
          </a:xfrm>
          <a:prstGeom prst="homePlate">
            <a:avLst/>
          </a:prstGeom>
          <a:solidFill>
            <a:schemeClr val="bg1"/>
          </a:solidFill>
          <a:ln w="0" cap="sq">
            <a:prstDash val="sysDash"/>
          </a:ln>
          <a:effectLst>
            <a:glow rad="63500">
              <a:schemeClr val="accent3">
                <a:satMod val="175000"/>
                <a:alpha val="40000"/>
              </a:schemeClr>
            </a:glow>
            <a:outerShdw blurRad="57150" dist="38100" dir="5400000" algn="ctr" rotWithShape="0">
              <a:schemeClr val="dk1">
                <a:shade val="9000"/>
                <a:alpha val="48000"/>
                <a:satMod val="105000"/>
              </a:schemeClr>
            </a:outerShdw>
            <a:softEdge rad="1270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Pentagon 15"/>
          <p:cNvSpPr/>
          <p:nvPr/>
        </p:nvSpPr>
        <p:spPr>
          <a:xfrm>
            <a:off x="142627" y="4168968"/>
            <a:ext cx="1104900" cy="685800"/>
          </a:xfrm>
          <a:prstGeom prst="homePlate">
            <a:avLst/>
          </a:prstGeom>
          <a:solidFill>
            <a:schemeClr val="bg1"/>
          </a:solidFill>
          <a:ln w="0">
            <a:prstDash val="sysDash"/>
          </a:ln>
          <a:effectLst>
            <a:glow rad="63500">
              <a:schemeClr val="accent5">
                <a:satMod val="175000"/>
                <a:alpha val="40000"/>
              </a:schemeClr>
            </a:glow>
            <a:outerShdw blurRad="57150" dist="38100" dir="5400000" algn="ctr" rotWithShape="0">
              <a:schemeClr val="dk1">
                <a:shade val="9000"/>
                <a:alpha val="48000"/>
                <a:satMod val="105000"/>
              </a:schemeClr>
            </a:outerShdw>
            <a:softEdge rad="1270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Pentagon 16"/>
          <p:cNvSpPr/>
          <p:nvPr/>
        </p:nvSpPr>
        <p:spPr>
          <a:xfrm>
            <a:off x="142627" y="4996836"/>
            <a:ext cx="1104900" cy="685800"/>
          </a:xfrm>
          <a:prstGeom prst="homePlate">
            <a:avLst/>
          </a:prstGeom>
          <a:solidFill>
            <a:schemeClr val="bg1"/>
          </a:solidFill>
          <a:ln w="0">
            <a:prstDash val="sysDash"/>
          </a:ln>
          <a:effectLst>
            <a:glow rad="63500">
              <a:schemeClr val="accent6">
                <a:satMod val="175000"/>
                <a:alpha val="40000"/>
              </a:schemeClr>
            </a:glow>
            <a:outerShdw blurRad="57150" dist="38100" dir="5400000" algn="ctr" rotWithShape="0">
              <a:schemeClr val="dk1">
                <a:shade val="9000"/>
                <a:alpha val="48000"/>
                <a:satMod val="105000"/>
              </a:schemeClr>
            </a:outerShdw>
            <a:softEdge rad="1270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028" name="Picture 4" descr="10 nguyên nhân khiến máy tính chạy chậm và giải pháp khắc phụ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978" y="5013803"/>
            <a:ext cx="685800" cy="651867"/>
          </a:xfrm>
          <a:prstGeom prst="rect">
            <a:avLst/>
          </a:prstGeom>
          <a:solidFill>
            <a:schemeClr val="bg1"/>
          </a:solidFill>
          <a:extLst/>
        </p:spPr>
      </p:pic>
      <p:pic>
        <p:nvPicPr>
          <p:cNvPr id="1038" name="Picture 14" descr="Giỏ Hàng Mua Sắm Biểu Tượng - Ảnh miễn phí trên Pixaba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879" y="3408938"/>
            <a:ext cx="649540" cy="629662"/>
          </a:xfrm>
          <a:prstGeom prst="rect">
            <a:avLst/>
          </a:prstGeom>
          <a:solidFill>
            <a:schemeClr val="bg1"/>
          </a:solidFill>
          <a:extLst/>
        </p:spPr>
      </p:pic>
      <p:pic>
        <p:nvPicPr>
          <p:cNvPr id="1042" name="Picture 18" descr="Vẽ icon quyển sách trong Corel - Ngọc Anh"/>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641" y="1691001"/>
            <a:ext cx="717689" cy="601923"/>
          </a:xfrm>
          <a:prstGeom prst="rect">
            <a:avLst/>
          </a:prstGeom>
          <a:solidFill>
            <a:schemeClr val="bg1"/>
          </a:solidFill>
          <a:extLst/>
        </p:spPr>
      </p:pic>
      <p:pic>
        <p:nvPicPr>
          <p:cNvPr id="1026" name="Picture 2" descr="PHƯƠNG PHÁP QUẢN LÝ TÀI LIỆU TRONG KHO LƯU TRỮ - QUẢN LÝ TÀI LIỆU"/>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6551" y="4230967"/>
            <a:ext cx="655222" cy="561802"/>
          </a:xfrm>
          <a:prstGeom prst="rect">
            <a:avLst/>
          </a:prstGeom>
          <a:solidFill>
            <a:schemeClr val="bg1"/>
          </a:solidFill>
          <a:extLst/>
        </p:spPr>
      </p:pic>
      <p:pic>
        <p:nvPicPr>
          <p:cNvPr id="2" name="Picture 4" descr="Tìm kiếm Biểu tượng Máy tính - Biểu tượng miễn phí tải về"/>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6551" y="2589949"/>
            <a:ext cx="623868" cy="623868"/>
          </a:xfrm>
          <a:prstGeom prst="rect">
            <a:avLst/>
          </a:prstGeom>
          <a:solidFill>
            <a:schemeClr val="bg1"/>
          </a:solidFill>
          <a:extLst/>
        </p:spPr>
      </p:pic>
      <p:sp>
        <p:nvSpPr>
          <p:cNvPr id="3" name="Right Triangle 2"/>
          <p:cNvSpPr/>
          <p:nvPr/>
        </p:nvSpPr>
        <p:spPr>
          <a:xfrm rot="10800000">
            <a:off x="8579457" y="1662016"/>
            <a:ext cx="304800" cy="685800"/>
          </a:xfrm>
          <a:prstGeom prst="rtTriangle">
            <a:avLst/>
          </a:prstGeom>
          <a:solidFill>
            <a:schemeClr val="bg1">
              <a:lumMod val="95000"/>
            </a:schemeClr>
          </a:solidFill>
          <a:ln w="0">
            <a:noFill/>
            <a:prstDash val="solid"/>
          </a:ln>
          <a:effectLst/>
          <a:scene3d>
            <a:camera prst="orthographicFront">
              <a:rot lat="0" lon="0" rev="0"/>
            </a:camera>
            <a:lightRig rig="contrasting" dir="t">
              <a:rot lat="0" lon="0" rev="7800000"/>
            </a:lightRig>
          </a:scene3d>
          <a:sp3d>
            <a:bevelT w="139700" h="139700"/>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ight Triangle 20"/>
          <p:cNvSpPr/>
          <p:nvPr/>
        </p:nvSpPr>
        <p:spPr>
          <a:xfrm rot="10800000">
            <a:off x="8568193" y="2547530"/>
            <a:ext cx="304800" cy="685800"/>
          </a:xfrm>
          <a:prstGeom prst="rtTriangle">
            <a:avLst/>
          </a:prstGeom>
          <a:solidFill>
            <a:schemeClr val="bg1">
              <a:lumMod val="95000"/>
            </a:schemeClr>
          </a:solidFill>
          <a:ln w="0">
            <a:noFill/>
            <a:prstDash val="solid"/>
          </a:ln>
          <a:effectLst/>
          <a:scene3d>
            <a:camera prst="orthographicFront">
              <a:rot lat="0" lon="0" rev="0"/>
            </a:camera>
            <a:lightRig rig="contrasting" dir="t">
              <a:rot lat="0" lon="0" rev="7800000"/>
            </a:lightRig>
          </a:scene3d>
          <a:sp3d>
            <a:bevelT w="139700" h="139700"/>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ight Triangle 21"/>
          <p:cNvSpPr/>
          <p:nvPr/>
        </p:nvSpPr>
        <p:spPr>
          <a:xfrm rot="10800000">
            <a:off x="8562097" y="3352800"/>
            <a:ext cx="304800" cy="685800"/>
          </a:xfrm>
          <a:prstGeom prst="rtTriangle">
            <a:avLst/>
          </a:prstGeom>
          <a:solidFill>
            <a:schemeClr val="bg1">
              <a:lumMod val="95000"/>
            </a:schemeClr>
          </a:solidFill>
          <a:ln w="0">
            <a:noFill/>
            <a:prstDash val="solid"/>
          </a:ln>
          <a:effectLst/>
          <a:scene3d>
            <a:camera prst="orthographicFront">
              <a:rot lat="0" lon="0" rev="0"/>
            </a:camera>
            <a:lightRig rig="contrasting" dir="t">
              <a:rot lat="0" lon="0" rev="7800000"/>
            </a:lightRig>
          </a:scene3d>
          <a:sp3d>
            <a:bevelT w="139700" h="139700"/>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 name="Right Triangle 22"/>
          <p:cNvSpPr/>
          <p:nvPr/>
        </p:nvSpPr>
        <p:spPr>
          <a:xfrm rot="10800000">
            <a:off x="8534400" y="4176799"/>
            <a:ext cx="332497" cy="685800"/>
          </a:xfrm>
          <a:prstGeom prst="rtTriangle">
            <a:avLst/>
          </a:prstGeom>
          <a:solidFill>
            <a:schemeClr val="bg1">
              <a:lumMod val="95000"/>
            </a:schemeClr>
          </a:solidFill>
          <a:ln w="0">
            <a:noFill/>
            <a:prstDash val="solid"/>
          </a:ln>
          <a:effectLst/>
          <a:scene3d>
            <a:camera prst="orthographicFront">
              <a:rot lat="0" lon="0" rev="0"/>
            </a:camera>
            <a:lightRig rig="contrasting" dir="t">
              <a:rot lat="0" lon="0" rev="7800000"/>
            </a:lightRig>
          </a:scene3d>
          <a:sp3d>
            <a:bevelT w="139700" h="139700"/>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 name="Right Triangle 23"/>
          <p:cNvSpPr/>
          <p:nvPr/>
        </p:nvSpPr>
        <p:spPr>
          <a:xfrm rot="10800000">
            <a:off x="8610600" y="4994347"/>
            <a:ext cx="304800" cy="685800"/>
          </a:xfrm>
          <a:prstGeom prst="rtTriangle">
            <a:avLst/>
          </a:prstGeom>
          <a:solidFill>
            <a:schemeClr val="bg1">
              <a:lumMod val="95000"/>
            </a:schemeClr>
          </a:solidFill>
          <a:ln w="0">
            <a:noFill/>
            <a:prstDash val="solid"/>
          </a:ln>
          <a:effectLst/>
          <a:scene3d>
            <a:camera prst="orthographicFront">
              <a:rot lat="0" lon="0" rev="0"/>
            </a:camera>
            <a:lightRig rig="contrasting" dir="t">
              <a:rot lat="0" lon="0" rev="7800000"/>
            </a:lightRig>
          </a:scene3d>
          <a:sp3d>
            <a:bevelT w="139700" h="139700"/>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114300" y="0"/>
            <a:ext cx="9220200" cy="571499"/>
          </a:xfrm>
          <a:prstGeom prst="rect">
            <a:avLst/>
          </a:prstGeom>
          <a:solidFill>
            <a:schemeClr val="bg1"/>
          </a:solidFill>
          <a:ln w="12700">
            <a:solidFill>
              <a:schemeClr val="tx2"/>
            </a:solidFill>
            <a:prstDash val="solid"/>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err="1">
                <a:solidFill>
                  <a:srgbClr val="FF0000"/>
                </a:solidFill>
                <a:latin typeface="Arial Narrow" pitchFamily="34" charset="0"/>
              </a:rPr>
              <a:t>Quét</a:t>
            </a:r>
            <a:r>
              <a:rPr lang="en-US" sz="3200" b="1" dirty="0">
                <a:solidFill>
                  <a:srgbClr val="FF0000"/>
                </a:solidFill>
                <a:latin typeface="Arial Narrow" pitchFamily="34" charset="0"/>
              </a:rPr>
              <a:t> </a:t>
            </a:r>
            <a:r>
              <a:rPr lang="en-US" sz="3200" b="1" dirty="0" err="1">
                <a:solidFill>
                  <a:srgbClr val="FF0000"/>
                </a:solidFill>
                <a:latin typeface="Arial Narrow" pitchFamily="34" charset="0"/>
              </a:rPr>
              <a:t>trong</a:t>
            </a:r>
            <a:r>
              <a:rPr lang="en-US" sz="3200" b="1" dirty="0">
                <a:solidFill>
                  <a:srgbClr val="FF0000"/>
                </a:solidFill>
                <a:latin typeface="Arial Narrow" pitchFamily="34" charset="0"/>
              </a:rPr>
              <a:t> </a:t>
            </a:r>
            <a:r>
              <a:rPr lang="en-US" sz="3200" b="1" dirty="0" err="1">
                <a:solidFill>
                  <a:srgbClr val="FF0000"/>
                </a:solidFill>
                <a:latin typeface="Arial Narrow" pitchFamily="34" charset="0"/>
              </a:rPr>
              <a:t>mạng</a:t>
            </a:r>
            <a:r>
              <a:rPr lang="en-US" sz="3200" b="1" dirty="0">
                <a:solidFill>
                  <a:srgbClr val="FF0000"/>
                </a:solidFill>
                <a:latin typeface="Arial Narrow" pitchFamily="34" charset="0"/>
              </a:rPr>
              <a:t> IPv6</a:t>
            </a:r>
          </a:p>
        </p:txBody>
      </p:sp>
    </p:spTree>
    <p:extLst>
      <p:ext uri="{BB962C8B-B14F-4D97-AF65-F5344CB8AC3E}">
        <p14:creationId xmlns:p14="http://schemas.microsoft.com/office/powerpoint/2010/main" val="3918050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rgbClr val="97B4E4"/>
            </a:gs>
            <a:gs pos="50000">
              <a:srgbClr val="BFCFEC"/>
            </a:gs>
            <a:gs pos="100000">
              <a:srgbClr val="8CB3E3"/>
            </a:gs>
          </a:gsLst>
          <a:lin ang="5400000" scaled="0"/>
        </a:gradFill>
        <a:effectLst/>
      </p:bgPr>
    </p:bg>
    <p:spTree>
      <p:nvGrpSpPr>
        <p:cNvPr id="1" name=""/>
        <p:cNvGrpSpPr/>
        <p:nvPr/>
      </p:nvGrpSpPr>
      <p:grpSpPr>
        <a:xfrm>
          <a:off x="0" y="0"/>
          <a:ext cx="0" cy="0"/>
          <a:chOff x="0" y="0"/>
          <a:chExt cx="0" cy="0"/>
        </a:xfrm>
      </p:grpSpPr>
      <p:sp>
        <p:nvSpPr>
          <p:cNvPr id="5" name="Rectangle 4"/>
          <p:cNvSpPr/>
          <p:nvPr/>
        </p:nvSpPr>
        <p:spPr>
          <a:xfrm>
            <a:off x="4453217" y="3244334"/>
            <a:ext cx="256802" cy="369332"/>
          </a:xfrm>
          <a:prstGeom prst="rect">
            <a:avLst/>
          </a:prstGeom>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txBody>
          <a:bodyPr wrap="none">
            <a:spAutoFit/>
          </a:bodyPr>
          <a:lstStyle/>
          <a:p>
            <a:r>
              <a:rPr lang="en-US" dirty="0">
                <a:latin typeface="Tahoma" pitchFamily="34" charset="0"/>
                <a:ea typeface="Tahoma" pitchFamily="34" charset="0"/>
                <a:cs typeface="Tahoma" pitchFamily="34" charset="0"/>
              </a:rPr>
              <a:t> </a:t>
            </a:r>
          </a:p>
        </p:txBody>
      </p:sp>
      <p:sp>
        <p:nvSpPr>
          <p:cNvPr id="7" name="Oval 6"/>
          <p:cNvSpPr/>
          <p:nvPr/>
        </p:nvSpPr>
        <p:spPr>
          <a:xfrm>
            <a:off x="1447800" y="12192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1</a:t>
            </a:r>
          </a:p>
        </p:txBody>
      </p:sp>
      <p:sp>
        <p:nvSpPr>
          <p:cNvPr id="8" name="Rounded Rectangle 7"/>
          <p:cNvSpPr/>
          <p:nvPr/>
        </p:nvSpPr>
        <p:spPr>
          <a:xfrm>
            <a:off x="1981200" y="12192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Giới</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thiệu</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chung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về</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6" name="Oval 5"/>
          <p:cNvSpPr/>
          <p:nvPr/>
        </p:nvSpPr>
        <p:spPr>
          <a:xfrm>
            <a:off x="1447800" y="1905000"/>
            <a:ext cx="457200" cy="457200"/>
          </a:xfrm>
          <a:prstGeom prst="ellipse">
            <a:avLst/>
          </a:prstGeom>
          <a:solidFill>
            <a:srgbClr val="00FF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2</a:t>
            </a:r>
          </a:p>
        </p:txBody>
      </p:sp>
      <p:sp>
        <p:nvSpPr>
          <p:cNvPr id="9" name="Rounded Rectangle 8"/>
          <p:cNvSpPr/>
          <p:nvPr/>
        </p:nvSpPr>
        <p:spPr>
          <a:xfrm>
            <a:off x="1981200" y="1905000"/>
            <a:ext cx="6096000" cy="457200"/>
          </a:xfrm>
          <a:prstGeom prst="roundRect">
            <a:avLst/>
          </a:prstGeom>
          <a:solidFill>
            <a:srgbClr val="00FF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Các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cụ</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0" name="Oval 9"/>
          <p:cNvSpPr/>
          <p:nvPr/>
        </p:nvSpPr>
        <p:spPr>
          <a:xfrm>
            <a:off x="1447800" y="25908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3</a:t>
            </a:r>
          </a:p>
        </p:txBody>
      </p:sp>
      <p:sp>
        <p:nvSpPr>
          <p:cNvPr id="11" name="Rounded Rectangle 10"/>
          <p:cNvSpPr/>
          <p:nvPr/>
        </p:nvSpPr>
        <p:spPr>
          <a:xfrm>
            <a:off x="1981200" y="25908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Kĩ</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thuật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2" name="Oval 11"/>
          <p:cNvSpPr/>
          <p:nvPr/>
        </p:nvSpPr>
        <p:spPr>
          <a:xfrm>
            <a:off x="1447800" y="3244334"/>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4</a:t>
            </a:r>
          </a:p>
        </p:txBody>
      </p:sp>
      <p:sp>
        <p:nvSpPr>
          <p:cNvPr id="13" name="Rounded Rectangle 12"/>
          <p:cNvSpPr/>
          <p:nvPr/>
        </p:nvSpPr>
        <p:spPr>
          <a:xfrm>
            <a:off x="1981200" y="3244334"/>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nghệ</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trốn</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tránh</a:t>
            </a:r>
            <a:r>
              <a:rPr lang="en-US" dirty="0">
                <a:latin typeface="Tahoma" pitchFamily="34" charset="0"/>
                <a:ea typeface="Tahoma" pitchFamily="34" charset="0"/>
                <a:cs typeface="Tahoma" pitchFamily="34" charset="0"/>
              </a:rPr>
              <a:t> IDS/Firewall</a:t>
            </a:r>
          </a:p>
        </p:txBody>
      </p:sp>
      <p:sp>
        <p:nvSpPr>
          <p:cNvPr id="14" name="Oval 13"/>
          <p:cNvSpPr/>
          <p:nvPr/>
        </p:nvSpPr>
        <p:spPr>
          <a:xfrm>
            <a:off x="1447800" y="38862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5</a:t>
            </a:r>
          </a:p>
        </p:txBody>
      </p:sp>
      <p:sp>
        <p:nvSpPr>
          <p:cNvPr id="15" name="Rounded Rectangle 14"/>
          <p:cNvSpPr/>
          <p:nvPr/>
        </p:nvSpPr>
        <p:spPr>
          <a:xfrm>
            <a:off x="1981200" y="38862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Banner Grabbing</a:t>
            </a:r>
          </a:p>
        </p:txBody>
      </p:sp>
      <p:sp>
        <p:nvSpPr>
          <p:cNvPr id="16" name="Oval 15"/>
          <p:cNvSpPr/>
          <p:nvPr/>
        </p:nvSpPr>
        <p:spPr>
          <a:xfrm>
            <a:off x="1440180" y="45720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6</a:t>
            </a:r>
          </a:p>
        </p:txBody>
      </p:sp>
      <p:sp>
        <p:nvSpPr>
          <p:cNvPr id="17" name="Rounded Rectangle 16"/>
          <p:cNvSpPr/>
          <p:nvPr/>
        </p:nvSpPr>
        <p:spPr>
          <a:xfrm>
            <a:off x="1981200" y="45720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Vẽ</a:t>
            </a:r>
            <a:r>
              <a:rPr lang="en-US" dirty="0">
                <a:latin typeface="Tahoma" pitchFamily="34" charset="0"/>
                <a:ea typeface="Tahoma" pitchFamily="34" charset="0"/>
                <a:cs typeface="Tahoma" pitchFamily="34" charset="0"/>
              </a:rPr>
              <a:t> s</a:t>
            </a:r>
            <a:r>
              <a:rPr lang="vi-VN" dirty="0">
                <a:latin typeface="Tahoma" pitchFamily="34" charset="0"/>
                <a:ea typeface="Tahoma" pitchFamily="34" charset="0"/>
                <a:cs typeface="Tahoma" pitchFamily="34" charset="0"/>
              </a:rPr>
              <a:t>ơ</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đồ</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8" name="Oval 17"/>
          <p:cNvSpPr/>
          <p:nvPr/>
        </p:nvSpPr>
        <p:spPr>
          <a:xfrm>
            <a:off x="1447800" y="5201603"/>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latin typeface="Tahoma" pitchFamily="34" charset="0"/>
                <a:ea typeface="Tahoma" pitchFamily="34" charset="0"/>
                <a:cs typeface="Tahoma" pitchFamily="34" charset="0"/>
              </a:rPr>
              <a:t>7</a:t>
            </a:r>
          </a:p>
        </p:txBody>
      </p:sp>
      <p:sp>
        <p:nvSpPr>
          <p:cNvPr id="19" name="Rounded Rectangle 18"/>
          <p:cNvSpPr/>
          <p:nvPr/>
        </p:nvSpPr>
        <p:spPr>
          <a:xfrm>
            <a:off x="1981200" y="5201603"/>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Kiểm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thử</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xâm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nhập</a:t>
            </a:r>
            <a:endParaRPr lang="en-US" dirty="0">
              <a:latin typeface="Tahoma" pitchFamily="34" charset="0"/>
              <a:ea typeface="Tahoma" pitchFamily="34" charset="0"/>
              <a:cs typeface="Tahoma" pitchFamily="34" charset="0"/>
            </a:endParaRPr>
          </a:p>
        </p:txBody>
      </p:sp>
      <p:sp>
        <p:nvSpPr>
          <p:cNvPr id="20" name="TextBox 19"/>
          <p:cNvSpPr txBox="1"/>
          <p:nvPr/>
        </p:nvSpPr>
        <p:spPr>
          <a:xfrm>
            <a:off x="0" y="46734"/>
            <a:ext cx="9144000" cy="830997"/>
          </a:xfrm>
          <a:prstGeom prst="rect">
            <a:avLst/>
          </a:prstGeom>
          <a:noFill/>
        </p:spPr>
        <p:txBody>
          <a:bodyPr wrap="square" rtlCol="0">
            <a:spAutoFit/>
          </a:bodyPr>
          <a:lstStyle/>
          <a:p>
            <a:pPr algn="ctr"/>
            <a:r>
              <a:rPr lang="en-US" sz="4800" dirty="0" err="1" smtClean="0">
                <a:solidFill>
                  <a:srgbClr val="FF0000"/>
                </a:solidFill>
              </a:rPr>
              <a:t>Kỹ</a:t>
            </a:r>
            <a:r>
              <a:rPr lang="en-US" sz="4800" dirty="0" smtClean="0">
                <a:solidFill>
                  <a:srgbClr val="FF0000"/>
                </a:solidFill>
              </a:rPr>
              <a:t> </a:t>
            </a:r>
            <a:r>
              <a:rPr lang="en-US" sz="4800" dirty="0" err="1" smtClean="0">
                <a:solidFill>
                  <a:srgbClr val="FF0000"/>
                </a:solidFill>
              </a:rPr>
              <a:t>thuật</a:t>
            </a:r>
            <a:r>
              <a:rPr lang="en-US" sz="4800" dirty="0" smtClean="0">
                <a:solidFill>
                  <a:srgbClr val="FF0000"/>
                </a:solidFill>
              </a:rPr>
              <a:t> </a:t>
            </a:r>
            <a:r>
              <a:rPr lang="en-US" sz="4800" dirty="0" err="1" smtClean="0">
                <a:solidFill>
                  <a:srgbClr val="FF0000"/>
                </a:solidFill>
              </a:rPr>
              <a:t>tấn</a:t>
            </a:r>
            <a:r>
              <a:rPr lang="en-US" sz="4800" dirty="0" smtClean="0">
                <a:solidFill>
                  <a:srgbClr val="FF0000"/>
                </a:solidFill>
              </a:rPr>
              <a:t> </a:t>
            </a:r>
            <a:r>
              <a:rPr lang="en-US" sz="4800" dirty="0" err="1" smtClean="0">
                <a:solidFill>
                  <a:srgbClr val="FF0000"/>
                </a:solidFill>
              </a:rPr>
              <a:t>công</a:t>
            </a:r>
            <a:r>
              <a:rPr lang="en-US" sz="4800" dirty="0" smtClean="0">
                <a:solidFill>
                  <a:srgbClr val="FF0000"/>
                </a:solidFill>
              </a:rPr>
              <a:t> </a:t>
            </a:r>
            <a:r>
              <a:rPr lang="en-US" sz="4800" dirty="0" err="1" smtClean="0">
                <a:solidFill>
                  <a:srgbClr val="FF0000"/>
                </a:solidFill>
              </a:rPr>
              <a:t>thăm</a:t>
            </a:r>
            <a:r>
              <a:rPr lang="en-US" sz="4800" dirty="0" smtClean="0">
                <a:solidFill>
                  <a:srgbClr val="FF0000"/>
                </a:solidFill>
              </a:rPr>
              <a:t> </a:t>
            </a:r>
            <a:r>
              <a:rPr lang="en-US" sz="4800" dirty="0" err="1" smtClean="0">
                <a:solidFill>
                  <a:srgbClr val="FF0000"/>
                </a:solidFill>
              </a:rPr>
              <a:t>dò</a:t>
            </a:r>
            <a:endParaRPr lang="en-US" sz="4800" dirty="0">
              <a:solidFill>
                <a:srgbClr val="FF0000"/>
              </a:solidFill>
            </a:endParaRPr>
          </a:p>
        </p:txBody>
      </p:sp>
    </p:spTree>
    <p:extLst>
      <p:ext uri="{BB962C8B-B14F-4D97-AF65-F5344CB8AC3E}">
        <p14:creationId xmlns:p14="http://schemas.microsoft.com/office/powerpoint/2010/main" val="69909160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val 3"/>
          <p:cNvSpPr/>
          <p:nvPr/>
        </p:nvSpPr>
        <p:spPr>
          <a:xfrm>
            <a:off x="1287780" y="2286000"/>
            <a:ext cx="457200" cy="457200"/>
          </a:xfrm>
          <a:prstGeom prst="ellipse">
            <a:avLst/>
          </a:prstGeom>
          <a:solidFill>
            <a:srgbClr val="00FF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1</a:t>
            </a:r>
          </a:p>
        </p:txBody>
      </p:sp>
      <p:sp>
        <p:nvSpPr>
          <p:cNvPr id="6" name="Rounded Rectangle 5"/>
          <p:cNvSpPr/>
          <p:nvPr/>
        </p:nvSpPr>
        <p:spPr>
          <a:xfrm>
            <a:off x="1981200" y="2286000"/>
            <a:ext cx="6096000" cy="457200"/>
          </a:xfrm>
          <a:prstGeom prst="roundRect">
            <a:avLst/>
          </a:prstGeom>
          <a:solidFill>
            <a:srgbClr val="00FF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Các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cụ</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trên</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máy</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tính</a:t>
            </a:r>
            <a:endParaRPr lang="en-US" dirty="0">
              <a:latin typeface="Tahoma" pitchFamily="34" charset="0"/>
              <a:ea typeface="Tahoma" pitchFamily="34" charset="0"/>
              <a:cs typeface="Tahoma" pitchFamily="34" charset="0"/>
            </a:endParaRPr>
          </a:p>
        </p:txBody>
      </p:sp>
      <p:sp>
        <p:nvSpPr>
          <p:cNvPr id="7" name="Oval 6"/>
          <p:cNvSpPr/>
          <p:nvPr/>
        </p:nvSpPr>
        <p:spPr>
          <a:xfrm>
            <a:off x="1272540" y="294513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2</a:t>
            </a:r>
          </a:p>
        </p:txBody>
      </p:sp>
      <p:sp>
        <p:nvSpPr>
          <p:cNvPr id="8" name="Rounded Rectangle 7"/>
          <p:cNvSpPr/>
          <p:nvPr/>
        </p:nvSpPr>
        <p:spPr>
          <a:xfrm>
            <a:off x="1981200" y="294513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Các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cụ</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trên</a:t>
            </a:r>
            <a:r>
              <a:rPr lang="en-US" dirty="0">
                <a:latin typeface="Tahoma" pitchFamily="34" charset="0"/>
                <a:ea typeface="Tahoma" pitchFamily="34" charset="0"/>
                <a:cs typeface="Tahoma" pitchFamily="34" charset="0"/>
              </a:rPr>
              <a:t> di </a:t>
            </a:r>
            <a:r>
              <a:rPr lang="vi-VN" dirty="0">
                <a:latin typeface="Tahoma" pitchFamily="34" charset="0"/>
                <a:ea typeface="Tahoma" pitchFamily="34" charset="0"/>
                <a:cs typeface="Tahoma" pitchFamily="34" charset="0"/>
              </a:rPr>
              <a:t>độ</a:t>
            </a:r>
            <a:r>
              <a:rPr lang="en-US" dirty="0" err="1">
                <a:latin typeface="Tahoma" pitchFamily="34" charset="0"/>
                <a:ea typeface="Tahoma" pitchFamily="34" charset="0"/>
                <a:cs typeface="Tahoma" pitchFamily="34" charset="0"/>
              </a:rPr>
              <a:t>ng</a:t>
            </a:r>
            <a:endParaRPr lang="en-US"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710885206"/>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r>
              <a:rPr lang="en-US" dirty="0" err="1" smtClean="0"/>
              <a:t>Sử</a:t>
            </a:r>
            <a:r>
              <a:rPr lang="en-US" dirty="0" smtClean="0"/>
              <a:t> </a:t>
            </a:r>
            <a:r>
              <a:rPr lang="en-US" dirty="0" err="1" smtClean="0"/>
              <a:t>dụng</a:t>
            </a:r>
            <a:r>
              <a:rPr lang="en-US" dirty="0" smtClean="0"/>
              <a:t> </a:t>
            </a:r>
            <a:r>
              <a:rPr lang="en-US" dirty="0" err="1" smtClean="0"/>
              <a:t>công</a:t>
            </a:r>
            <a:r>
              <a:rPr lang="en-US" dirty="0" smtClean="0"/>
              <a:t> </a:t>
            </a:r>
            <a:r>
              <a:rPr lang="en-US" dirty="0" err="1" smtClean="0"/>
              <a:t>cụ</a:t>
            </a:r>
            <a:r>
              <a:rPr lang="en-US" dirty="0" smtClean="0"/>
              <a:t> </a:t>
            </a:r>
            <a:r>
              <a:rPr lang="en-US" dirty="0" err="1" smtClean="0"/>
              <a:t>tìm</a:t>
            </a:r>
            <a:r>
              <a:rPr lang="en-US" dirty="0" smtClean="0"/>
              <a:t> </a:t>
            </a:r>
            <a:r>
              <a:rPr lang="en-US" dirty="0" err="1" smtClean="0"/>
              <a:t>kiếm</a:t>
            </a:r>
            <a:r>
              <a:rPr lang="en-US" dirty="0" smtClean="0"/>
              <a:t> </a:t>
            </a:r>
          </a:p>
          <a:p>
            <a:r>
              <a:rPr lang="en-US" dirty="0" err="1" smtClean="0"/>
              <a:t>Sử</a:t>
            </a:r>
            <a:r>
              <a:rPr lang="en-US" dirty="0" smtClean="0"/>
              <a:t> </a:t>
            </a:r>
            <a:r>
              <a:rPr lang="en-US" dirty="0" err="1" smtClean="0"/>
              <a:t>dụng</a:t>
            </a:r>
            <a:r>
              <a:rPr lang="en-US" dirty="0" smtClean="0"/>
              <a:t> </a:t>
            </a:r>
            <a:r>
              <a:rPr lang="en-US" dirty="0" err="1" smtClean="0"/>
              <a:t>dịch</a:t>
            </a:r>
            <a:r>
              <a:rPr lang="en-US" dirty="0" smtClean="0"/>
              <a:t> </a:t>
            </a:r>
            <a:r>
              <a:rPr lang="en-US" dirty="0" err="1" smtClean="0"/>
              <a:t>vụ</a:t>
            </a:r>
            <a:r>
              <a:rPr lang="en-US" dirty="0" smtClean="0"/>
              <a:t> web</a:t>
            </a:r>
          </a:p>
          <a:p>
            <a:r>
              <a:rPr lang="en-US" dirty="0" err="1" smtClean="0"/>
              <a:t>Sử</a:t>
            </a:r>
            <a:r>
              <a:rPr lang="en-US" dirty="0" smtClean="0"/>
              <a:t> </a:t>
            </a:r>
            <a:r>
              <a:rPr lang="en-US" dirty="0" err="1" smtClean="0"/>
              <a:t>dụng</a:t>
            </a:r>
            <a:r>
              <a:rPr lang="en-US" dirty="0" smtClean="0"/>
              <a:t> </a:t>
            </a:r>
            <a:r>
              <a:rPr lang="en-US" dirty="0" err="1" smtClean="0"/>
              <a:t>mạng</a:t>
            </a:r>
            <a:r>
              <a:rPr lang="en-US" dirty="0" smtClean="0"/>
              <a:t> </a:t>
            </a:r>
            <a:r>
              <a:rPr lang="en-US" dirty="0" err="1" smtClean="0"/>
              <a:t>xã</a:t>
            </a:r>
            <a:r>
              <a:rPr lang="en-US" dirty="0" smtClean="0"/>
              <a:t> </a:t>
            </a:r>
            <a:r>
              <a:rPr lang="en-US" dirty="0" err="1" smtClean="0"/>
              <a:t>hội</a:t>
            </a:r>
            <a:endParaRPr lang="en-US" dirty="0" smtClean="0"/>
          </a:p>
          <a:p>
            <a:r>
              <a:rPr lang="en-US" dirty="0" err="1" smtClean="0"/>
              <a:t>Sử</a:t>
            </a:r>
            <a:r>
              <a:rPr lang="en-US" dirty="0" smtClean="0"/>
              <a:t> </a:t>
            </a:r>
            <a:r>
              <a:rPr lang="en-US" dirty="0" err="1" smtClean="0"/>
              <a:t>dụng</a:t>
            </a:r>
            <a:r>
              <a:rPr lang="en-US" dirty="0" smtClean="0"/>
              <a:t> </a:t>
            </a:r>
            <a:r>
              <a:rPr lang="en-US" dirty="0" err="1" smtClean="0"/>
              <a:t>thông</a:t>
            </a:r>
            <a:r>
              <a:rPr lang="en-US" dirty="0" smtClean="0"/>
              <a:t> tin </a:t>
            </a:r>
            <a:r>
              <a:rPr lang="en-US" dirty="0" err="1" smtClean="0"/>
              <a:t>trên</a:t>
            </a:r>
            <a:r>
              <a:rPr lang="en-US" dirty="0" smtClean="0"/>
              <a:t> website</a:t>
            </a:r>
          </a:p>
          <a:p>
            <a:r>
              <a:rPr lang="en-US" dirty="0" err="1" smtClean="0"/>
              <a:t>Sử</a:t>
            </a:r>
            <a:r>
              <a:rPr lang="en-US" dirty="0" smtClean="0"/>
              <a:t> </a:t>
            </a:r>
            <a:r>
              <a:rPr lang="en-US" dirty="0" err="1" smtClean="0"/>
              <a:t>dụng</a:t>
            </a:r>
            <a:r>
              <a:rPr lang="en-US" dirty="0" smtClean="0"/>
              <a:t> </a:t>
            </a:r>
            <a:r>
              <a:rPr lang="en-US" dirty="0" err="1" smtClean="0"/>
              <a:t>thông</a:t>
            </a:r>
            <a:r>
              <a:rPr lang="en-US" dirty="0" smtClean="0"/>
              <a:t> tin email</a:t>
            </a:r>
          </a:p>
          <a:p>
            <a:r>
              <a:rPr lang="en-US" dirty="0" err="1" smtClean="0"/>
              <a:t>Sử</a:t>
            </a:r>
            <a:r>
              <a:rPr lang="en-US" dirty="0" smtClean="0"/>
              <a:t> </a:t>
            </a:r>
            <a:r>
              <a:rPr lang="en-US" dirty="0" err="1" smtClean="0"/>
              <a:t>dụng</a:t>
            </a:r>
            <a:r>
              <a:rPr lang="en-US" dirty="0" smtClean="0"/>
              <a:t> </a:t>
            </a:r>
            <a:r>
              <a:rPr lang="en-US" dirty="0" err="1" smtClean="0"/>
              <a:t>thông</a:t>
            </a:r>
            <a:r>
              <a:rPr lang="en-US" dirty="0" smtClean="0"/>
              <a:t> tin </a:t>
            </a:r>
            <a:r>
              <a:rPr lang="en-US" dirty="0" err="1" smtClean="0"/>
              <a:t>cạnh</a:t>
            </a:r>
            <a:r>
              <a:rPr lang="en-US" dirty="0" smtClean="0"/>
              <a:t> </a:t>
            </a:r>
            <a:r>
              <a:rPr lang="en-US" dirty="0" err="1" smtClean="0"/>
              <a:t>tranh</a:t>
            </a:r>
            <a:endParaRPr lang="en-US" dirty="0" smtClean="0"/>
          </a:p>
          <a:p>
            <a:r>
              <a:rPr lang="en-US" dirty="0" err="1" smtClean="0"/>
              <a:t>Sử</a:t>
            </a:r>
            <a:r>
              <a:rPr lang="en-US" dirty="0" smtClean="0"/>
              <a:t> </a:t>
            </a:r>
            <a:r>
              <a:rPr lang="en-US" dirty="0" err="1" smtClean="0"/>
              <a:t>dụng</a:t>
            </a:r>
            <a:r>
              <a:rPr lang="en-US" dirty="0" smtClean="0"/>
              <a:t> </a:t>
            </a:r>
            <a:r>
              <a:rPr lang="en-US" dirty="0" err="1" smtClean="0"/>
              <a:t>Whois</a:t>
            </a:r>
            <a:endParaRPr lang="en-US" dirty="0" smtClean="0"/>
          </a:p>
          <a:p>
            <a:r>
              <a:rPr lang="en-US" dirty="0" err="1" smtClean="0"/>
              <a:t>Sử</a:t>
            </a:r>
            <a:r>
              <a:rPr lang="en-US" dirty="0" smtClean="0"/>
              <a:t> </a:t>
            </a:r>
            <a:r>
              <a:rPr lang="en-US" dirty="0" err="1" smtClean="0"/>
              <a:t>dụng</a:t>
            </a:r>
            <a:r>
              <a:rPr lang="en-US" dirty="0" smtClean="0"/>
              <a:t> DNS</a:t>
            </a:r>
          </a:p>
          <a:p>
            <a:r>
              <a:rPr lang="en-US" dirty="0" err="1" smtClean="0"/>
              <a:t>Sử</a:t>
            </a:r>
            <a:r>
              <a:rPr lang="en-US" dirty="0" smtClean="0"/>
              <a:t> </a:t>
            </a:r>
            <a:r>
              <a:rPr lang="en-US" dirty="0" err="1" smtClean="0"/>
              <a:t>dụng</a:t>
            </a:r>
            <a:r>
              <a:rPr lang="en-US" dirty="0" smtClean="0"/>
              <a:t> </a:t>
            </a:r>
            <a:r>
              <a:rPr lang="en-US" dirty="0" err="1" smtClean="0"/>
              <a:t>kỹ</a:t>
            </a:r>
            <a:r>
              <a:rPr lang="en-US" dirty="0" smtClean="0"/>
              <a:t> </a:t>
            </a:r>
            <a:r>
              <a:rPr lang="en-US" dirty="0" err="1" smtClean="0"/>
              <a:t>nghệ</a:t>
            </a:r>
            <a:r>
              <a:rPr lang="en-US" dirty="0" smtClean="0"/>
              <a:t> </a:t>
            </a:r>
            <a:r>
              <a:rPr lang="en-US" dirty="0" err="1" smtClean="0"/>
              <a:t>xã</a:t>
            </a:r>
            <a:r>
              <a:rPr lang="en-US" dirty="0" smtClean="0"/>
              <a:t> </a:t>
            </a:r>
            <a:r>
              <a:rPr lang="en-US" dirty="0" err="1" smtClean="0"/>
              <a:t>hội</a:t>
            </a:r>
            <a:endParaRPr lang="en-US" dirty="0" smtClean="0"/>
          </a:p>
          <a:p>
            <a:endParaRPr lang="en-US" dirty="0"/>
          </a:p>
        </p:txBody>
      </p:sp>
      <p:sp>
        <p:nvSpPr>
          <p:cNvPr id="3" name="Title 2"/>
          <p:cNvSpPr>
            <a:spLocks noGrp="1"/>
          </p:cNvSpPr>
          <p:nvPr>
            <p:ph type="title"/>
          </p:nvPr>
        </p:nvSpPr>
        <p:spPr/>
        <p:txBody>
          <a:bodyPr/>
          <a:lstStyle/>
          <a:p>
            <a:r>
              <a:rPr lang="en-US" dirty="0" err="1" smtClean="0"/>
              <a:t>Phương</a:t>
            </a:r>
            <a:r>
              <a:rPr lang="en-US" dirty="0" smtClean="0"/>
              <a:t> </a:t>
            </a:r>
            <a:r>
              <a:rPr lang="en-US" dirty="0" err="1" smtClean="0"/>
              <a:t>pháp</a:t>
            </a:r>
            <a:r>
              <a:rPr lang="en-US" dirty="0" smtClean="0"/>
              <a:t> </a:t>
            </a:r>
            <a:r>
              <a:rPr lang="en-US" dirty="0" err="1" smtClean="0"/>
              <a:t>thu</a:t>
            </a:r>
            <a:r>
              <a:rPr lang="en-US" dirty="0" smtClean="0"/>
              <a:t> </a:t>
            </a:r>
            <a:r>
              <a:rPr lang="en-US" dirty="0" err="1" smtClean="0"/>
              <a:t>thập</a:t>
            </a:r>
            <a:r>
              <a:rPr lang="en-US" dirty="0" smtClean="0"/>
              <a:t> </a:t>
            </a:r>
            <a:r>
              <a:rPr lang="en-US" dirty="0" err="1" smtClean="0"/>
              <a:t>thông</a:t>
            </a:r>
            <a:r>
              <a:rPr lang="en-US" dirty="0" smtClean="0"/>
              <a:t>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8</a:t>
            </a:fld>
            <a:endParaRPr lang="ru-RU" dirty="0"/>
          </a:p>
        </p:txBody>
      </p:sp>
    </p:spTree>
    <p:extLst>
      <p:ext uri="{BB962C8B-B14F-4D97-AF65-F5344CB8AC3E}">
        <p14:creationId xmlns:p14="http://schemas.microsoft.com/office/powerpoint/2010/main" val="1877501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836712"/>
            <a:ext cx="9220200" cy="534888"/>
          </a:xfrm>
          <a:solidFill>
            <a:schemeClr val="bg1"/>
          </a:solidFill>
          <a:ln w="12700" cmpd="sng">
            <a:solidFill>
              <a:schemeClr val="accent1">
                <a:shade val="50000"/>
                <a:satMod val="103000"/>
              </a:schemeClr>
            </a:solidFill>
          </a:ln>
        </p:spPr>
        <p:txBody>
          <a:bodyPr/>
          <a:lstStyle/>
          <a:p>
            <a:r>
              <a:rPr lang="en-US" sz="3200" dirty="0" err="1"/>
              <a:t>Nmap</a:t>
            </a:r>
            <a:endParaRPr lang="en-US" sz="3200" dirty="0"/>
          </a:p>
        </p:txBody>
      </p:sp>
      <p:sp>
        <p:nvSpPr>
          <p:cNvPr id="6" name="TextBox 5"/>
          <p:cNvSpPr txBox="1"/>
          <p:nvPr/>
        </p:nvSpPr>
        <p:spPr>
          <a:xfrm>
            <a:off x="8649096" y="5631418"/>
            <a:ext cx="418704" cy="369332"/>
          </a:xfrm>
          <a:prstGeom prst="rect">
            <a:avLst/>
          </a:prstGeom>
          <a:noFill/>
        </p:spPr>
        <p:txBody>
          <a:bodyPr wrap="none" rtlCol="0">
            <a:spAutoFit/>
          </a:bodyPr>
          <a:lstStyle/>
          <a:p>
            <a:r>
              <a:rPr lang="en-US" b="1" dirty="0">
                <a:solidFill>
                  <a:srgbClr val="FFFF00"/>
                </a:solidFill>
              </a:rPr>
              <a:t>13</a:t>
            </a:r>
          </a:p>
        </p:txBody>
      </p:sp>
      <p:sp>
        <p:nvSpPr>
          <p:cNvPr id="7" name="Rectangle 6"/>
          <p:cNvSpPr/>
          <p:nvPr/>
        </p:nvSpPr>
        <p:spPr>
          <a:xfrm rot="5400000">
            <a:off x="-575965" y="2014838"/>
            <a:ext cx="4352330" cy="3048000"/>
          </a:xfrm>
          <a:prstGeom prst="rect">
            <a:avLst/>
          </a:prstGeom>
          <a:solidFill>
            <a:schemeClr val="bg1"/>
          </a:solidFill>
          <a:ln w="6350"/>
          <a:effectLst>
            <a:innerShdw blurRad="63500" dist="50800" dir="8100000">
              <a:prstClr val="black">
                <a:alpha val="50000"/>
              </a:prstClr>
            </a:innerShdw>
            <a:softEdge rad="63500"/>
          </a:effectLst>
        </p:spPr>
        <p:style>
          <a:lnRef idx="1">
            <a:schemeClr val="accent5"/>
          </a:lnRef>
          <a:fillRef idx="3">
            <a:schemeClr val="accent5"/>
          </a:fillRef>
          <a:effectRef idx="2">
            <a:schemeClr val="accent5"/>
          </a:effectRef>
          <a:fontRef idx="minor">
            <a:schemeClr val="lt1"/>
          </a:fontRef>
        </p:style>
        <p:txBody>
          <a:bodyPr vert="vert270" rtlCol="0" anchor="t"/>
          <a:lstStyle/>
          <a:p>
            <a:pPr marL="285750" indent="-285750">
              <a:buFont typeface="Arial" pitchFamily="34" charset="0"/>
              <a:buChar char="•"/>
            </a:pPr>
            <a:r>
              <a:rPr lang="en-US" dirty="0" err="1">
                <a:solidFill>
                  <a:schemeClr val="tx1"/>
                </a:solidFill>
                <a:latin typeface="Tahoma" pitchFamily="34" charset="0"/>
                <a:ea typeface="Tahoma" pitchFamily="34" charset="0"/>
                <a:cs typeface="Tahoma" pitchFamily="34" charset="0"/>
              </a:rPr>
              <a:t>Là</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công</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cụ</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mã</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nguồn</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mở</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miễn</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phí</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Các</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chuyên</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gia</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quản</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trị</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mạng</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có</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thể</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sử</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dụng</a:t>
            </a:r>
            <a:r>
              <a:rPr lang="en-US" dirty="0">
                <a:solidFill>
                  <a:schemeClr val="tx1"/>
                </a:solidFill>
                <a:latin typeface="Tahoma" pitchFamily="34" charset="0"/>
                <a:ea typeface="Tahoma" pitchFamily="34" charset="0"/>
                <a:cs typeface="Tahoma" pitchFamily="34" charset="0"/>
              </a:rPr>
              <a:t> </a:t>
            </a:r>
            <a:r>
              <a:rPr lang="vi-VN" dirty="0">
                <a:solidFill>
                  <a:schemeClr val="tx1"/>
                </a:solidFill>
                <a:latin typeface="Tahoma" pitchFamily="34" charset="0"/>
                <a:ea typeface="Tahoma" pitchFamily="34" charset="0"/>
                <a:cs typeface="Tahoma" pitchFamily="34" charset="0"/>
              </a:rPr>
              <a:t>để</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xem</a:t>
            </a:r>
            <a:r>
              <a:rPr lang="en-US" dirty="0">
                <a:solidFill>
                  <a:schemeClr val="tx1"/>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thiết</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bị</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nào</a:t>
            </a:r>
            <a:r>
              <a:rPr lang="en-US" dirty="0">
                <a:solidFill>
                  <a:srgbClr val="FF0000"/>
                </a:solidFill>
                <a:latin typeface="Tahoma" pitchFamily="34" charset="0"/>
                <a:ea typeface="Tahoma" pitchFamily="34" charset="0"/>
                <a:cs typeface="Tahoma" pitchFamily="34" charset="0"/>
              </a:rPr>
              <a:t> </a:t>
            </a:r>
            <a:r>
              <a:rPr lang="vi-VN" dirty="0">
                <a:solidFill>
                  <a:srgbClr val="FF0000"/>
                </a:solidFill>
                <a:latin typeface="Tahoma" pitchFamily="34" charset="0"/>
                <a:ea typeface="Tahoma" pitchFamily="34" charset="0"/>
                <a:cs typeface="Tahoma" pitchFamily="34" charset="0"/>
              </a:rPr>
              <a:t>đ</a:t>
            </a:r>
            <a:r>
              <a:rPr lang="en-US" dirty="0" err="1">
                <a:solidFill>
                  <a:srgbClr val="FF0000"/>
                </a:solidFill>
                <a:latin typeface="Tahoma" pitchFamily="34" charset="0"/>
                <a:ea typeface="Tahoma" pitchFamily="34" charset="0"/>
                <a:cs typeface="Tahoma" pitchFamily="34" charset="0"/>
              </a:rPr>
              <a:t>ang</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chạy</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trên</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hệ</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thống</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cũng</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nh</a:t>
            </a:r>
            <a:r>
              <a:rPr lang="vi-VN" dirty="0">
                <a:solidFill>
                  <a:schemeClr val="tx1"/>
                </a:solidFill>
                <a:latin typeface="Tahoma" pitchFamily="34" charset="0"/>
                <a:ea typeface="Tahoma" pitchFamily="34" charset="0"/>
                <a:cs typeface="Tahoma" pitchFamily="34" charset="0"/>
              </a:rPr>
              <a:t>ư</a:t>
            </a:r>
            <a:r>
              <a:rPr lang="en-US" dirty="0">
                <a:solidFill>
                  <a:schemeClr val="tx1"/>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dò</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cổng</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mở</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và</a:t>
            </a:r>
            <a:r>
              <a:rPr lang="en-US" dirty="0">
                <a:solidFill>
                  <a:schemeClr val="tx1"/>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phát</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hiện</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nguy</a:t>
            </a:r>
            <a:r>
              <a:rPr lang="en-US" dirty="0">
                <a:solidFill>
                  <a:srgbClr val="FF0000"/>
                </a:solidFill>
                <a:latin typeface="Tahoma" pitchFamily="34" charset="0"/>
                <a:ea typeface="Tahoma" pitchFamily="34" charset="0"/>
                <a:cs typeface="Tahoma" pitchFamily="34" charset="0"/>
              </a:rPr>
              <a:t> c</a:t>
            </a:r>
            <a:r>
              <a:rPr lang="vi-VN" dirty="0">
                <a:solidFill>
                  <a:srgbClr val="FF0000"/>
                </a:solidFill>
                <a:latin typeface="Tahoma" pitchFamily="34" charset="0"/>
                <a:ea typeface="Tahoma" pitchFamily="34" charset="0"/>
                <a:cs typeface="Tahoma" pitchFamily="34" charset="0"/>
              </a:rPr>
              <a:t>ơ</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bảo</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mật</a:t>
            </a:r>
            <a:endParaRPr lang="en-US" dirty="0">
              <a:solidFill>
                <a:srgbClr val="FF0000"/>
              </a:solidFill>
              <a:latin typeface="Tahoma" pitchFamily="34" charset="0"/>
              <a:ea typeface="Tahoma" pitchFamily="34" charset="0"/>
              <a:cs typeface="Tahoma" pitchFamily="34" charset="0"/>
            </a:endParaRPr>
          </a:p>
          <a:p>
            <a:pPr marL="285750" indent="-285750">
              <a:buFont typeface="Arial" pitchFamily="34" charset="0"/>
              <a:buChar char="•"/>
            </a:pPr>
            <a:r>
              <a:rPr lang="en-US" dirty="0">
                <a:solidFill>
                  <a:schemeClr val="tx1"/>
                </a:solidFill>
                <a:latin typeface="Tahoma" pitchFamily="34" charset="0"/>
                <a:ea typeface="Tahoma" pitchFamily="34" charset="0"/>
                <a:cs typeface="Tahoma" pitchFamily="34" charset="0"/>
              </a:rPr>
              <a:t>Thu </a:t>
            </a:r>
            <a:r>
              <a:rPr lang="en-US" dirty="0" err="1">
                <a:solidFill>
                  <a:schemeClr val="tx1"/>
                </a:solidFill>
                <a:latin typeface="Tahoma" pitchFamily="34" charset="0"/>
                <a:ea typeface="Tahoma" pitchFamily="34" charset="0"/>
                <a:cs typeface="Tahoma" pitchFamily="34" charset="0"/>
              </a:rPr>
              <a:t>thập</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thông</a:t>
            </a:r>
            <a:r>
              <a:rPr lang="en-US" dirty="0">
                <a:solidFill>
                  <a:schemeClr val="tx1"/>
                </a:solidFill>
                <a:latin typeface="Tahoma" pitchFamily="34" charset="0"/>
                <a:ea typeface="Tahoma" pitchFamily="34" charset="0"/>
                <a:cs typeface="Tahoma" pitchFamily="34" charset="0"/>
              </a:rPr>
              <a:t> tin </a:t>
            </a:r>
            <a:r>
              <a:rPr lang="en-US" dirty="0" err="1">
                <a:solidFill>
                  <a:schemeClr val="tx1"/>
                </a:solidFill>
                <a:latin typeface="Tahoma" pitchFamily="34" charset="0"/>
                <a:ea typeface="Tahoma" pitchFamily="34" charset="0"/>
                <a:cs typeface="Tahoma" pitchFamily="34" charset="0"/>
              </a:rPr>
              <a:t>bằng</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cách</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gửi</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dữ</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liệu</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thô</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tới</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hệ</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thống</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Sau</a:t>
            </a:r>
            <a:r>
              <a:rPr lang="en-US" dirty="0">
                <a:solidFill>
                  <a:schemeClr val="tx1"/>
                </a:solidFill>
                <a:latin typeface="Tahoma" pitchFamily="34" charset="0"/>
                <a:ea typeface="Tahoma" pitchFamily="34" charset="0"/>
                <a:cs typeface="Tahoma" pitchFamily="34" charset="0"/>
              </a:rPr>
              <a:t> </a:t>
            </a:r>
            <a:r>
              <a:rPr lang="vi-VN" dirty="0">
                <a:solidFill>
                  <a:schemeClr val="tx1"/>
                </a:solidFill>
                <a:latin typeface="Tahoma" pitchFamily="34" charset="0"/>
                <a:ea typeface="Tahoma" pitchFamily="34" charset="0"/>
                <a:cs typeface="Tahoma" pitchFamily="34" charset="0"/>
              </a:rPr>
              <a:t>đó</a:t>
            </a:r>
            <a:r>
              <a:rPr lang="en-US" dirty="0">
                <a:solidFill>
                  <a:schemeClr val="tx1"/>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lắng</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nghe</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và</a:t>
            </a:r>
            <a:r>
              <a:rPr lang="en-US" dirty="0">
                <a:solidFill>
                  <a:schemeClr val="tx1"/>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phân</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tích</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phản</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hồi</a:t>
            </a:r>
            <a:r>
              <a:rPr lang="en-US" dirty="0">
                <a:solidFill>
                  <a:schemeClr val="tx1"/>
                </a:solidFill>
                <a:latin typeface="Tahoma" pitchFamily="34" charset="0"/>
                <a:ea typeface="Tahoma" pitchFamily="34" charset="0"/>
                <a:cs typeface="Tahoma" pitchFamily="34" charset="0"/>
              </a:rPr>
              <a:t> </a:t>
            </a:r>
            <a:r>
              <a:rPr lang="vi-VN" dirty="0">
                <a:solidFill>
                  <a:schemeClr val="tx1"/>
                </a:solidFill>
                <a:latin typeface="Tahoma" pitchFamily="34" charset="0"/>
                <a:ea typeface="Tahoma" pitchFamily="34" charset="0"/>
                <a:cs typeface="Tahoma" pitchFamily="34" charset="0"/>
              </a:rPr>
              <a:t>để</a:t>
            </a:r>
            <a:r>
              <a:rPr lang="en-US" dirty="0">
                <a:solidFill>
                  <a:schemeClr val="tx1"/>
                </a:solidFill>
                <a:latin typeface="Tahoma" pitchFamily="34" charset="0"/>
                <a:ea typeface="Tahoma" pitchFamily="34" charset="0"/>
                <a:cs typeface="Tahoma" pitchFamily="34" charset="0"/>
              </a:rPr>
              <a:t> </a:t>
            </a:r>
            <a:r>
              <a:rPr lang="vi-VN" dirty="0">
                <a:solidFill>
                  <a:schemeClr val="tx1"/>
                </a:solidFill>
                <a:latin typeface="Tahoma" pitchFamily="34" charset="0"/>
                <a:ea typeface="Tahoma" pitchFamily="34" charset="0"/>
                <a:cs typeface="Tahoma" pitchFamily="34" charset="0"/>
              </a:rPr>
              <a:t>đón</a:t>
            </a:r>
            <a:r>
              <a:rPr lang="en-US" dirty="0">
                <a:solidFill>
                  <a:schemeClr val="tx1"/>
                </a:solidFill>
                <a:latin typeface="Tahoma" pitchFamily="34" charset="0"/>
                <a:ea typeface="Tahoma" pitchFamily="34" charset="0"/>
                <a:cs typeface="Tahoma" pitchFamily="34" charset="0"/>
              </a:rPr>
              <a:t>g </a:t>
            </a:r>
            <a:r>
              <a:rPr lang="en-US" dirty="0" err="1">
                <a:solidFill>
                  <a:schemeClr val="tx1"/>
                </a:solidFill>
                <a:latin typeface="Tahoma" pitchFamily="34" charset="0"/>
                <a:ea typeface="Tahoma" pitchFamily="34" charset="0"/>
                <a:cs typeface="Tahoma" pitchFamily="34" charset="0"/>
              </a:rPr>
              <a:t>hoặc</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lọc</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theo</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một</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cách</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nào</a:t>
            </a:r>
            <a:r>
              <a:rPr lang="en-US" dirty="0">
                <a:solidFill>
                  <a:schemeClr val="tx1"/>
                </a:solidFill>
                <a:latin typeface="Tahoma" pitchFamily="34" charset="0"/>
                <a:ea typeface="Tahoma" pitchFamily="34" charset="0"/>
                <a:cs typeface="Tahoma" pitchFamily="34" charset="0"/>
              </a:rPr>
              <a:t> </a:t>
            </a:r>
            <a:r>
              <a:rPr lang="vi-VN" dirty="0">
                <a:solidFill>
                  <a:schemeClr val="tx1"/>
                </a:solidFill>
                <a:latin typeface="Tahoma" pitchFamily="34" charset="0"/>
                <a:ea typeface="Tahoma" pitchFamily="34" charset="0"/>
                <a:cs typeface="Tahoma" pitchFamily="34" charset="0"/>
              </a:rPr>
              <a:t>đó</a:t>
            </a:r>
            <a:r>
              <a:rPr lang="en-US" dirty="0">
                <a:solidFill>
                  <a:schemeClr val="tx1"/>
                </a:solidFill>
                <a:latin typeface="Tahoma" pitchFamily="34" charset="0"/>
                <a:ea typeface="Tahoma" pitchFamily="34" charset="0"/>
                <a:cs typeface="Tahoma" pitchFamily="34" charset="0"/>
              </a:rPr>
              <a:t>.</a:t>
            </a:r>
          </a:p>
          <a:p>
            <a:pPr marL="285750" indent="-285750">
              <a:buFont typeface="Arial" pitchFamily="34" charset="0"/>
              <a:buChar char="•"/>
            </a:pPr>
            <a:endParaRPr lang="en-US" dirty="0">
              <a:solidFill>
                <a:schemeClr val="tx1"/>
              </a:solidFill>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6467" y="1540237"/>
            <a:ext cx="2963332" cy="4174766"/>
          </a:xfrm>
          <a:prstGeom prst="rect">
            <a:avLst/>
          </a:prstGeom>
          <a:noFill/>
          <a:ln>
            <a:noFill/>
          </a:ln>
          <a:effectLst>
            <a:outerShdw blurRad="50800" dist="38100" dir="2700000" algn="tl" rotWithShape="0">
              <a:prstClr val="black">
                <a:alpha val="40000"/>
              </a:prstClr>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descr="https://nmap.org/zenmap/images/zenmap-no-648x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540237"/>
            <a:ext cx="3048001" cy="4174766"/>
          </a:xfrm>
          <a:prstGeom prst="rect">
            <a:avLst/>
          </a:prstGeom>
          <a:noFill/>
          <a:effectLst>
            <a:innerShdw blurRad="63500" dist="50800" dir="8100000">
              <a:prstClr val="black">
                <a:alpha val="50000"/>
              </a:prstClr>
            </a:innerShdw>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6539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07730"/>
            <a:ext cx="9220200" cy="534888"/>
          </a:xfrm>
          <a:solidFill>
            <a:schemeClr val="bg1"/>
          </a:solidFill>
          <a:ln w="12700">
            <a:noFill/>
          </a:ln>
        </p:spPr>
        <p:txBody>
          <a:bodyPr/>
          <a:lstStyle/>
          <a:p>
            <a:r>
              <a:rPr lang="en-US" sz="3200" dirty="0"/>
              <a:t>Hping2/Hping3</a:t>
            </a:r>
          </a:p>
        </p:txBody>
      </p:sp>
      <p:sp>
        <p:nvSpPr>
          <p:cNvPr id="4" name="Rectangle 3"/>
          <p:cNvSpPr/>
          <p:nvPr/>
        </p:nvSpPr>
        <p:spPr>
          <a:xfrm>
            <a:off x="16933" y="1447800"/>
            <a:ext cx="8991600" cy="533400"/>
          </a:xfrm>
          <a:prstGeom prst="rect">
            <a:avLst/>
          </a:prstGeom>
          <a:solidFill>
            <a:schemeClr val="bg1"/>
          </a:solidFill>
          <a:ln w="0">
            <a:prstDash val="solid"/>
          </a:ln>
          <a:effectLst>
            <a:outerShdw blurRad="57150" dist="38100" dir="5400000" algn="ctr" rotWithShape="0">
              <a:schemeClr val="dk1">
                <a:shade val="9000"/>
                <a:alpha val="48000"/>
                <a:satMod val="105000"/>
              </a:schemeClr>
            </a:outerShdw>
            <a:softEdge rad="31750"/>
          </a:effectLst>
        </p:spPr>
        <p:style>
          <a:lnRef idx="1">
            <a:schemeClr val="dk1"/>
          </a:lnRef>
          <a:fillRef idx="2">
            <a:schemeClr val="dk1"/>
          </a:fillRef>
          <a:effectRef idx="1">
            <a:schemeClr val="dk1"/>
          </a:effectRef>
          <a:fontRef idx="minor">
            <a:schemeClr val="dk1"/>
          </a:fontRef>
        </p:style>
        <p:txBody>
          <a:bodyPr rtlCol="0" anchor="ctr"/>
          <a:lstStyle/>
          <a:p>
            <a:pPr marL="285750" indent="-285750">
              <a:buFont typeface="Arial" pitchFamily="34" charset="0"/>
              <a:buChar char="•"/>
            </a:pPr>
            <a:r>
              <a:rPr lang="en-US" dirty="0" err="1">
                <a:latin typeface="Tahoma" pitchFamily="34" charset="0"/>
                <a:ea typeface="Tahoma" pitchFamily="34" charset="0"/>
                <a:cs typeface="Tahoma" pitchFamily="34" charset="0"/>
              </a:rPr>
              <a:t>Sử</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dụng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dòng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lệnh</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và</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một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số</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cụ</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tạo</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gói</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cho</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giao</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thức</a:t>
            </a:r>
            <a:r>
              <a:rPr lang="en-US" dirty="0">
                <a:latin typeface="Tahoma" pitchFamily="34" charset="0"/>
                <a:ea typeface="Tahoma" pitchFamily="34" charset="0"/>
                <a:cs typeface="Tahoma" pitchFamily="34" charset="0"/>
              </a:rPr>
              <a:t> </a:t>
            </a:r>
            <a:r>
              <a:rPr lang="en-US" dirty="0">
                <a:solidFill>
                  <a:srgbClr val="FF0000"/>
                </a:solidFill>
                <a:latin typeface="Tahoma" pitchFamily="34" charset="0"/>
                <a:ea typeface="Tahoma" pitchFamily="34" charset="0"/>
                <a:cs typeface="Tahoma" pitchFamily="34" charset="0"/>
              </a:rPr>
              <a:t>TCP/IP</a:t>
            </a:r>
          </a:p>
        </p:txBody>
      </p:sp>
      <p:sp>
        <p:nvSpPr>
          <p:cNvPr id="5" name="Rectangle 4"/>
          <p:cNvSpPr/>
          <p:nvPr/>
        </p:nvSpPr>
        <p:spPr>
          <a:xfrm>
            <a:off x="0" y="2025650"/>
            <a:ext cx="8991600" cy="641350"/>
          </a:xfrm>
          <a:prstGeom prst="rect">
            <a:avLst/>
          </a:prstGeom>
          <a:solidFill>
            <a:schemeClr val="bg1"/>
          </a:solidFill>
          <a:ln w="0">
            <a:prstDash val="solid"/>
          </a:ln>
          <a:effectLst>
            <a:outerShdw blurRad="57150" dist="38100" dir="5400000" algn="ctr" rotWithShape="0">
              <a:schemeClr val="dk1">
                <a:shade val="9000"/>
                <a:alpha val="48000"/>
                <a:satMod val="105000"/>
              </a:schemeClr>
            </a:outerShdw>
            <a:softEdge rad="31750"/>
          </a:effectLst>
        </p:spPr>
        <p:style>
          <a:lnRef idx="1">
            <a:schemeClr val="dk1"/>
          </a:lnRef>
          <a:fillRef idx="2">
            <a:schemeClr val="dk1"/>
          </a:fillRef>
          <a:effectRef idx="1">
            <a:schemeClr val="dk1"/>
          </a:effectRef>
          <a:fontRef idx="minor">
            <a:schemeClr val="dk1"/>
          </a:fontRef>
        </p:style>
        <p:txBody>
          <a:bodyPr rtlCol="0" anchor="ctr"/>
          <a:lstStyle/>
          <a:p>
            <a:pPr marL="285750" indent="-285750">
              <a:buFont typeface="Arial" pitchFamily="34" charset="0"/>
              <a:buChar char="•"/>
            </a:pPr>
            <a:r>
              <a:rPr lang="en-US" dirty="0" err="1">
                <a:latin typeface="Tahoma" pitchFamily="34" charset="0"/>
                <a:ea typeface="Tahoma" pitchFamily="34" charset="0"/>
                <a:cs typeface="Tahoma" pitchFamily="34" charset="0"/>
              </a:rPr>
              <a:t>Dùng</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để</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kiếm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tra</a:t>
            </a:r>
            <a:r>
              <a:rPr lang="en-US" dirty="0">
                <a:solidFill>
                  <a:srgbClr val="FF0000"/>
                </a:solidFill>
                <a:latin typeface="Tahoma" pitchFamily="34" charset="0"/>
                <a:ea typeface="Tahoma" pitchFamily="34" charset="0"/>
                <a:cs typeface="Tahoma" pitchFamily="34" charset="0"/>
              </a:rPr>
              <a:t> t</a:t>
            </a:r>
            <a:r>
              <a:rPr lang="vi-VN" dirty="0">
                <a:solidFill>
                  <a:srgbClr val="FF0000"/>
                </a:solidFill>
                <a:latin typeface="Tahoma" pitchFamily="34" charset="0"/>
                <a:ea typeface="Tahoma" pitchFamily="34" charset="0"/>
                <a:cs typeface="Tahoma" pitchFamily="34" charset="0"/>
              </a:rPr>
              <a:t>ường</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lừa</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cổng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nâng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cao</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thử</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nghiệm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kiểm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tra</a:t>
            </a:r>
            <a:r>
              <a:rPr lang="en-US" dirty="0">
                <a:latin typeface="Tahoma" pitchFamily="34" charset="0"/>
                <a:ea typeface="Tahoma" pitchFamily="34" charset="0"/>
                <a:cs typeface="Tahoma" pitchFamily="34" charset="0"/>
              </a:rPr>
              <a:t> </a:t>
            </a:r>
            <a:r>
              <a:rPr lang="en-US" dirty="0">
                <a:solidFill>
                  <a:srgbClr val="FF0000"/>
                </a:solidFill>
                <a:latin typeface="Tahoma" pitchFamily="34" charset="0"/>
                <a:ea typeface="Tahoma" pitchFamily="34" charset="0"/>
                <a:cs typeface="Tahoma" pitchFamily="34" charset="0"/>
              </a:rPr>
              <a:t>IDS</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đoán</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thời</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gian</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hoạt</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độ</a:t>
            </a:r>
            <a:r>
              <a:rPr lang="en-US" dirty="0" err="1">
                <a:latin typeface="Tahoma" pitchFamily="34" charset="0"/>
                <a:ea typeface="Tahoma" pitchFamily="34" charset="0"/>
                <a:cs typeface="Tahoma" pitchFamily="34" charset="0"/>
              </a:rPr>
              <a:t>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từ</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xa</a:t>
            </a:r>
            <a:r>
              <a:rPr lang="en-US" dirty="0">
                <a:latin typeface="Tahoma" pitchFamily="34" charset="0"/>
                <a:ea typeface="Tahoma" pitchFamily="34" charset="0"/>
                <a:cs typeface="Tahoma" pitchFamily="34" charset="0"/>
              </a:rPr>
              <a:t>, </a:t>
            </a:r>
            <a:r>
              <a:rPr lang="en-US" dirty="0">
                <a:solidFill>
                  <a:srgbClr val="FF0000"/>
                </a:solidFill>
                <a:latin typeface="Tahoma" pitchFamily="34" charset="0"/>
                <a:ea typeface="Tahoma" pitchFamily="34" charset="0"/>
                <a:cs typeface="Tahoma" pitchFamily="34" charset="0"/>
              </a:rPr>
              <a:t>TCP/IP stacks auditing, manual path MTU discovery </a:t>
            </a:r>
          </a:p>
        </p:txBody>
      </p:sp>
      <p:sp>
        <p:nvSpPr>
          <p:cNvPr id="6" name="Rectangle 5"/>
          <p:cNvSpPr/>
          <p:nvPr/>
        </p:nvSpPr>
        <p:spPr>
          <a:xfrm>
            <a:off x="16934" y="2743200"/>
            <a:ext cx="4478867" cy="3048000"/>
          </a:xfrm>
          <a:prstGeom prst="rect">
            <a:avLst/>
          </a:prstGeom>
          <a:solidFill>
            <a:schemeClr val="bg1"/>
          </a:solidFill>
          <a:ln/>
          <a:effectLst>
            <a:outerShdw blurRad="57150" dist="38100" dir="5400000" algn="ctr" rotWithShape="0">
              <a:schemeClr val="accent1">
                <a:shade val="9000"/>
                <a:alpha val="48000"/>
                <a:satMod val="105000"/>
              </a:schemeClr>
            </a:outerShdw>
            <a:softEdge rad="3175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Rectangle 6"/>
          <p:cNvSpPr/>
          <p:nvPr/>
        </p:nvSpPr>
        <p:spPr>
          <a:xfrm>
            <a:off x="4724400" y="2743200"/>
            <a:ext cx="4419600" cy="2667000"/>
          </a:xfrm>
          <a:prstGeom prst="rect">
            <a:avLst/>
          </a:prstGeom>
          <a:solidFill>
            <a:schemeClr val="bg1"/>
          </a:solidFill>
          <a:ln/>
          <a:effectLst>
            <a:outerShdw blurRad="57150" dist="38100" dir="5400000" algn="ctr" rotWithShape="0">
              <a:schemeClr val="accent1">
                <a:shade val="9000"/>
                <a:alpha val="48000"/>
                <a:satMod val="105000"/>
              </a:schemeClr>
            </a:outerShdw>
            <a:softEdge rad="3175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1" y="2847242"/>
            <a:ext cx="4207932" cy="1800958"/>
          </a:xfrm>
          <a:prstGeom prst="rect">
            <a:avLst/>
          </a:prstGeom>
          <a:solidFill>
            <a:schemeClr val="bg1"/>
          </a:solidFill>
          <a:ln>
            <a:noFill/>
          </a:ln>
          <a:effectLst>
            <a:outerShdw dist="35921" dir="2700000" algn="ctr" rotWithShape="0">
              <a:schemeClr val="bg2"/>
            </a:outerShdw>
            <a:softEdge rad="31750"/>
          </a:effectLs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00" y="2770600"/>
            <a:ext cx="4351000" cy="3020601"/>
          </a:xfrm>
          <a:prstGeom prst="rect">
            <a:avLst/>
          </a:prstGeom>
          <a:solidFill>
            <a:schemeClr val="bg1"/>
          </a:solidFill>
          <a:ln>
            <a:noFill/>
          </a:ln>
          <a:effectLst>
            <a:outerShdw dist="35921" dir="2700000" algn="ctr" rotWithShape="0">
              <a:schemeClr val="bg2"/>
            </a:outerShdw>
            <a:softEdge rad="31750"/>
          </a:effectLst>
          <a:extLst/>
        </p:spPr>
      </p:pic>
      <p:sp>
        <p:nvSpPr>
          <p:cNvPr id="8" name="TextBox 7"/>
          <p:cNvSpPr txBox="1"/>
          <p:nvPr/>
        </p:nvSpPr>
        <p:spPr>
          <a:xfrm>
            <a:off x="8715954" y="4191000"/>
            <a:ext cx="234563" cy="369332"/>
          </a:xfrm>
          <a:prstGeom prst="rect">
            <a:avLst/>
          </a:prstGeom>
          <a:solidFill>
            <a:schemeClr val="tx1"/>
          </a:solidFill>
        </p:spPr>
        <p:txBody>
          <a:bodyPr wrap="square" rtlCol="0">
            <a:spAutoFit/>
          </a:bodyPr>
          <a:lstStyle/>
          <a:p>
            <a:r>
              <a:rPr lang="en-US" dirty="0">
                <a:solidFill>
                  <a:srgbClr val="FF0000"/>
                </a:solidFill>
              </a:rPr>
              <a:t>2</a:t>
            </a:r>
          </a:p>
        </p:txBody>
      </p:sp>
      <p:sp>
        <p:nvSpPr>
          <p:cNvPr id="9" name="TextBox 8"/>
          <p:cNvSpPr txBox="1"/>
          <p:nvPr/>
        </p:nvSpPr>
        <p:spPr>
          <a:xfrm>
            <a:off x="8623882" y="5619988"/>
            <a:ext cx="418704" cy="369332"/>
          </a:xfrm>
          <a:prstGeom prst="rect">
            <a:avLst/>
          </a:prstGeom>
          <a:noFill/>
        </p:spPr>
        <p:txBody>
          <a:bodyPr wrap="none" rtlCol="0">
            <a:spAutoFit/>
          </a:bodyPr>
          <a:lstStyle/>
          <a:p>
            <a:r>
              <a:rPr lang="en-US" b="1" dirty="0">
                <a:solidFill>
                  <a:srgbClr val="FFFF00"/>
                </a:solidFill>
              </a:rPr>
              <a:t>14</a:t>
            </a:r>
          </a:p>
        </p:txBody>
      </p:sp>
    </p:spTree>
    <p:extLst>
      <p:ext uri="{BB962C8B-B14F-4D97-AF65-F5344CB8AC3E}">
        <p14:creationId xmlns:p14="http://schemas.microsoft.com/office/powerpoint/2010/main" val="385936623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859"/>
            <a:ext cx="9144000" cy="534888"/>
          </a:xfrm>
          <a:noFill/>
          <a:ln>
            <a:noFill/>
          </a:ln>
          <a:effectLst>
            <a:outerShdw blurRad="57150" dist="38100" dir="5400000" algn="ctr" rotWithShape="0">
              <a:schemeClr val="accent1">
                <a:shade val="9000"/>
                <a:alpha val="48000"/>
                <a:satMod val="105000"/>
              </a:schemeClr>
            </a:outerShdw>
            <a:softEdge rad="12700"/>
          </a:effectLst>
        </p:spPr>
        <p:style>
          <a:lnRef idx="1">
            <a:schemeClr val="accent1"/>
          </a:lnRef>
          <a:fillRef idx="2">
            <a:schemeClr val="accent1"/>
          </a:fillRef>
          <a:effectRef idx="1">
            <a:schemeClr val="accent1"/>
          </a:effectRef>
          <a:fontRef idx="minor">
            <a:schemeClr val="dk1"/>
          </a:fontRef>
        </p:style>
        <p:txBody>
          <a:bodyPr anchor="t"/>
          <a:lstStyle/>
          <a:p>
            <a:r>
              <a:rPr lang="en-US" sz="3200" b="0" dirty="0" err="1">
                <a:ea typeface="Tahoma" pitchFamily="34" charset="0"/>
                <a:cs typeface="Tahoma" pitchFamily="34" charset="0"/>
              </a:rPr>
              <a:t>Một</a:t>
            </a:r>
            <a:r>
              <a:rPr lang="en-US" sz="3200" b="0" dirty="0">
                <a:ea typeface="Tahoma" pitchFamily="34" charset="0"/>
                <a:cs typeface="Tahoma" pitchFamily="34" charset="0"/>
              </a:rPr>
              <a:t> </a:t>
            </a:r>
            <a:r>
              <a:rPr lang="en-US" sz="3200" b="0" dirty="0" err="1">
                <a:ea typeface="Tahoma" pitchFamily="34" charset="0"/>
                <a:cs typeface="Tahoma" pitchFamily="34" charset="0"/>
              </a:rPr>
              <a:t>số</a:t>
            </a:r>
            <a:r>
              <a:rPr lang="en-US" sz="3200" b="0" dirty="0">
                <a:ea typeface="Tahoma" pitchFamily="34" charset="0"/>
                <a:cs typeface="Tahoma" pitchFamily="34" charset="0"/>
              </a:rPr>
              <a:t> </a:t>
            </a:r>
            <a:r>
              <a:rPr lang="en-US" sz="3200" b="0" dirty="0" err="1">
                <a:ea typeface="Tahoma" pitchFamily="34" charset="0"/>
                <a:cs typeface="Tahoma" pitchFamily="34" charset="0"/>
              </a:rPr>
              <a:t>câu</a:t>
            </a:r>
            <a:r>
              <a:rPr lang="en-US" sz="3200" b="0" dirty="0">
                <a:ea typeface="Tahoma" pitchFamily="34" charset="0"/>
                <a:cs typeface="Tahoma" pitchFamily="34" charset="0"/>
              </a:rPr>
              <a:t> </a:t>
            </a:r>
            <a:r>
              <a:rPr lang="en-US" sz="3200" b="0" dirty="0" err="1">
                <a:ea typeface="Tahoma" pitchFamily="34" charset="0"/>
                <a:cs typeface="Tahoma" pitchFamily="34" charset="0"/>
              </a:rPr>
              <a:t>lệnh</a:t>
            </a:r>
            <a:r>
              <a:rPr lang="en-US" sz="3200" b="0" dirty="0">
                <a:ea typeface="Tahoma" pitchFamily="34" charset="0"/>
                <a:cs typeface="Tahoma" pitchFamily="34" charset="0"/>
              </a:rPr>
              <a:t> </a:t>
            </a:r>
            <a:r>
              <a:rPr lang="en-US" sz="3200" b="0" dirty="0" err="1">
                <a:ea typeface="Tahoma" pitchFamily="34" charset="0"/>
                <a:cs typeface="Tahoma" pitchFamily="34" charset="0"/>
              </a:rPr>
              <a:t>trong</a:t>
            </a:r>
            <a:r>
              <a:rPr lang="en-US" sz="3200" b="0" dirty="0">
                <a:ea typeface="Tahoma" pitchFamily="34" charset="0"/>
                <a:cs typeface="Tahoma" pitchFamily="34" charset="0"/>
              </a:rPr>
              <a:t> </a:t>
            </a:r>
            <a:r>
              <a:rPr lang="en-US" sz="3200" b="0" dirty="0" err="1">
                <a:ea typeface="Tahoma" pitchFamily="34" charset="0"/>
                <a:cs typeface="Tahoma" pitchFamily="34" charset="0"/>
              </a:rPr>
              <a:t>Hping</a:t>
            </a:r>
            <a:endParaRPr lang="en-US" sz="3200" b="0" dirty="0">
              <a:ea typeface="Tahoma" pitchFamily="34" charset="0"/>
              <a:cs typeface="Tahoma" pitchFamily="34" charset="0"/>
            </a:endParaRPr>
          </a:p>
        </p:txBody>
      </p:sp>
      <p:sp>
        <p:nvSpPr>
          <p:cNvPr id="5" name="Rectangle 4"/>
          <p:cNvSpPr/>
          <p:nvPr/>
        </p:nvSpPr>
        <p:spPr>
          <a:xfrm>
            <a:off x="889000" y="1501140"/>
            <a:ext cx="3454400" cy="685800"/>
          </a:xfrm>
          <a:prstGeom prst="rect">
            <a:avLst/>
          </a:prstGeom>
          <a:ln/>
          <a:effectLst>
            <a:outerShdw blurRad="57150" dist="38100" dir="5400000" algn="ctr" rotWithShape="0">
              <a:schemeClr val="accent1">
                <a:shade val="9000"/>
                <a:alpha val="48000"/>
                <a:satMod val="105000"/>
              </a:schemeClr>
            </a:outerShdw>
            <a:softEdge rad="12700"/>
          </a:effectLst>
        </p:spPr>
        <p:style>
          <a:lnRef idx="1">
            <a:schemeClr val="accent1"/>
          </a:lnRef>
          <a:fillRef idx="2">
            <a:schemeClr val="accent1"/>
          </a:fillRef>
          <a:effectRef idx="1">
            <a:schemeClr val="accent1"/>
          </a:effectRef>
          <a:fontRef idx="minor">
            <a:schemeClr val="dk1"/>
          </a:fontRef>
        </p:style>
        <p:txBody>
          <a:bodyPr rtlCol="0" anchor="t"/>
          <a:lstStyle/>
          <a:p>
            <a:r>
              <a:rPr lang="en-US" sz="1400" b="1" dirty="0">
                <a:solidFill>
                  <a:srgbClr val="FF0000"/>
                </a:solidFill>
                <a:latin typeface="Tahoma" pitchFamily="34" charset="0"/>
                <a:ea typeface="Tahoma" pitchFamily="34" charset="0"/>
                <a:cs typeface="Tahoma" pitchFamily="34" charset="0"/>
              </a:rPr>
              <a:t>ICMP Ping</a:t>
            </a:r>
          </a:p>
          <a:p>
            <a:pPr>
              <a:lnSpc>
                <a:spcPct val="200000"/>
              </a:lnSpc>
            </a:pPr>
            <a:r>
              <a:rPr lang="en-US" sz="1200" dirty="0">
                <a:solidFill>
                  <a:schemeClr val="tx1"/>
                </a:solidFill>
                <a:latin typeface="Tahoma" pitchFamily="34" charset="0"/>
                <a:ea typeface="Tahoma" pitchFamily="34" charset="0"/>
                <a:cs typeface="Tahoma" pitchFamily="34" charset="0"/>
              </a:rPr>
              <a:t>Hping3 -1 10.0.0.25</a:t>
            </a:r>
          </a:p>
        </p:txBody>
      </p:sp>
      <p:sp>
        <p:nvSpPr>
          <p:cNvPr id="7" name="Rectangle 6"/>
          <p:cNvSpPr/>
          <p:nvPr/>
        </p:nvSpPr>
        <p:spPr>
          <a:xfrm>
            <a:off x="889000" y="2438400"/>
            <a:ext cx="3454400" cy="685800"/>
          </a:xfrm>
          <a:prstGeom prst="rect">
            <a:avLst/>
          </a:prstGeom>
          <a:ln/>
          <a:effectLst>
            <a:outerShdw blurRad="57150" dist="38100" dir="5400000" algn="ctr" rotWithShape="0">
              <a:schemeClr val="accent1">
                <a:shade val="9000"/>
                <a:alpha val="48000"/>
                <a:satMod val="105000"/>
              </a:schemeClr>
            </a:outerShdw>
            <a:softEdge rad="12700"/>
          </a:effectLst>
        </p:spPr>
        <p:style>
          <a:lnRef idx="1">
            <a:schemeClr val="accent1"/>
          </a:lnRef>
          <a:fillRef idx="2">
            <a:schemeClr val="accent1"/>
          </a:fillRef>
          <a:effectRef idx="1">
            <a:schemeClr val="accent1"/>
          </a:effectRef>
          <a:fontRef idx="minor">
            <a:schemeClr val="dk1"/>
          </a:fontRef>
        </p:style>
        <p:txBody>
          <a:bodyPr rtlCol="0" anchor="t"/>
          <a:lstStyle/>
          <a:p>
            <a:r>
              <a:rPr lang="en-US" sz="1400" b="1" dirty="0">
                <a:solidFill>
                  <a:srgbClr val="FF0000"/>
                </a:solidFill>
                <a:latin typeface="Tahoma" pitchFamily="34" charset="0"/>
                <a:ea typeface="Tahoma" pitchFamily="34" charset="0"/>
                <a:cs typeface="Tahoma" pitchFamily="34" charset="0"/>
              </a:rPr>
              <a:t>ACK scan on port 80</a:t>
            </a:r>
          </a:p>
          <a:p>
            <a:pPr>
              <a:lnSpc>
                <a:spcPct val="200000"/>
              </a:lnSpc>
            </a:pPr>
            <a:r>
              <a:rPr lang="en-US" sz="1200" dirty="0">
                <a:solidFill>
                  <a:schemeClr val="tx1"/>
                </a:solidFill>
                <a:latin typeface="Tahoma" pitchFamily="34" charset="0"/>
                <a:ea typeface="Tahoma" pitchFamily="34" charset="0"/>
                <a:cs typeface="Tahoma" pitchFamily="34" charset="0"/>
              </a:rPr>
              <a:t>Hping3 –A 10.0.0.25 –p 80</a:t>
            </a:r>
          </a:p>
        </p:txBody>
      </p:sp>
      <p:sp>
        <p:nvSpPr>
          <p:cNvPr id="8" name="Rectangle 7"/>
          <p:cNvSpPr/>
          <p:nvPr/>
        </p:nvSpPr>
        <p:spPr>
          <a:xfrm>
            <a:off x="889000" y="3429000"/>
            <a:ext cx="3454400" cy="685800"/>
          </a:xfrm>
          <a:prstGeom prst="rect">
            <a:avLst/>
          </a:prstGeom>
          <a:ln/>
          <a:effectLst>
            <a:outerShdw blurRad="57150" dist="38100" dir="5400000" algn="ctr" rotWithShape="0">
              <a:schemeClr val="accent1">
                <a:shade val="9000"/>
                <a:alpha val="48000"/>
                <a:satMod val="105000"/>
              </a:schemeClr>
            </a:outerShdw>
            <a:softEdge rad="12700"/>
          </a:effectLst>
        </p:spPr>
        <p:style>
          <a:lnRef idx="1">
            <a:schemeClr val="accent1"/>
          </a:lnRef>
          <a:fillRef idx="2">
            <a:schemeClr val="accent1"/>
          </a:fillRef>
          <a:effectRef idx="1">
            <a:schemeClr val="accent1"/>
          </a:effectRef>
          <a:fontRef idx="minor">
            <a:schemeClr val="dk1"/>
          </a:fontRef>
        </p:style>
        <p:txBody>
          <a:bodyPr rtlCol="0" anchor="t"/>
          <a:lstStyle/>
          <a:p>
            <a:r>
              <a:rPr lang="en-US" sz="1400" b="1" dirty="0">
                <a:solidFill>
                  <a:srgbClr val="FF0000"/>
                </a:solidFill>
                <a:latin typeface="Tahoma" pitchFamily="34" charset="0"/>
                <a:ea typeface="Tahoma" pitchFamily="34" charset="0"/>
                <a:cs typeface="Tahoma" pitchFamily="34" charset="0"/>
              </a:rPr>
              <a:t>UDP scan on port 80</a:t>
            </a:r>
          </a:p>
          <a:p>
            <a:pPr>
              <a:lnSpc>
                <a:spcPct val="200000"/>
              </a:lnSpc>
            </a:pPr>
            <a:r>
              <a:rPr lang="en-US" sz="1200" dirty="0">
                <a:solidFill>
                  <a:schemeClr val="tx1"/>
                </a:solidFill>
                <a:latin typeface="Tahoma" pitchFamily="34" charset="0"/>
                <a:ea typeface="Tahoma" pitchFamily="34" charset="0"/>
                <a:cs typeface="Tahoma" pitchFamily="34" charset="0"/>
              </a:rPr>
              <a:t>Hping3 -2 10.0.0.25 -80</a:t>
            </a:r>
            <a:endParaRPr lang="en-US" sz="1400" dirty="0">
              <a:solidFill>
                <a:schemeClr val="tx1"/>
              </a:solidFill>
              <a:latin typeface="Tahoma" pitchFamily="34" charset="0"/>
              <a:ea typeface="Tahoma" pitchFamily="34" charset="0"/>
              <a:cs typeface="Tahoma" pitchFamily="34" charset="0"/>
            </a:endParaRPr>
          </a:p>
        </p:txBody>
      </p:sp>
      <p:sp>
        <p:nvSpPr>
          <p:cNvPr id="9" name="Rectangle 8"/>
          <p:cNvSpPr/>
          <p:nvPr/>
        </p:nvSpPr>
        <p:spPr>
          <a:xfrm>
            <a:off x="889000" y="4316730"/>
            <a:ext cx="3454400" cy="685800"/>
          </a:xfrm>
          <a:prstGeom prst="rect">
            <a:avLst/>
          </a:prstGeom>
          <a:ln/>
          <a:effectLst>
            <a:outerShdw blurRad="57150" dist="38100" dir="5400000" algn="ctr" rotWithShape="0">
              <a:schemeClr val="accent1">
                <a:shade val="9000"/>
                <a:alpha val="48000"/>
                <a:satMod val="105000"/>
              </a:schemeClr>
            </a:outerShdw>
            <a:softEdge rad="12700"/>
          </a:effectLst>
        </p:spPr>
        <p:style>
          <a:lnRef idx="1">
            <a:schemeClr val="accent1"/>
          </a:lnRef>
          <a:fillRef idx="2">
            <a:schemeClr val="accent1"/>
          </a:fillRef>
          <a:effectRef idx="1">
            <a:schemeClr val="accent1"/>
          </a:effectRef>
          <a:fontRef idx="minor">
            <a:schemeClr val="dk1"/>
          </a:fontRef>
        </p:style>
        <p:txBody>
          <a:bodyPr rtlCol="0" anchor="t"/>
          <a:lstStyle/>
          <a:p>
            <a:r>
              <a:rPr lang="en-US" sz="1400" b="1" dirty="0">
                <a:solidFill>
                  <a:srgbClr val="FF0000"/>
                </a:solidFill>
                <a:latin typeface="Tahoma" pitchFamily="34" charset="0"/>
                <a:ea typeface="Tahoma" pitchFamily="34" charset="0"/>
                <a:cs typeface="Tahoma" pitchFamily="34" charset="0"/>
              </a:rPr>
              <a:t>Collecting Initial </a:t>
            </a:r>
            <a:r>
              <a:rPr lang="en-US" sz="1400" b="1" dirty="0" err="1">
                <a:solidFill>
                  <a:srgbClr val="FF0000"/>
                </a:solidFill>
                <a:latin typeface="Tahoma" pitchFamily="34" charset="0"/>
                <a:ea typeface="Tahoma" pitchFamily="34" charset="0"/>
                <a:cs typeface="Tahoma" pitchFamily="34" charset="0"/>
              </a:rPr>
              <a:t>sequense</a:t>
            </a:r>
            <a:r>
              <a:rPr lang="en-US" sz="1400" b="1" dirty="0">
                <a:solidFill>
                  <a:srgbClr val="FF0000"/>
                </a:solidFill>
                <a:latin typeface="Tahoma" pitchFamily="34" charset="0"/>
                <a:ea typeface="Tahoma" pitchFamily="34" charset="0"/>
                <a:cs typeface="Tahoma" pitchFamily="34" charset="0"/>
              </a:rPr>
              <a:t> Number</a:t>
            </a:r>
          </a:p>
          <a:p>
            <a:pPr>
              <a:lnSpc>
                <a:spcPct val="200000"/>
              </a:lnSpc>
            </a:pPr>
            <a:r>
              <a:rPr lang="en-US" sz="1200" dirty="0">
                <a:solidFill>
                  <a:schemeClr val="tx1"/>
                </a:solidFill>
                <a:latin typeface="Tahoma" pitchFamily="34" charset="0"/>
                <a:ea typeface="Tahoma" pitchFamily="34" charset="0"/>
                <a:cs typeface="Tahoma" pitchFamily="34" charset="0"/>
              </a:rPr>
              <a:t>Hping3 192.168.1.103 –Q –p 139 -s</a:t>
            </a:r>
          </a:p>
        </p:txBody>
      </p:sp>
      <p:sp>
        <p:nvSpPr>
          <p:cNvPr id="10" name="Rectangle 9"/>
          <p:cNvSpPr/>
          <p:nvPr/>
        </p:nvSpPr>
        <p:spPr>
          <a:xfrm>
            <a:off x="889000" y="5313257"/>
            <a:ext cx="3454400" cy="685800"/>
          </a:xfrm>
          <a:prstGeom prst="rect">
            <a:avLst/>
          </a:prstGeom>
          <a:ln/>
          <a:effectLst>
            <a:outerShdw blurRad="57150" dist="38100" dir="5400000" algn="ctr" rotWithShape="0">
              <a:schemeClr val="accent1">
                <a:shade val="9000"/>
                <a:alpha val="48000"/>
                <a:satMod val="105000"/>
              </a:schemeClr>
            </a:outerShdw>
            <a:softEdge rad="12700"/>
          </a:effectLst>
        </p:spPr>
        <p:style>
          <a:lnRef idx="1">
            <a:schemeClr val="accent1"/>
          </a:lnRef>
          <a:fillRef idx="2">
            <a:schemeClr val="accent1"/>
          </a:fillRef>
          <a:effectRef idx="1">
            <a:schemeClr val="accent1"/>
          </a:effectRef>
          <a:fontRef idx="minor">
            <a:schemeClr val="dk1"/>
          </a:fontRef>
        </p:style>
        <p:txBody>
          <a:bodyPr rtlCol="0" anchor="t"/>
          <a:lstStyle/>
          <a:p>
            <a:r>
              <a:rPr lang="en-US" sz="1400" b="1" dirty="0">
                <a:solidFill>
                  <a:srgbClr val="FF0000"/>
                </a:solidFill>
                <a:latin typeface="Tahoma" pitchFamily="34" charset="0"/>
                <a:ea typeface="Tahoma" pitchFamily="34" charset="0"/>
                <a:cs typeface="Tahoma" pitchFamily="34" charset="0"/>
              </a:rPr>
              <a:t>Firewalls and Time Stamps</a:t>
            </a:r>
          </a:p>
          <a:p>
            <a:pPr>
              <a:lnSpc>
                <a:spcPct val="200000"/>
              </a:lnSpc>
            </a:pPr>
            <a:r>
              <a:rPr lang="en-US" sz="1200" dirty="0">
                <a:solidFill>
                  <a:schemeClr val="tx1"/>
                </a:solidFill>
                <a:latin typeface="Tahoma" pitchFamily="34" charset="0"/>
                <a:ea typeface="Tahoma" pitchFamily="34" charset="0"/>
                <a:cs typeface="Tahoma" pitchFamily="34" charset="0"/>
              </a:rPr>
              <a:t>Hping3 –s 72.14.207.99 –p 80 –</a:t>
            </a:r>
            <a:r>
              <a:rPr lang="en-US" sz="1200" dirty="0" err="1">
                <a:solidFill>
                  <a:schemeClr val="tx1"/>
                </a:solidFill>
                <a:latin typeface="Tahoma" pitchFamily="34" charset="0"/>
                <a:ea typeface="Tahoma" pitchFamily="34" charset="0"/>
                <a:cs typeface="Tahoma" pitchFamily="34" charset="0"/>
              </a:rPr>
              <a:t>tcp</a:t>
            </a:r>
            <a:r>
              <a:rPr lang="en-US" sz="1200" dirty="0">
                <a:solidFill>
                  <a:schemeClr val="tx1"/>
                </a:solidFill>
                <a:latin typeface="Tahoma" pitchFamily="34" charset="0"/>
                <a:ea typeface="Tahoma" pitchFamily="34" charset="0"/>
                <a:cs typeface="Tahoma" pitchFamily="34" charset="0"/>
              </a:rPr>
              <a:t>-timestamp</a:t>
            </a:r>
          </a:p>
        </p:txBody>
      </p:sp>
      <p:sp>
        <p:nvSpPr>
          <p:cNvPr id="11" name="Rectangle 10"/>
          <p:cNvSpPr/>
          <p:nvPr/>
        </p:nvSpPr>
        <p:spPr>
          <a:xfrm>
            <a:off x="4758267" y="1504950"/>
            <a:ext cx="3496733" cy="685800"/>
          </a:xfrm>
          <a:prstGeom prst="rect">
            <a:avLst/>
          </a:prstGeom>
          <a:ln/>
          <a:effectLst>
            <a:outerShdw blurRad="57150" dist="38100" dir="5400000" algn="ctr" rotWithShape="0">
              <a:schemeClr val="accent1">
                <a:shade val="9000"/>
                <a:alpha val="48000"/>
                <a:satMod val="105000"/>
              </a:schemeClr>
            </a:outerShdw>
            <a:softEdge rad="12700"/>
          </a:effectLst>
        </p:spPr>
        <p:style>
          <a:lnRef idx="1">
            <a:schemeClr val="accent1"/>
          </a:lnRef>
          <a:fillRef idx="2">
            <a:schemeClr val="accent1"/>
          </a:fillRef>
          <a:effectRef idx="1">
            <a:schemeClr val="accent1"/>
          </a:effectRef>
          <a:fontRef idx="minor">
            <a:schemeClr val="dk1"/>
          </a:fontRef>
        </p:style>
        <p:txBody>
          <a:bodyPr rtlCol="0" anchor="t"/>
          <a:lstStyle/>
          <a:p>
            <a:r>
              <a:rPr lang="en-US" sz="1400" b="1" dirty="0">
                <a:solidFill>
                  <a:srgbClr val="FF0000"/>
                </a:solidFill>
                <a:latin typeface="Tahoma" pitchFamily="34" charset="0"/>
                <a:ea typeface="Tahoma" pitchFamily="34" charset="0"/>
                <a:cs typeface="Tahoma" pitchFamily="34" charset="0"/>
              </a:rPr>
              <a:t>SYN scan on port 50-60</a:t>
            </a:r>
          </a:p>
          <a:p>
            <a:pPr>
              <a:lnSpc>
                <a:spcPct val="200000"/>
              </a:lnSpc>
            </a:pPr>
            <a:r>
              <a:rPr lang="en-US" sz="1200" dirty="0">
                <a:solidFill>
                  <a:schemeClr val="tx1"/>
                </a:solidFill>
                <a:latin typeface="Tahoma" pitchFamily="34" charset="0"/>
                <a:ea typeface="Tahoma" pitchFamily="34" charset="0"/>
                <a:cs typeface="Tahoma" pitchFamily="34" charset="0"/>
              </a:rPr>
              <a:t>Hping3 -8050-60 –s 10.0.0.25 -V</a:t>
            </a:r>
          </a:p>
        </p:txBody>
      </p:sp>
      <p:sp>
        <p:nvSpPr>
          <p:cNvPr id="12" name="Rectangle 11"/>
          <p:cNvSpPr/>
          <p:nvPr/>
        </p:nvSpPr>
        <p:spPr>
          <a:xfrm>
            <a:off x="4758267" y="2438400"/>
            <a:ext cx="3496734" cy="685800"/>
          </a:xfrm>
          <a:prstGeom prst="rect">
            <a:avLst/>
          </a:prstGeom>
          <a:ln/>
          <a:effectLst>
            <a:outerShdw blurRad="57150" dist="38100" dir="5400000" algn="ctr" rotWithShape="0">
              <a:schemeClr val="accent1">
                <a:shade val="9000"/>
                <a:alpha val="48000"/>
                <a:satMod val="105000"/>
              </a:schemeClr>
            </a:outerShdw>
            <a:softEdge rad="12700"/>
          </a:effectLst>
        </p:spPr>
        <p:style>
          <a:lnRef idx="1">
            <a:schemeClr val="accent1"/>
          </a:lnRef>
          <a:fillRef idx="2">
            <a:schemeClr val="accent1"/>
          </a:fillRef>
          <a:effectRef idx="1">
            <a:schemeClr val="accent1"/>
          </a:effectRef>
          <a:fontRef idx="minor">
            <a:schemeClr val="dk1"/>
          </a:fontRef>
        </p:style>
        <p:txBody>
          <a:bodyPr rtlCol="0" anchor="t"/>
          <a:lstStyle/>
          <a:p>
            <a:r>
              <a:rPr lang="en-US" sz="1400" b="1" dirty="0">
                <a:solidFill>
                  <a:srgbClr val="FF0000"/>
                </a:solidFill>
                <a:latin typeface="Tahoma" pitchFamily="34" charset="0"/>
                <a:ea typeface="Tahoma" pitchFamily="34" charset="0"/>
                <a:cs typeface="Tahoma" pitchFamily="34" charset="0"/>
              </a:rPr>
              <a:t>FIN, FUSH  scan on port 80</a:t>
            </a:r>
          </a:p>
          <a:p>
            <a:pPr>
              <a:lnSpc>
                <a:spcPct val="200000"/>
              </a:lnSpc>
            </a:pPr>
            <a:r>
              <a:rPr lang="en-US" sz="1200" dirty="0">
                <a:solidFill>
                  <a:schemeClr val="tx1"/>
                </a:solidFill>
                <a:latin typeface="Tahoma" pitchFamily="34" charset="0"/>
                <a:ea typeface="Tahoma" pitchFamily="34" charset="0"/>
                <a:cs typeface="Tahoma" pitchFamily="34" charset="0"/>
              </a:rPr>
              <a:t>Hping3 –F –P –U 10.0.0.25.-P 80</a:t>
            </a:r>
          </a:p>
        </p:txBody>
      </p:sp>
      <p:sp>
        <p:nvSpPr>
          <p:cNvPr id="13" name="Rectangle 12"/>
          <p:cNvSpPr/>
          <p:nvPr/>
        </p:nvSpPr>
        <p:spPr>
          <a:xfrm>
            <a:off x="4758266" y="3429000"/>
            <a:ext cx="3496734" cy="685800"/>
          </a:xfrm>
          <a:prstGeom prst="rect">
            <a:avLst/>
          </a:prstGeom>
          <a:ln/>
          <a:effectLst>
            <a:outerShdw blurRad="57150" dist="38100" dir="5400000" algn="ctr" rotWithShape="0">
              <a:schemeClr val="accent1">
                <a:shade val="9000"/>
                <a:alpha val="48000"/>
                <a:satMod val="105000"/>
              </a:schemeClr>
            </a:outerShdw>
            <a:softEdge rad="12700"/>
          </a:effectLst>
        </p:spPr>
        <p:style>
          <a:lnRef idx="1">
            <a:schemeClr val="accent1"/>
          </a:lnRef>
          <a:fillRef idx="2">
            <a:schemeClr val="accent1"/>
          </a:fillRef>
          <a:effectRef idx="1">
            <a:schemeClr val="accent1"/>
          </a:effectRef>
          <a:fontRef idx="minor">
            <a:schemeClr val="dk1"/>
          </a:fontRef>
        </p:style>
        <p:txBody>
          <a:bodyPr rtlCol="0" anchor="t"/>
          <a:lstStyle/>
          <a:p>
            <a:r>
              <a:rPr lang="en-US" sz="1400" b="1" dirty="0">
                <a:solidFill>
                  <a:srgbClr val="FF0000"/>
                </a:solidFill>
                <a:latin typeface="Tahoma" pitchFamily="34" charset="0"/>
                <a:ea typeface="Tahoma" pitchFamily="34" charset="0"/>
                <a:cs typeface="Tahoma" pitchFamily="34" charset="0"/>
              </a:rPr>
              <a:t>Scan entire subnet for live host</a:t>
            </a:r>
          </a:p>
          <a:p>
            <a:pPr>
              <a:lnSpc>
                <a:spcPct val="200000"/>
              </a:lnSpc>
            </a:pPr>
            <a:r>
              <a:rPr lang="en-US" sz="1200" dirty="0">
                <a:solidFill>
                  <a:schemeClr val="tx1"/>
                </a:solidFill>
                <a:latin typeface="Tahoma" pitchFamily="34" charset="0"/>
                <a:ea typeface="Tahoma" pitchFamily="34" charset="0"/>
                <a:cs typeface="Tahoma" pitchFamily="34" charset="0"/>
              </a:rPr>
              <a:t>Hping3 –F –P –U 10.0.0.25 –P 80</a:t>
            </a:r>
          </a:p>
        </p:txBody>
      </p:sp>
      <p:sp>
        <p:nvSpPr>
          <p:cNvPr id="14" name="Rectangle 13"/>
          <p:cNvSpPr/>
          <p:nvPr/>
        </p:nvSpPr>
        <p:spPr>
          <a:xfrm>
            <a:off x="4758268" y="4302337"/>
            <a:ext cx="3496733" cy="685800"/>
          </a:xfrm>
          <a:prstGeom prst="rect">
            <a:avLst/>
          </a:prstGeom>
          <a:ln/>
          <a:effectLst>
            <a:outerShdw blurRad="57150" dist="38100" dir="5400000" algn="ctr" rotWithShape="0">
              <a:schemeClr val="accent1">
                <a:shade val="9000"/>
                <a:alpha val="48000"/>
                <a:satMod val="105000"/>
              </a:schemeClr>
            </a:outerShdw>
            <a:softEdge rad="12700"/>
          </a:effectLst>
        </p:spPr>
        <p:style>
          <a:lnRef idx="1">
            <a:schemeClr val="accent1"/>
          </a:lnRef>
          <a:fillRef idx="2">
            <a:schemeClr val="accent1"/>
          </a:fillRef>
          <a:effectRef idx="1">
            <a:schemeClr val="accent1"/>
          </a:effectRef>
          <a:fontRef idx="minor">
            <a:schemeClr val="dk1"/>
          </a:fontRef>
        </p:style>
        <p:txBody>
          <a:bodyPr rtlCol="0" anchor="t"/>
          <a:lstStyle/>
          <a:p>
            <a:r>
              <a:rPr lang="en-US" sz="1200" b="1" dirty="0">
                <a:solidFill>
                  <a:srgbClr val="FF0000"/>
                </a:solidFill>
                <a:latin typeface="Tahoma" pitchFamily="34" charset="0"/>
                <a:ea typeface="Tahoma" pitchFamily="34" charset="0"/>
                <a:cs typeface="Tahoma" pitchFamily="34" charset="0"/>
              </a:rPr>
              <a:t>Intercept all traffic containing HTTP signal</a:t>
            </a:r>
          </a:p>
          <a:p>
            <a:pPr>
              <a:lnSpc>
                <a:spcPct val="200000"/>
              </a:lnSpc>
            </a:pPr>
            <a:r>
              <a:rPr lang="en-US" sz="1200" dirty="0">
                <a:solidFill>
                  <a:schemeClr val="tx1"/>
                </a:solidFill>
                <a:latin typeface="Tahoma" pitchFamily="34" charset="0"/>
                <a:ea typeface="Tahoma" pitchFamily="34" charset="0"/>
                <a:cs typeface="Tahoma" pitchFamily="34" charset="0"/>
              </a:rPr>
              <a:t>Hping3 -9 HTTP –I eth0</a:t>
            </a:r>
          </a:p>
        </p:txBody>
      </p:sp>
      <p:sp>
        <p:nvSpPr>
          <p:cNvPr id="15" name="Rectangle 14"/>
          <p:cNvSpPr/>
          <p:nvPr/>
        </p:nvSpPr>
        <p:spPr>
          <a:xfrm>
            <a:off x="4758267" y="5314950"/>
            <a:ext cx="3472123" cy="685800"/>
          </a:xfrm>
          <a:prstGeom prst="rect">
            <a:avLst/>
          </a:prstGeom>
          <a:ln/>
          <a:effectLst>
            <a:outerShdw blurRad="57150" dist="38100" dir="5400000" algn="ctr" rotWithShape="0">
              <a:schemeClr val="accent1">
                <a:shade val="9000"/>
                <a:alpha val="48000"/>
                <a:satMod val="105000"/>
              </a:schemeClr>
            </a:outerShdw>
            <a:softEdge rad="12700"/>
          </a:effectLst>
        </p:spPr>
        <p:style>
          <a:lnRef idx="1">
            <a:schemeClr val="accent1"/>
          </a:lnRef>
          <a:fillRef idx="2">
            <a:schemeClr val="accent1"/>
          </a:fillRef>
          <a:effectRef idx="1">
            <a:schemeClr val="accent1"/>
          </a:effectRef>
          <a:fontRef idx="minor">
            <a:schemeClr val="dk1"/>
          </a:fontRef>
        </p:style>
        <p:txBody>
          <a:bodyPr rtlCol="0" anchor="t"/>
          <a:lstStyle/>
          <a:p>
            <a:r>
              <a:rPr lang="en-US" sz="1400" b="1" dirty="0">
                <a:solidFill>
                  <a:srgbClr val="FF0000"/>
                </a:solidFill>
                <a:latin typeface="Tahoma" pitchFamily="34" charset="0"/>
                <a:ea typeface="Tahoma" pitchFamily="34" charset="0"/>
                <a:cs typeface="Tahoma" pitchFamily="34" charset="0"/>
              </a:rPr>
              <a:t>SYN flooding a victim</a:t>
            </a:r>
          </a:p>
          <a:p>
            <a:pPr>
              <a:lnSpc>
                <a:spcPct val="200000"/>
              </a:lnSpc>
            </a:pPr>
            <a:r>
              <a:rPr lang="en-US" sz="1050" dirty="0">
                <a:solidFill>
                  <a:schemeClr val="tx1"/>
                </a:solidFill>
                <a:latin typeface="Tahoma" pitchFamily="34" charset="0"/>
                <a:ea typeface="Tahoma" pitchFamily="34" charset="0"/>
                <a:cs typeface="Tahoma" pitchFamily="34" charset="0"/>
              </a:rPr>
              <a:t>Hping3 –S 192.168.1.1 –a 192.168.1.254 –p 22 --flood</a:t>
            </a:r>
          </a:p>
        </p:txBody>
      </p:sp>
      <p:sp>
        <p:nvSpPr>
          <p:cNvPr id="6" name="Rectangle 5"/>
          <p:cNvSpPr/>
          <p:nvPr/>
        </p:nvSpPr>
        <p:spPr>
          <a:xfrm>
            <a:off x="0" y="1501140"/>
            <a:ext cx="762000" cy="685800"/>
          </a:xfrm>
          <a:prstGeom prst="rect">
            <a:avLst/>
          </a:prstGeom>
          <a:ln/>
          <a:effectLst>
            <a:outerShdw blurRad="57150" dist="38100" dir="5400000" algn="ctr" rotWithShape="0">
              <a:schemeClr val="accent2">
                <a:shade val="9000"/>
                <a:alpha val="48000"/>
                <a:satMod val="105000"/>
              </a:schemeClr>
            </a:outerShdw>
            <a:softEdge rad="12700"/>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a:p>
        </p:txBody>
      </p:sp>
      <p:sp>
        <p:nvSpPr>
          <p:cNvPr id="18" name="Rectangle 17"/>
          <p:cNvSpPr/>
          <p:nvPr/>
        </p:nvSpPr>
        <p:spPr>
          <a:xfrm>
            <a:off x="8382000" y="1504950"/>
            <a:ext cx="762000" cy="685800"/>
          </a:xfrm>
          <a:prstGeom prst="rect">
            <a:avLst/>
          </a:prstGeom>
          <a:ln/>
          <a:effectLst>
            <a:outerShdw blurRad="57150" dist="38100" dir="5400000" algn="ctr" rotWithShape="0">
              <a:schemeClr val="accent2">
                <a:shade val="9000"/>
                <a:alpha val="48000"/>
                <a:satMod val="105000"/>
              </a:schemeClr>
            </a:outerShdw>
            <a:softEdge rad="12700"/>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a:p>
        </p:txBody>
      </p:sp>
      <p:sp>
        <p:nvSpPr>
          <p:cNvPr id="19" name="Rectangle 18"/>
          <p:cNvSpPr/>
          <p:nvPr/>
        </p:nvSpPr>
        <p:spPr>
          <a:xfrm>
            <a:off x="0" y="2438400"/>
            <a:ext cx="762000" cy="685800"/>
          </a:xfrm>
          <a:prstGeom prst="rect">
            <a:avLst/>
          </a:prstGeom>
          <a:solidFill>
            <a:srgbClr val="00FF00"/>
          </a:solidFill>
          <a:ln>
            <a:noFill/>
          </a:ln>
          <a:effectLst>
            <a:outerShdw blurRad="57150" dist="38100" dir="5400000" algn="ctr" rotWithShape="0">
              <a:schemeClr val="accent2">
                <a:shade val="9000"/>
                <a:alpha val="48000"/>
                <a:satMod val="105000"/>
              </a:schemeClr>
            </a:outerShdw>
            <a:softEdge rad="12700"/>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a:p>
        </p:txBody>
      </p:sp>
      <p:sp>
        <p:nvSpPr>
          <p:cNvPr id="20" name="Rectangle 19"/>
          <p:cNvSpPr/>
          <p:nvPr/>
        </p:nvSpPr>
        <p:spPr>
          <a:xfrm>
            <a:off x="0" y="3429000"/>
            <a:ext cx="762000" cy="685800"/>
          </a:xfrm>
          <a:prstGeom prst="rect">
            <a:avLst/>
          </a:prstGeom>
          <a:solidFill>
            <a:srgbClr val="FFFF00"/>
          </a:solidFill>
          <a:ln/>
          <a:effectLst>
            <a:outerShdw blurRad="57150" dist="38100" dir="5400000" algn="ctr" rotWithShape="0">
              <a:schemeClr val="accent2">
                <a:shade val="9000"/>
                <a:alpha val="48000"/>
                <a:satMod val="105000"/>
              </a:schemeClr>
            </a:outerShdw>
            <a:softEdge rad="12700"/>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a:p>
        </p:txBody>
      </p:sp>
      <p:sp>
        <p:nvSpPr>
          <p:cNvPr id="21" name="Rectangle 20"/>
          <p:cNvSpPr/>
          <p:nvPr/>
        </p:nvSpPr>
        <p:spPr>
          <a:xfrm>
            <a:off x="8528" y="4316730"/>
            <a:ext cx="762000" cy="685800"/>
          </a:xfrm>
          <a:prstGeom prst="rect">
            <a:avLst/>
          </a:prstGeom>
          <a:solidFill>
            <a:srgbClr val="FF0000"/>
          </a:solidFill>
          <a:ln>
            <a:noFill/>
          </a:ln>
          <a:effectLst>
            <a:outerShdw blurRad="57150" dist="38100" dir="5400000" algn="ctr" rotWithShape="0">
              <a:schemeClr val="accent2">
                <a:shade val="9000"/>
                <a:alpha val="48000"/>
                <a:satMod val="105000"/>
              </a:schemeClr>
            </a:outerShdw>
            <a:softEdge rad="12700"/>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a:p>
        </p:txBody>
      </p:sp>
      <p:sp>
        <p:nvSpPr>
          <p:cNvPr id="22" name="Rectangle 21"/>
          <p:cNvSpPr/>
          <p:nvPr/>
        </p:nvSpPr>
        <p:spPr>
          <a:xfrm>
            <a:off x="0" y="5314950"/>
            <a:ext cx="762000" cy="685800"/>
          </a:xfrm>
          <a:prstGeom prst="rect">
            <a:avLst/>
          </a:prstGeom>
          <a:solidFill>
            <a:srgbClr val="7030A0"/>
          </a:solidFill>
          <a:ln/>
          <a:effectLst>
            <a:outerShdw blurRad="57150" dist="38100" dir="5400000" algn="ctr" rotWithShape="0">
              <a:schemeClr val="accent2">
                <a:shade val="9000"/>
                <a:alpha val="48000"/>
                <a:satMod val="105000"/>
              </a:schemeClr>
            </a:outerShdw>
            <a:softEdge rad="12700"/>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a:p>
        </p:txBody>
      </p:sp>
      <p:sp>
        <p:nvSpPr>
          <p:cNvPr id="23" name="Rectangle 22"/>
          <p:cNvSpPr/>
          <p:nvPr/>
        </p:nvSpPr>
        <p:spPr>
          <a:xfrm>
            <a:off x="8381999" y="5326235"/>
            <a:ext cx="762000" cy="685800"/>
          </a:xfrm>
          <a:prstGeom prst="rect">
            <a:avLst/>
          </a:prstGeom>
          <a:solidFill>
            <a:srgbClr val="7030A0"/>
          </a:solidFill>
          <a:ln/>
          <a:effectLst>
            <a:outerShdw blurRad="57150" dist="38100" dir="5400000" algn="ctr" rotWithShape="0">
              <a:schemeClr val="accent2">
                <a:shade val="9000"/>
                <a:alpha val="48000"/>
                <a:satMod val="105000"/>
              </a:schemeClr>
            </a:outerShdw>
            <a:softEdge rad="12700"/>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a:p>
        </p:txBody>
      </p:sp>
      <p:sp>
        <p:nvSpPr>
          <p:cNvPr id="24" name="Rectangle 23"/>
          <p:cNvSpPr/>
          <p:nvPr/>
        </p:nvSpPr>
        <p:spPr>
          <a:xfrm>
            <a:off x="8382000" y="4316730"/>
            <a:ext cx="762000" cy="685800"/>
          </a:xfrm>
          <a:prstGeom prst="rect">
            <a:avLst/>
          </a:prstGeom>
          <a:solidFill>
            <a:srgbClr val="FF0000"/>
          </a:solidFill>
          <a:ln/>
          <a:effectLst>
            <a:outerShdw blurRad="57150" dist="38100" dir="5400000" algn="ctr" rotWithShape="0">
              <a:schemeClr val="accent2">
                <a:shade val="9000"/>
                <a:alpha val="48000"/>
                <a:satMod val="105000"/>
              </a:schemeClr>
            </a:outerShdw>
            <a:softEdge rad="12700"/>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a:p>
        </p:txBody>
      </p:sp>
      <p:sp>
        <p:nvSpPr>
          <p:cNvPr id="25" name="Rectangle 24"/>
          <p:cNvSpPr/>
          <p:nvPr/>
        </p:nvSpPr>
        <p:spPr>
          <a:xfrm>
            <a:off x="8382000" y="3429000"/>
            <a:ext cx="762000" cy="685800"/>
          </a:xfrm>
          <a:prstGeom prst="rect">
            <a:avLst/>
          </a:prstGeom>
          <a:solidFill>
            <a:srgbClr val="FFFF00"/>
          </a:solidFill>
          <a:ln/>
          <a:effectLst>
            <a:outerShdw blurRad="57150" dist="38100" dir="5400000" algn="ctr" rotWithShape="0">
              <a:schemeClr val="accent2">
                <a:shade val="9000"/>
                <a:alpha val="48000"/>
                <a:satMod val="105000"/>
              </a:schemeClr>
            </a:outerShdw>
            <a:softEdge rad="12700"/>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a:p>
        </p:txBody>
      </p:sp>
      <p:sp>
        <p:nvSpPr>
          <p:cNvPr id="26" name="Rectangle 25"/>
          <p:cNvSpPr/>
          <p:nvPr/>
        </p:nvSpPr>
        <p:spPr>
          <a:xfrm>
            <a:off x="8382000" y="2438400"/>
            <a:ext cx="762000" cy="685800"/>
          </a:xfrm>
          <a:prstGeom prst="rect">
            <a:avLst/>
          </a:prstGeom>
          <a:solidFill>
            <a:srgbClr val="00FF00"/>
          </a:solidFill>
          <a:ln/>
          <a:effectLst>
            <a:outerShdw blurRad="57150" dist="38100" dir="5400000" algn="ctr" rotWithShape="0">
              <a:schemeClr val="accent2">
                <a:shade val="9000"/>
                <a:alpha val="48000"/>
                <a:satMod val="105000"/>
              </a:schemeClr>
            </a:outerShdw>
            <a:softEdge rad="12700"/>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58" y="3417912"/>
            <a:ext cx="746270" cy="710353"/>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365831" y="3417912"/>
            <a:ext cx="794339" cy="710353"/>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8899" y="1413321"/>
            <a:ext cx="877837" cy="869058"/>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456756"/>
            <a:ext cx="773514" cy="693069"/>
          </a:xfrm>
          <a:prstGeom prst="rect">
            <a:avLst/>
          </a:prstGeom>
        </p:spPr>
      </p:pic>
      <p:pic>
        <p:nvPicPr>
          <p:cNvPr id="2055" name="Picture 7" descr="https://upload.wikimedia.org/wikipedia/commons/thumb/d/d7/Desktop_computer_clipart_-_Yellow_theme.svg/281px-Desktop_computer_clipart_-_Yellow_theme.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58" y="4368288"/>
            <a:ext cx="684999" cy="6342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24026" y="4226137"/>
            <a:ext cx="1025633" cy="838200"/>
          </a:xfrm>
          <a:prstGeom prst="rect">
            <a:avLst/>
          </a:prstGeom>
          <a:effectLst>
            <a:softEdge rad="12700"/>
          </a:effectLst>
        </p:spPr>
      </p:pic>
      <p:pic>
        <p:nvPicPr>
          <p:cNvPr id="2063" name="Picture 15" descr="Du học Canada - Hoạt hình máy tính (Computer Animation) - Sheridan College  | du hoc Duy Tâ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27241" y="5367383"/>
            <a:ext cx="671516" cy="671516"/>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descr="Tường Lửa [FireWall] Là Gì - Tính Năng Của FireWall | VinaHost.V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20" y="5326236"/>
            <a:ext cx="725990" cy="70298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77561" y="2513336"/>
            <a:ext cx="570879" cy="535928"/>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85" name="Picture 3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200" y="1532696"/>
            <a:ext cx="609600" cy="605367"/>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85864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087"/>
            <a:ext cx="9144000" cy="534888"/>
          </a:xfrm>
          <a:solidFill>
            <a:schemeClr val="bg1"/>
          </a:solidFill>
          <a:ln w="19050">
            <a:noFill/>
          </a:ln>
          <a:effectLst/>
        </p:spPr>
        <p:txBody>
          <a:bodyPr/>
          <a:lstStyle/>
          <a:p>
            <a:r>
              <a:rPr lang="en-US" sz="3200" dirty="0" err="1"/>
              <a:t>NetScanningTools</a:t>
            </a:r>
            <a:r>
              <a:rPr lang="en-US" sz="3200" dirty="0"/>
              <a:t> Pro</a:t>
            </a:r>
          </a:p>
        </p:txBody>
      </p:sp>
      <p:sp>
        <p:nvSpPr>
          <p:cNvPr id="3" name="Slide Number Placeholder 2"/>
          <p:cNvSpPr>
            <a:spLocks noGrp="1"/>
          </p:cNvSpPr>
          <p:nvPr>
            <p:ph type="sldNum" sz="quarter" idx="12"/>
          </p:nvPr>
        </p:nvSpPr>
        <p:spPr>
          <a:xfrm>
            <a:off x="8592686" y="5651082"/>
            <a:ext cx="382960" cy="242136"/>
          </a:xfrm>
          <a:solidFill>
            <a:schemeClr val="accent1"/>
          </a:solidFill>
          <a:effectLst/>
        </p:spPr>
        <p:txBody>
          <a:bodyPr/>
          <a:lstStyle/>
          <a:p>
            <a:fld id="{3E15BD7C-E074-4D4A-84C3-500EE5B9C190}" type="slidenum">
              <a:rPr lang="ru-RU" sz="2400"/>
              <a:pPr/>
              <a:t>83</a:t>
            </a:fld>
            <a:endParaRPr lang="ru-RU" dirty="0"/>
          </a:p>
        </p:txBody>
      </p:sp>
      <p:sp>
        <p:nvSpPr>
          <p:cNvPr id="4" name="Rectangle 3"/>
          <p:cNvSpPr/>
          <p:nvPr/>
        </p:nvSpPr>
        <p:spPr>
          <a:xfrm>
            <a:off x="76200" y="1524000"/>
            <a:ext cx="4419600" cy="1905000"/>
          </a:xfrm>
          <a:prstGeom prst="rect">
            <a:avLst/>
          </a:prstGeom>
          <a:solidFill>
            <a:schemeClr val="bg1"/>
          </a:solidFill>
          <a:ln/>
          <a:effectLst>
            <a:outerShdw blurRad="50800" dist="38100" dir="8100000" algn="tr" rotWithShape="0">
              <a:prstClr val="black">
                <a:alpha val="40000"/>
              </a:prstClr>
            </a:outerShdw>
            <a:softEdge rad="31750"/>
          </a:effectLst>
        </p:spPr>
        <p:style>
          <a:lnRef idx="1">
            <a:schemeClr val="accent5"/>
          </a:lnRef>
          <a:fillRef idx="2">
            <a:schemeClr val="accent5"/>
          </a:fillRef>
          <a:effectRef idx="1">
            <a:schemeClr val="accent5"/>
          </a:effectRef>
          <a:fontRef idx="minor">
            <a:schemeClr val="dk1"/>
          </a:fontRef>
        </p:style>
        <p:txBody>
          <a:bodyPr rtlCol="0" anchor="ctr"/>
          <a:lstStyle/>
          <a:p>
            <a:pPr marL="285750" indent="-285750">
              <a:buFont typeface="Arial" pitchFamily="34" charset="0"/>
              <a:buChar char="•"/>
            </a:pPr>
            <a:r>
              <a:rPr lang="en-US" dirty="0" err="1">
                <a:latin typeface="Tahoma" pitchFamily="34" charset="0"/>
                <a:ea typeface="Tahoma" pitchFamily="34" charset="0"/>
                <a:cs typeface="Tahoma" pitchFamily="34" charset="0"/>
              </a:rPr>
              <a:t>Ứng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dụng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thu</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thập</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thông</a:t>
            </a:r>
            <a:r>
              <a:rPr lang="en-US" dirty="0">
                <a:latin typeface="Tahoma" pitchFamily="34" charset="0"/>
                <a:ea typeface="Tahoma" pitchFamily="34" charset="0"/>
                <a:cs typeface="Tahoma" pitchFamily="34" charset="0"/>
              </a:rPr>
              <a:t> tin, </a:t>
            </a:r>
            <a:r>
              <a:rPr lang="en-US" dirty="0" err="1">
                <a:solidFill>
                  <a:srgbClr val="FF0000"/>
                </a:solidFill>
                <a:latin typeface="Tahoma" pitchFamily="34" charset="0"/>
                <a:ea typeface="Tahoma" pitchFamily="34" charset="0"/>
                <a:cs typeface="Tahoma" pitchFamily="34" charset="0"/>
              </a:rPr>
              <a:t>xử</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lý</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sự</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cố</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mạng</a:t>
            </a:r>
            <a:r>
              <a:rPr lang="en-US" dirty="0">
                <a:solidFill>
                  <a:srgbClr val="FF0000"/>
                </a:solidFill>
                <a:latin typeface="Tahoma" pitchFamily="34" charset="0"/>
                <a:ea typeface="Tahoma" pitchFamily="34" charset="0"/>
                <a:cs typeface="Tahoma" pitchFamily="34" charset="0"/>
              </a:rPr>
              <a:t>, </a:t>
            </a:r>
            <a:r>
              <a:rPr lang="vi-VN" dirty="0">
                <a:solidFill>
                  <a:srgbClr val="FF0000"/>
                </a:solidFill>
                <a:latin typeface="Tahoma" pitchFamily="34" charset="0"/>
                <a:ea typeface="Tahoma" pitchFamily="34" charset="0"/>
                <a:cs typeface="Tahoma" pitchFamily="34" charset="0"/>
              </a:rPr>
              <a:t>đ</a:t>
            </a:r>
            <a:r>
              <a:rPr lang="en-US" dirty="0" err="1">
                <a:solidFill>
                  <a:srgbClr val="FF0000"/>
                </a:solidFill>
                <a:latin typeface="Tahoma" pitchFamily="34" charset="0"/>
                <a:ea typeface="Tahoma" pitchFamily="34" charset="0"/>
                <a:cs typeface="Tahoma" pitchFamily="34" charset="0"/>
              </a:rPr>
              <a:t>iều</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khiển</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chuẩn</a:t>
            </a:r>
            <a:r>
              <a:rPr lang="en-US" dirty="0">
                <a:solidFill>
                  <a:srgbClr val="FF0000"/>
                </a:solidFill>
                <a:latin typeface="Tahoma" pitchFamily="34" charset="0"/>
                <a:ea typeface="Tahoma" pitchFamily="34" charset="0"/>
                <a:cs typeface="Tahoma" pitchFamily="34" charset="0"/>
              </a:rPr>
              <a:t> </a:t>
            </a:r>
            <a:r>
              <a:rPr lang="vi-VN" dirty="0">
                <a:solidFill>
                  <a:srgbClr val="FF0000"/>
                </a:solidFill>
                <a:latin typeface="Tahoma" pitchFamily="34" charset="0"/>
                <a:ea typeface="Tahoma" pitchFamily="34" charset="0"/>
                <a:cs typeface="Tahoma" pitchFamily="34" charset="0"/>
              </a:rPr>
              <a:t>đoán</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thành</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phần</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mạng</a:t>
            </a:r>
            <a:endParaRPr lang="en-US" dirty="0">
              <a:solidFill>
                <a:srgbClr val="FF0000"/>
              </a:solidFill>
              <a:latin typeface="Tahoma" pitchFamily="34" charset="0"/>
              <a:ea typeface="Tahoma" pitchFamily="34" charset="0"/>
              <a:cs typeface="Tahoma" pitchFamily="34" charset="0"/>
            </a:endParaRPr>
          </a:p>
          <a:p>
            <a:pPr marL="285750" indent="-285750">
              <a:buFont typeface="Arial" pitchFamily="34" charset="0"/>
              <a:buChar char="•"/>
            </a:pP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cụ</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kiểm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tra</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tập</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chung</a:t>
            </a:r>
            <a:r>
              <a:rPr lang="en-US" dirty="0">
                <a:latin typeface="Tahoma" pitchFamily="34" charset="0"/>
                <a:ea typeface="Tahoma" pitchFamily="34" charset="0"/>
                <a:cs typeface="Tahoma" pitchFamily="34" charset="0"/>
              </a:rPr>
              <a:t> </a:t>
            </a:r>
            <a:r>
              <a:rPr lang="en-US" dirty="0">
                <a:solidFill>
                  <a:srgbClr val="FF0000"/>
                </a:solidFill>
                <a:latin typeface="Tahoma" pitchFamily="34" charset="0"/>
                <a:ea typeface="Tahoma" pitchFamily="34" charset="0"/>
                <a:cs typeface="Tahoma" pitchFamily="34" charset="0"/>
              </a:rPr>
              <a:t>IPv4/v6, </a:t>
            </a:r>
            <a:r>
              <a:rPr lang="en-US" dirty="0" err="1">
                <a:solidFill>
                  <a:srgbClr val="FF0000"/>
                </a:solidFill>
                <a:latin typeface="Tahoma" pitchFamily="34" charset="0"/>
                <a:ea typeface="Tahoma" pitchFamily="34" charset="0"/>
                <a:cs typeface="Tahoma" pitchFamily="34" charset="0"/>
              </a:rPr>
              <a:t>tên</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miền</a:t>
            </a:r>
            <a:r>
              <a:rPr lang="en-US" dirty="0">
                <a:solidFill>
                  <a:srgbClr val="FF0000"/>
                </a:solidFill>
                <a:latin typeface="Tahoma" pitchFamily="34" charset="0"/>
                <a:ea typeface="Tahoma" pitchFamily="34" charset="0"/>
                <a:cs typeface="Tahoma" pitchFamily="34" charset="0"/>
              </a:rPr>
              <a:t>, email, URL </a:t>
            </a:r>
            <a:r>
              <a:rPr lang="en-US" dirty="0" err="1">
                <a:solidFill>
                  <a:schemeClr val="tx1"/>
                </a:solidFill>
                <a:latin typeface="Tahoma" pitchFamily="34" charset="0"/>
                <a:ea typeface="Tahoma" pitchFamily="34" charset="0"/>
                <a:cs typeface="Tahoma" pitchFamily="34" charset="0"/>
              </a:rPr>
              <a:t>tự</a:t>
            </a:r>
            <a:r>
              <a:rPr lang="en-US" dirty="0">
                <a:solidFill>
                  <a:schemeClr val="tx1"/>
                </a:solidFill>
                <a:latin typeface="Tahoma" pitchFamily="34" charset="0"/>
                <a:ea typeface="Tahoma" pitchFamily="34" charset="0"/>
                <a:cs typeface="Tahoma" pitchFamily="34" charset="0"/>
              </a:rPr>
              <a:t> </a:t>
            </a:r>
            <a:r>
              <a:rPr lang="vi-VN" dirty="0">
                <a:solidFill>
                  <a:schemeClr val="tx1"/>
                </a:solidFill>
                <a:latin typeface="Tahoma" pitchFamily="34" charset="0"/>
                <a:ea typeface="Tahoma" pitchFamily="34" charset="0"/>
                <a:cs typeface="Tahoma" pitchFamily="34" charset="0"/>
              </a:rPr>
              <a:t>độ</a:t>
            </a:r>
            <a:r>
              <a:rPr lang="en-US" dirty="0" err="1">
                <a:solidFill>
                  <a:schemeClr val="tx1"/>
                </a:solidFill>
                <a:latin typeface="Tahoma" pitchFamily="34" charset="0"/>
                <a:ea typeface="Tahoma" pitchFamily="34" charset="0"/>
                <a:cs typeface="Tahoma" pitchFamily="34" charset="0"/>
              </a:rPr>
              <a:t>ng</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hoặc</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thủ</a:t>
            </a:r>
            <a:r>
              <a:rPr lang="en-US" dirty="0">
                <a:solidFill>
                  <a:schemeClr val="tx1"/>
                </a:solidFill>
                <a:latin typeface="Tahoma" pitchFamily="34" charset="0"/>
                <a:ea typeface="Tahoma" pitchFamily="34" charset="0"/>
                <a:cs typeface="Tahoma" pitchFamily="34" charset="0"/>
              </a:rPr>
              <a:t> </a:t>
            </a:r>
            <a:r>
              <a:rPr lang="en-US" dirty="0" err="1">
                <a:solidFill>
                  <a:schemeClr val="tx1"/>
                </a:solidFill>
                <a:latin typeface="Tahoma" pitchFamily="34" charset="0"/>
                <a:ea typeface="Tahoma" pitchFamily="34" charset="0"/>
                <a:cs typeface="Tahoma" pitchFamily="34" charset="0"/>
              </a:rPr>
              <a:t>công</a:t>
            </a:r>
            <a:endParaRPr lang="en-US" dirty="0">
              <a:solidFill>
                <a:schemeClr val="tx1"/>
              </a:solidFill>
              <a:latin typeface="Tahoma" pitchFamily="34" charset="0"/>
              <a:ea typeface="Tahoma" pitchFamily="34" charset="0"/>
              <a:cs typeface="Tahoma" pitchFamily="34" charset="0"/>
            </a:endParaRPr>
          </a:p>
        </p:txBody>
      </p:sp>
      <p:sp>
        <p:nvSpPr>
          <p:cNvPr id="5" name="Rectangle 4"/>
          <p:cNvSpPr/>
          <p:nvPr/>
        </p:nvSpPr>
        <p:spPr>
          <a:xfrm>
            <a:off x="73270" y="3505200"/>
            <a:ext cx="4530969" cy="2266950"/>
          </a:xfrm>
          <a:prstGeom prst="rect">
            <a:avLst/>
          </a:prstGeom>
          <a:solidFill>
            <a:schemeClr val="bg1"/>
          </a:solidFill>
          <a:ln/>
          <a:effectLst>
            <a:outerShdw blurRad="50800" dist="38100" dir="8100000" algn="tr" rotWithShape="0">
              <a:prstClr val="black">
                <a:alpha val="40000"/>
              </a:prstClr>
            </a:outerShdw>
            <a:softEdge rad="31750"/>
          </a:effectLst>
        </p:spPr>
        <p:style>
          <a:lnRef idx="1">
            <a:schemeClr val="accent5"/>
          </a:lnRef>
          <a:fillRef idx="2">
            <a:schemeClr val="accent5"/>
          </a:fillRef>
          <a:effectRef idx="1">
            <a:schemeClr val="accent5"/>
          </a:effectRef>
          <a:fontRef idx="minor">
            <a:schemeClr val="dk1"/>
          </a:fontRef>
        </p:style>
        <p:txBody>
          <a:bodyPr rtlCol="0" anchor="ctr"/>
          <a:lstStyle/>
          <a:p>
            <a:pPr marL="285750" indent="-285750">
              <a:buFont typeface="Wingdings" pitchFamily="2" charset="2"/>
              <a:buChar char="q"/>
            </a:pPr>
            <a:r>
              <a:rPr lang="en-US" b="1" dirty="0" err="1">
                <a:latin typeface="Tahoma" pitchFamily="34" charset="0"/>
                <a:ea typeface="Tahoma" pitchFamily="34" charset="0"/>
                <a:cs typeface="Tahoma" pitchFamily="34" charset="0"/>
              </a:rPr>
              <a:t>SuperScan</a:t>
            </a:r>
            <a:r>
              <a:rPr lang="en-US" dirty="0">
                <a:latin typeface="Tahoma" pitchFamily="34" charset="0"/>
                <a:ea typeface="Tahoma" pitchFamily="34" charset="0"/>
                <a:cs typeface="Tahoma" pitchFamily="34" charset="0"/>
              </a:rPr>
              <a:t> </a:t>
            </a:r>
            <a:r>
              <a:rPr lang="en-US" i="1" dirty="0">
                <a:solidFill>
                  <a:schemeClr val="tx2">
                    <a:lumMod val="60000"/>
                    <a:lumOff val="40000"/>
                  </a:schemeClr>
                </a:solidFill>
                <a:latin typeface="Tahoma" pitchFamily="34" charset="0"/>
                <a:ea typeface="Tahoma" pitchFamily="34" charset="0"/>
                <a:cs typeface="Tahoma" pitchFamily="34" charset="0"/>
              </a:rPr>
              <a:t>(https://www.mcafee.com)</a:t>
            </a:r>
          </a:p>
          <a:p>
            <a:pPr marL="285750" indent="-285750">
              <a:buFont typeface="Wingdings" pitchFamily="2" charset="2"/>
              <a:buChar char="q"/>
            </a:pPr>
            <a:r>
              <a:rPr lang="en-US" b="1" dirty="0">
                <a:latin typeface="Tahoma" pitchFamily="34" charset="0"/>
                <a:ea typeface="Tahoma" pitchFamily="34" charset="0"/>
                <a:cs typeface="Tahoma" pitchFamily="34" charset="0"/>
              </a:rPr>
              <a:t>PRT Network Monitor</a:t>
            </a:r>
            <a:r>
              <a:rPr lang="en-US" dirty="0">
                <a:latin typeface="Tahoma" pitchFamily="34" charset="0"/>
                <a:ea typeface="Tahoma" pitchFamily="34" charset="0"/>
                <a:cs typeface="Tahoma" pitchFamily="34" charset="0"/>
              </a:rPr>
              <a:t> </a:t>
            </a:r>
            <a:r>
              <a:rPr lang="en-US" i="1" dirty="0">
                <a:solidFill>
                  <a:schemeClr val="tx2">
                    <a:lumMod val="60000"/>
                    <a:lumOff val="40000"/>
                  </a:schemeClr>
                </a:solidFill>
                <a:latin typeface="Tahoma" pitchFamily="34" charset="0"/>
                <a:ea typeface="Tahoma" pitchFamily="34" charset="0"/>
                <a:cs typeface="Tahoma" pitchFamily="34" charset="0"/>
              </a:rPr>
              <a:t>(https://www.paessler.com/)</a:t>
            </a:r>
          </a:p>
          <a:p>
            <a:pPr marL="285750" indent="-285750">
              <a:buFont typeface="Wingdings" pitchFamily="2" charset="2"/>
              <a:buChar char="q"/>
            </a:pPr>
            <a:r>
              <a:rPr lang="en-US" b="1" dirty="0" err="1">
                <a:latin typeface="Tahoma" pitchFamily="34" charset="0"/>
                <a:ea typeface="Tahoma" pitchFamily="34" charset="0"/>
                <a:cs typeface="Tahoma" pitchFamily="34" charset="0"/>
              </a:rPr>
              <a:t>NewT</a:t>
            </a:r>
            <a:r>
              <a:rPr lang="en-US" b="1" dirty="0">
                <a:latin typeface="Tahoma" pitchFamily="34" charset="0"/>
                <a:ea typeface="Tahoma" pitchFamily="34" charset="0"/>
                <a:cs typeface="Tahoma" pitchFamily="34" charset="0"/>
              </a:rPr>
              <a:t> </a:t>
            </a:r>
            <a:r>
              <a:rPr lang="en-US" b="1" dirty="0" err="1">
                <a:latin typeface="Tahoma" pitchFamily="34" charset="0"/>
                <a:ea typeface="Tahoma" pitchFamily="34" charset="0"/>
                <a:cs typeface="Tahoma" pitchFamily="34" charset="0"/>
              </a:rPr>
              <a:t>Professionnal</a:t>
            </a:r>
            <a:r>
              <a:rPr lang="en-US" b="1" dirty="0">
                <a:latin typeface="Tahoma" pitchFamily="34" charset="0"/>
                <a:ea typeface="Tahoma" pitchFamily="34" charset="0"/>
                <a:cs typeface="Tahoma" pitchFamily="34" charset="0"/>
              </a:rPr>
              <a:t> </a:t>
            </a:r>
            <a:r>
              <a:rPr lang="en-US" i="1" dirty="0">
                <a:solidFill>
                  <a:schemeClr val="tx2">
                    <a:lumMod val="60000"/>
                    <a:lumOff val="40000"/>
                  </a:schemeClr>
                </a:solidFill>
                <a:latin typeface="Tahoma" pitchFamily="34" charset="0"/>
                <a:ea typeface="Tahoma" pitchFamily="34" charset="0"/>
                <a:cs typeface="Tahoma" pitchFamily="34" charset="0"/>
              </a:rPr>
              <a:t>(https://www.komodolabs.com)</a:t>
            </a:r>
          </a:p>
          <a:p>
            <a:pPr marL="285750" indent="-285750">
              <a:buFont typeface="Wingdings" pitchFamily="2" charset="2"/>
              <a:buChar char="q"/>
            </a:pPr>
            <a:r>
              <a:rPr lang="en-US" b="1" dirty="0" err="1">
                <a:latin typeface="Tahoma" pitchFamily="34" charset="0"/>
                <a:ea typeface="Tahoma" pitchFamily="34" charset="0"/>
                <a:cs typeface="Tahoma" pitchFamily="34" charset="0"/>
              </a:rPr>
              <a:t>MegaPing</a:t>
            </a:r>
            <a:r>
              <a:rPr lang="en-US" b="1" dirty="0">
                <a:latin typeface="Tahoma" pitchFamily="34" charset="0"/>
                <a:ea typeface="Tahoma" pitchFamily="34" charset="0"/>
                <a:cs typeface="Tahoma" pitchFamily="34" charset="0"/>
              </a:rPr>
              <a:t> </a:t>
            </a:r>
            <a:r>
              <a:rPr lang="en-US" i="1" dirty="0">
                <a:solidFill>
                  <a:schemeClr val="tx2">
                    <a:lumMod val="60000"/>
                    <a:lumOff val="40000"/>
                  </a:schemeClr>
                </a:solidFill>
                <a:latin typeface="Tahoma" pitchFamily="34" charset="0"/>
                <a:ea typeface="Tahoma" pitchFamily="34" charset="0"/>
                <a:cs typeface="Tahoma" pitchFamily="34" charset="0"/>
              </a:rPr>
              <a:t>(http://www.magnetosoft.com)</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9" y="3657600"/>
            <a:ext cx="301870" cy="291808"/>
          </a:xfrm>
          <a:prstGeom prst="rect">
            <a:avLst/>
          </a:prstGeom>
          <a:solidFill>
            <a:schemeClr val="bg1"/>
          </a:solidFill>
          <a:ln>
            <a:noFill/>
          </a:ln>
          <a:effectLst>
            <a:outerShdw dist="35921" dir="2700000" algn="ctr" rotWithShape="0">
              <a:schemeClr val="bg2"/>
            </a:outerShdw>
            <a:softEdge rad="31750"/>
          </a:effectLs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980057"/>
            <a:ext cx="301869" cy="261620"/>
          </a:xfrm>
          <a:prstGeom prst="rect">
            <a:avLst/>
          </a:prstGeom>
          <a:solidFill>
            <a:schemeClr val="bg1"/>
          </a:solidFill>
          <a:ln>
            <a:noFill/>
          </a:ln>
          <a:effectLst>
            <a:outerShdw dist="35921" dir="2700000" algn="ctr" rotWithShape="0">
              <a:schemeClr val="bg2"/>
            </a:outerShdw>
            <a:softEdge rad="31750"/>
          </a:effectLs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69" y="4514850"/>
            <a:ext cx="304800" cy="247650"/>
          </a:xfrm>
          <a:prstGeom prst="rect">
            <a:avLst/>
          </a:prstGeom>
          <a:solidFill>
            <a:schemeClr val="bg1"/>
          </a:solidFill>
          <a:ln>
            <a:noFill/>
          </a:ln>
          <a:effectLst>
            <a:outerShdw dist="35921" dir="2700000" algn="ctr" rotWithShape="0">
              <a:schemeClr val="bg2"/>
            </a:outerShdw>
            <a:softEdge rad="31750"/>
          </a:effectLs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543050"/>
            <a:ext cx="4455026" cy="3937000"/>
          </a:xfrm>
          <a:prstGeom prst="rect">
            <a:avLst/>
          </a:prstGeom>
          <a:solidFill>
            <a:schemeClr val="bg1"/>
          </a:solidFill>
          <a:ln>
            <a:noFill/>
          </a:ln>
          <a:effectLst>
            <a:outerShdw dist="35921" dir="2700000" algn="ctr" rotWithShape="0">
              <a:schemeClr val="bg2"/>
            </a:outerShdw>
          </a:effectLst>
          <a:extLst/>
        </p:spPr>
      </p:pic>
      <p:pic>
        <p:nvPicPr>
          <p:cNvPr id="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69" y="5071005"/>
            <a:ext cx="304800" cy="271535"/>
          </a:xfrm>
          <a:prstGeom prst="rect">
            <a:avLst/>
          </a:prstGeom>
          <a:solidFill>
            <a:schemeClr val="bg1"/>
          </a:solidFill>
          <a:ln>
            <a:noFill/>
          </a:ln>
          <a:effectLst>
            <a:outerShdw dist="35921" dir="2700000" algn="ctr" rotWithShape="0">
              <a:schemeClr val="bg2"/>
            </a:outerShdw>
            <a:softEdge rad="31750"/>
          </a:effectLst>
          <a:extLst/>
        </p:spPr>
      </p:pic>
    </p:spTree>
    <p:extLst>
      <p:ext uri="{BB962C8B-B14F-4D97-AF65-F5344CB8AC3E}">
        <p14:creationId xmlns:p14="http://schemas.microsoft.com/office/powerpoint/2010/main" val="8034121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val 3"/>
          <p:cNvSpPr/>
          <p:nvPr/>
        </p:nvSpPr>
        <p:spPr>
          <a:xfrm>
            <a:off x="1287780" y="22860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1</a:t>
            </a:r>
          </a:p>
        </p:txBody>
      </p:sp>
      <p:sp>
        <p:nvSpPr>
          <p:cNvPr id="6" name="Rounded Rectangle 5"/>
          <p:cNvSpPr/>
          <p:nvPr/>
        </p:nvSpPr>
        <p:spPr>
          <a:xfrm>
            <a:off x="1981200" y="22860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Các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cụ</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trên</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máy</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tính</a:t>
            </a:r>
            <a:endParaRPr lang="en-US" dirty="0">
              <a:latin typeface="Tahoma" pitchFamily="34" charset="0"/>
              <a:ea typeface="Tahoma" pitchFamily="34" charset="0"/>
              <a:cs typeface="Tahoma" pitchFamily="34" charset="0"/>
            </a:endParaRPr>
          </a:p>
        </p:txBody>
      </p:sp>
      <p:sp>
        <p:nvSpPr>
          <p:cNvPr id="7" name="Oval 6"/>
          <p:cNvSpPr/>
          <p:nvPr/>
        </p:nvSpPr>
        <p:spPr>
          <a:xfrm>
            <a:off x="1272540" y="2945130"/>
            <a:ext cx="457200" cy="457200"/>
          </a:xfrm>
          <a:prstGeom prst="ellipse">
            <a:avLst/>
          </a:prstGeom>
          <a:solidFill>
            <a:srgbClr val="00FF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2</a:t>
            </a:r>
          </a:p>
        </p:txBody>
      </p:sp>
      <p:sp>
        <p:nvSpPr>
          <p:cNvPr id="8" name="Rounded Rectangle 7"/>
          <p:cNvSpPr/>
          <p:nvPr/>
        </p:nvSpPr>
        <p:spPr>
          <a:xfrm>
            <a:off x="1981200" y="2945130"/>
            <a:ext cx="6096000" cy="457200"/>
          </a:xfrm>
          <a:prstGeom prst="roundRect">
            <a:avLst/>
          </a:prstGeom>
          <a:solidFill>
            <a:srgbClr val="00FF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Các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cụ</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trên</a:t>
            </a:r>
            <a:r>
              <a:rPr lang="en-US" dirty="0">
                <a:latin typeface="Tahoma" pitchFamily="34" charset="0"/>
                <a:ea typeface="Tahoma" pitchFamily="34" charset="0"/>
                <a:cs typeface="Tahoma" pitchFamily="34" charset="0"/>
              </a:rPr>
              <a:t> di </a:t>
            </a:r>
            <a:r>
              <a:rPr lang="vi-VN" dirty="0">
                <a:latin typeface="Tahoma" pitchFamily="34" charset="0"/>
                <a:ea typeface="Tahoma" pitchFamily="34" charset="0"/>
                <a:cs typeface="Tahoma" pitchFamily="34" charset="0"/>
              </a:rPr>
              <a:t>độ</a:t>
            </a:r>
            <a:r>
              <a:rPr lang="en-US" dirty="0" err="1">
                <a:latin typeface="Tahoma" pitchFamily="34" charset="0"/>
                <a:ea typeface="Tahoma" pitchFamily="34" charset="0"/>
                <a:cs typeface="Tahoma" pitchFamily="34" charset="0"/>
              </a:rPr>
              <a:t>ng</a:t>
            </a:r>
            <a:endParaRPr lang="en-US"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649015494"/>
      </p:ext>
    </p:extLst>
  </p:cSld>
  <p:clrMapOvr>
    <a:masterClrMapping/>
  </p:clrMapOvr>
  <p:transition spd="slow">
    <p:wip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836712"/>
            <a:ext cx="9220200" cy="534888"/>
          </a:xfrm>
          <a:solidFill>
            <a:schemeClr val="bg1"/>
          </a:solidFill>
          <a:ln w="19050">
            <a:solidFill>
              <a:schemeClr val="tx2">
                <a:lumMod val="60000"/>
                <a:lumOff val="40000"/>
              </a:schemeClr>
            </a:solidFill>
          </a:ln>
        </p:spPr>
        <p:txBody>
          <a:bodyPr/>
          <a:lstStyle/>
          <a:p>
            <a:r>
              <a:rPr lang="en-US" sz="3200" dirty="0" err="1"/>
              <a:t>Công</a:t>
            </a:r>
            <a:r>
              <a:rPr lang="en-US" sz="3200" dirty="0"/>
              <a:t> </a:t>
            </a:r>
            <a:r>
              <a:rPr lang="en-US" sz="3200" dirty="0" err="1"/>
              <a:t>cụ</a:t>
            </a:r>
            <a:r>
              <a:rPr lang="en-US" sz="3200" dirty="0"/>
              <a:t> </a:t>
            </a:r>
            <a:r>
              <a:rPr lang="en-US" sz="3200" dirty="0" err="1"/>
              <a:t>quét</a:t>
            </a:r>
            <a:r>
              <a:rPr lang="en-US" sz="3200" dirty="0"/>
              <a:t> </a:t>
            </a:r>
            <a:r>
              <a:rPr lang="en-US" sz="3200" dirty="0" err="1"/>
              <a:t>trên</a:t>
            </a:r>
            <a:r>
              <a:rPr lang="en-US" sz="3200" dirty="0"/>
              <a:t> di </a:t>
            </a:r>
            <a:r>
              <a:rPr lang="vi-VN" sz="3200" dirty="0"/>
              <a:t>độ</a:t>
            </a:r>
            <a:r>
              <a:rPr lang="en-US" sz="3200" dirty="0" err="1"/>
              <a:t>ng</a:t>
            </a:r>
            <a:endParaRPr lang="en-US" sz="3200" dirty="0"/>
          </a:p>
        </p:txBody>
      </p:sp>
      <p:sp>
        <p:nvSpPr>
          <p:cNvPr id="3" name="Slide Number Placeholder 2"/>
          <p:cNvSpPr>
            <a:spLocks noGrp="1"/>
          </p:cNvSpPr>
          <p:nvPr>
            <p:ph type="sldNum" sz="quarter" idx="12"/>
          </p:nvPr>
        </p:nvSpPr>
        <p:spPr>
          <a:xfrm>
            <a:off x="8547680" y="5637810"/>
            <a:ext cx="611560" cy="463116"/>
          </a:xfrm>
        </p:spPr>
        <p:txBody>
          <a:bodyPr/>
          <a:lstStyle/>
          <a:p>
            <a:fld id="{3E15BD7C-E074-4D4A-84C3-500EE5B9C190}" type="slidenum">
              <a:rPr lang="ru-RU" sz="1800"/>
              <a:pPr/>
              <a:t>85</a:t>
            </a:fld>
            <a:endParaRPr lang="ru-RU" dirty="0"/>
          </a:p>
        </p:txBody>
      </p:sp>
      <p:pic>
        <p:nvPicPr>
          <p:cNvPr id="2050" name="Picture 2" descr="No description availab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1" y="1596814"/>
            <a:ext cx="2332118" cy="4034604"/>
          </a:xfrm>
          <a:prstGeom prst="rect">
            <a:avLst/>
          </a:prstGeom>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440266" y="2438400"/>
            <a:ext cx="914400" cy="30480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TextBox 4"/>
          <p:cNvSpPr txBox="1"/>
          <p:nvPr/>
        </p:nvSpPr>
        <p:spPr>
          <a:xfrm>
            <a:off x="2960078" y="5631418"/>
            <a:ext cx="2257093" cy="369332"/>
          </a:xfrm>
          <a:prstGeom prst="rect">
            <a:avLst/>
          </a:prstGeom>
          <a:noFill/>
        </p:spPr>
        <p:txBody>
          <a:bodyPr wrap="none" rtlCol="0">
            <a:spAutoFit/>
          </a:bodyPr>
          <a:lstStyle/>
          <a:p>
            <a:r>
              <a:rPr lang="en-US" i="1" dirty="0">
                <a:solidFill>
                  <a:srgbClr val="FF0000"/>
                </a:solidFill>
              </a:rPr>
              <a:t>https://www.fing.com</a:t>
            </a:r>
          </a:p>
        </p:txBody>
      </p:sp>
      <p:sp>
        <p:nvSpPr>
          <p:cNvPr id="6" name="TextBox 5"/>
          <p:cNvSpPr txBox="1"/>
          <p:nvPr/>
        </p:nvSpPr>
        <p:spPr>
          <a:xfrm>
            <a:off x="377676" y="5637810"/>
            <a:ext cx="2186368" cy="369332"/>
          </a:xfrm>
          <a:prstGeom prst="rect">
            <a:avLst/>
          </a:prstGeom>
          <a:noFill/>
        </p:spPr>
        <p:txBody>
          <a:bodyPr wrap="none" rtlCol="0">
            <a:spAutoFit/>
          </a:bodyPr>
          <a:lstStyle/>
          <a:p>
            <a:r>
              <a:rPr lang="en-US" i="1" dirty="0">
                <a:solidFill>
                  <a:srgbClr val="FF0000"/>
                </a:solidFill>
              </a:rPr>
              <a:t>https://10base-t.com</a:t>
            </a:r>
          </a:p>
        </p:txBody>
      </p:sp>
      <p:sp>
        <p:nvSpPr>
          <p:cNvPr id="7" name="Rectangle 6"/>
          <p:cNvSpPr/>
          <p:nvPr/>
        </p:nvSpPr>
        <p:spPr>
          <a:xfrm>
            <a:off x="5279874" y="1405996"/>
            <a:ext cx="3267807" cy="727604"/>
          </a:xfrm>
          <a:prstGeom prst="rect">
            <a:avLst/>
          </a:prstGeom>
          <a:ln w="0"/>
          <a:effectLst>
            <a:innerShdw blurRad="63500" dist="50800">
              <a:prstClr val="black">
                <a:alpha val="50000"/>
              </a:prstClr>
            </a:innerShdw>
            <a:softEdge rad="12700"/>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dirty="0" err="1">
                <a:latin typeface="Tahoma" pitchFamily="34" charset="0"/>
                <a:ea typeface="Tahoma" pitchFamily="34" charset="0"/>
                <a:cs typeface="Tahoma" pitchFamily="34" charset="0"/>
              </a:rPr>
              <a:t>Hackcode</a:t>
            </a:r>
            <a:endParaRPr lang="en-US" dirty="0">
              <a:latin typeface="Tahoma" pitchFamily="34" charset="0"/>
              <a:ea typeface="Tahoma" pitchFamily="34" charset="0"/>
              <a:cs typeface="Tahoma" pitchFamily="34" charset="0"/>
            </a:endParaRPr>
          </a:p>
          <a:p>
            <a:pPr algn="ctr"/>
            <a:r>
              <a:rPr lang="en-US" i="1" dirty="0">
                <a:solidFill>
                  <a:schemeClr val="tx2">
                    <a:lumMod val="60000"/>
                    <a:lumOff val="40000"/>
                  </a:schemeClr>
                </a:solidFill>
                <a:latin typeface="Tahoma" pitchFamily="34" charset="0"/>
                <a:ea typeface="Tahoma" pitchFamily="34" charset="0"/>
                <a:cs typeface="Tahoma" pitchFamily="34" charset="0"/>
              </a:rPr>
              <a:t>https://play.google.com</a:t>
            </a:r>
          </a:p>
          <a:p>
            <a:pPr algn="ctr"/>
            <a:endParaRPr lang="en-US" b="1" dirty="0">
              <a:latin typeface="Tahoma" pitchFamily="34" charset="0"/>
              <a:ea typeface="Tahoma" pitchFamily="34" charset="0"/>
              <a:cs typeface="Tahoma" pitchFamily="34" charset="0"/>
            </a:endParaRPr>
          </a:p>
        </p:txBody>
      </p:sp>
      <p:sp>
        <p:nvSpPr>
          <p:cNvPr id="10" name="Rectangle 9"/>
          <p:cNvSpPr/>
          <p:nvPr/>
        </p:nvSpPr>
        <p:spPr>
          <a:xfrm>
            <a:off x="5638800" y="2379398"/>
            <a:ext cx="3276600" cy="727604"/>
          </a:xfrm>
          <a:prstGeom prst="rect">
            <a:avLst/>
          </a:prstGeom>
          <a:ln w="0"/>
          <a:effectLst>
            <a:innerShdw blurRad="63500" dist="50800">
              <a:prstClr val="black">
                <a:alpha val="50000"/>
              </a:prstClr>
            </a:innerShdw>
            <a:softEdge rad="12700"/>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dirty="0" err="1">
                <a:latin typeface="Tahoma" pitchFamily="34" charset="0"/>
                <a:ea typeface="Tahoma" pitchFamily="34" charset="0"/>
                <a:cs typeface="Tahoma" pitchFamily="34" charset="0"/>
              </a:rPr>
              <a:t>zANTI</a:t>
            </a:r>
            <a:endParaRPr lang="en-US" dirty="0">
              <a:latin typeface="Tahoma" pitchFamily="34" charset="0"/>
              <a:ea typeface="Tahoma" pitchFamily="34" charset="0"/>
              <a:cs typeface="Tahoma" pitchFamily="34" charset="0"/>
            </a:endParaRPr>
          </a:p>
          <a:p>
            <a:pPr algn="ctr"/>
            <a:r>
              <a:rPr lang="en-US" i="1" dirty="0">
                <a:solidFill>
                  <a:schemeClr val="tx2">
                    <a:lumMod val="60000"/>
                    <a:lumOff val="40000"/>
                  </a:schemeClr>
                </a:solidFill>
                <a:latin typeface="Tahoma" pitchFamily="34" charset="0"/>
                <a:ea typeface="Tahoma" pitchFamily="34" charset="0"/>
                <a:cs typeface="Tahoma" pitchFamily="34" charset="0"/>
              </a:rPr>
              <a:t>https://zanti.en.softonic.com</a:t>
            </a:r>
          </a:p>
        </p:txBody>
      </p:sp>
      <p:sp>
        <p:nvSpPr>
          <p:cNvPr id="11" name="Rectangle 10"/>
          <p:cNvSpPr/>
          <p:nvPr/>
        </p:nvSpPr>
        <p:spPr>
          <a:xfrm>
            <a:off x="5262291" y="3237499"/>
            <a:ext cx="3290083" cy="727604"/>
          </a:xfrm>
          <a:prstGeom prst="rect">
            <a:avLst/>
          </a:prstGeom>
          <a:ln w="0"/>
          <a:effectLst>
            <a:innerShdw blurRad="63500" dist="50800">
              <a:prstClr val="black">
                <a:alpha val="50000"/>
              </a:prstClr>
            </a:innerShdw>
            <a:softEdge rad="12700"/>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dirty="0" err="1">
                <a:latin typeface="Tahoma" pitchFamily="34" charset="0"/>
                <a:ea typeface="Tahoma" pitchFamily="34" charset="0"/>
                <a:cs typeface="Tahoma" pitchFamily="34" charset="0"/>
              </a:rPr>
              <a:t>cSploit</a:t>
            </a:r>
            <a:endParaRPr lang="en-US" dirty="0">
              <a:latin typeface="Tahoma" pitchFamily="34" charset="0"/>
              <a:ea typeface="Tahoma" pitchFamily="34" charset="0"/>
              <a:cs typeface="Tahoma" pitchFamily="34" charset="0"/>
            </a:endParaRPr>
          </a:p>
          <a:p>
            <a:pPr algn="ctr"/>
            <a:r>
              <a:rPr lang="en-US" i="1" dirty="0">
                <a:solidFill>
                  <a:schemeClr val="tx2">
                    <a:lumMod val="60000"/>
                    <a:lumOff val="40000"/>
                  </a:schemeClr>
                </a:solidFill>
                <a:latin typeface="Tahoma" pitchFamily="34" charset="0"/>
                <a:ea typeface="Tahoma" pitchFamily="34" charset="0"/>
                <a:cs typeface="Tahoma" pitchFamily="34" charset="0"/>
              </a:rPr>
              <a:t>http://www.csploit.org</a:t>
            </a:r>
          </a:p>
        </p:txBody>
      </p:sp>
      <p:sp>
        <p:nvSpPr>
          <p:cNvPr id="12" name="Rectangle 11"/>
          <p:cNvSpPr/>
          <p:nvPr/>
        </p:nvSpPr>
        <p:spPr>
          <a:xfrm>
            <a:off x="5638800" y="4110990"/>
            <a:ext cx="3276600" cy="727604"/>
          </a:xfrm>
          <a:prstGeom prst="rect">
            <a:avLst/>
          </a:prstGeom>
          <a:ln w="0"/>
          <a:effectLst>
            <a:innerShdw blurRad="63500" dist="50800">
              <a:prstClr val="black">
                <a:alpha val="50000"/>
              </a:prstClr>
            </a:innerShdw>
            <a:softEdge rad="12700"/>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dirty="0" err="1">
                <a:latin typeface="Tahoma" pitchFamily="34" charset="0"/>
                <a:ea typeface="Tahoma" pitchFamily="34" charset="0"/>
                <a:cs typeface="Tahoma" pitchFamily="34" charset="0"/>
              </a:rPr>
              <a:t>FaceNiff</a:t>
            </a:r>
            <a:endParaRPr lang="en-US" dirty="0">
              <a:latin typeface="Tahoma" pitchFamily="34" charset="0"/>
              <a:ea typeface="Tahoma" pitchFamily="34" charset="0"/>
              <a:cs typeface="Tahoma" pitchFamily="34" charset="0"/>
            </a:endParaRPr>
          </a:p>
          <a:p>
            <a:pPr algn="ctr"/>
            <a:r>
              <a:rPr lang="en-US" i="1" dirty="0">
                <a:solidFill>
                  <a:schemeClr val="tx2">
                    <a:lumMod val="60000"/>
                    <a:lumOff val="40000"/>
                  </a:schemeClr>
                </a:solidFill>
                <a:latin typeface="Tahoma" pitchFamily="34" charset="0"/>
                <a:ea typeface="Tahoma" pitchFamily="34" charset="0"/>
                <a:cs typeface="Tahoma" pitchFamily="34" charset="0"/>
              </a:rPr>
              <a:t>https://www.hackingtools.in</a:t>
            </a:r>
          </a:p>
        </p:txBody>
      </p:sp>
      <p:sp>
        <p:nvSpPr>
          <p:cNvPr id="13" name="Rectangle 12"/>
          <p:cNvSpPr/>
          <p:nvPr/>
        </p:nvSpPr>
        <p:spPr>
          <a:xfrm>
            <a:off x="5279873" y="5041880"/>
            <a:ext cx="3285390" cy="727604"/>
          </a:xfrm>
          <a:prstGeom prst="rect">
            <a:avLst/>
          </a:prstGeom>
          <a:ln w="0"/>
          <a:effectLst>
            <a:innerShdw blurRad="63500" dist="50800">
              <a:prstClr val="black">
                <a:alpha val="50000"/>
              </a:prstClr>
            </a:innerShdw>
            <a:softEdge rad="12700"/>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PortDroid</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NetWork</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AnaLysis</a:t>
            </a:r>
            <a:endParaRPr lang="en-US" dirty="0">
              <a:latin typeface="Tahoma" pitchFamily="34" charset="0"/>
              <a:ea typeface="Tahoma" pitchFamily="34" charset="0"/>
              <a:cs typeface="Tahoma" pitchFamily="34" charset="0"/>
            </a:endParaRPr>
          </a:p>
          <a:p>
            <a:pPr algn="ctr"/>
            <a:r>
              <a:rPr lang="en-US" i="1" dirty="0">
                <a:solidFill>
                  <a:schemeClr val="tx2">
                    <a:lumMod val="60000"/>
                    <a:lumOff val="40000"/>
                  </a:schemeClr>
                </a:solidFill>
                <a:latin typeface="Tahoma" pitchFamily="34" charset="0"/>
                <a:ea typeface="Tahoma" pitchFamily="34" charset="0"/>
                <a:cs typeface="Tahoma" pitchFamily="34" charset="0"/>
              </a:rPr>
              <a:t>https://play.google.com</a:t>
            </a:r>
          </a:p>
        </p:txBody>
      </p:sp>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2291" y="1405520"/>
            <a:ext cx="403511" cy="382588"/>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7355" y="2396051"/>
            <a:ext cx="409575" cy="389498"/>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93063" y="5047336"/>
            <a:ext cx="341965" cy="358347"/>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1571" y="3236581"/>
            <a:ext cx="424230" cy="372059"/>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0000" y="4114800"/>
            <a:ext cx="407630" cy="376274"/>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No description availabl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0078" y="1597290"/>
            <a:ext cx="2257093" cy="4022698"/>
          </a:xfrm>
          <a:prstGeom prst="rect">
            <a:avLst/>
          </a:prstGeom>
          <a:noFill/>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9231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rgbClr val="97B4E4"/>
            </a:gs>
            <a:gs pos="50000">
              <a:srgbClr val="BFCFEC"/>
            </a:gs>
            <a:gs pos="100000">
              <a:srgbClr val="8CB3E3"/>
            </a:gs>
          </a:gsLst>
          <a:lin ang="5400000" scaled="0"/>
        </a:gradFill>
        <a:effectLst/>
      </p:bgPr>
    </p:bg>
    <p:spTree>
      <p:nvGrpSpPr>
        <p:cNvPr id="1" name=""/>
        <p:cNvGrpSpPr/>
        <p:nvPr/>
      </p:nvGrpSpPr>
      <p:grpSpPr>
        <a:xfrm>
          <a:off x="0" y="0"/>
          <a:ext cx="0" cy="0"/>
          <a:chOff x="0" y="0"/>
          <a:chExt cx="0" cy="0"/>
        </a:xfrm>
      </p:grpSpPr>
      <p:sp>
        <p:nvSpPr>
          <p:cNvPr id="5" name="Rectangle 4"/>
          <p:cNvSpPr/>
          <p:nvPr/>
        </p:nvSpPr>
        <p:spPr>
          <a:xfrm>
            <a:off x="4453217" y="3244334"/>
            <a:ext cx="256802" cy="369332"/>
          </a:xfrm>
          <a:prstGeom prst="rect">
            <a:avLst/>
          </a:prstGeom>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txBody>
          <a:bodyPr wrap="none">
            <a:spAutoFit/>
          </a:bodyPr>
          <a:lstStyle/>
          <a:p>
            <a:r>
              <a:rPr lang="en-US" dirty="0">
                <a:latin typeface="Tahoma" pitchFamily="34" charset="0"/>
                <a:ea typeface="Tahoma" pitchFamily="34" charset="0"/>
                <a:cs typeface="Tahoma" pitchFamily="34" charset="0"/>
              </a:rPr>
              <a:t> </a:t>
            </a:r>
          </a:p>
        </p:txBody>
      </p:sp>
      <p:sp>
        <p:nvSpPr>
          <p:cNvPr id="7" name="Oval 6"/>
          <p:cNvSpPr/>
          <p:nvPr/>
        </p:nvSpPr>
        <p:spPr>
          <a:xfrm>
            <a:off x="1447800" y="12192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1</a:t>
            </a:r>
          </a:p>
        </p:txBody>
      </p:sp>
      <p:sp>
        <p:nvSpPr>
          <p:cNvPr id="8" name="Rounded Rectangle 7"/>
          <p:cNvSpPr/>
          <p:nvPr/>
        </p:nvSpPr>
        <p:spPr>
          <a:xfrm>
            <a:off x="1981200" y="12192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Giới</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thiệu</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chung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về</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6" name="Oval 5"/>
          <p:cNvSpPr/>
          <p:nvPr/>
        </p:nvSpPr>
        <p:spPr>
          <a:xfrm>
            <a:off x="1447800" y="19050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2</a:t>
            </a:r>
          </a:p>
        </p:txBody>
      </p:sp>
      <p:sp>
        <p:nvSpPr>
          <p:cNvPr id="9" name="Rounded Rectangle 8"/>
          <p:cNvSpPr/>
          <p:nvPr/>
        </p:nvSpPr>
        <p:spPr>
          <a:xfrm>
            <a:off x="1981200" y="19050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Các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cụ</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0" name="Oval 9"/>
          <p:cNvSpPr/>
          <p:nvPr/>
        </p:nvSpPr>
        <p:spPr>
          <a:xfrm>
            <a:off x="1447800" y="2590800"/>
            <a:ext cx="457200" cy="457200"/>
          </a:xfrm>
          <a:prstGeom prst="ellipse">
            <a:avLst/>
          </a:prstGeom>
          <a:solidFill>
            <a:srgbClr val="00FF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3</a:t>
            </a:r>
          </a:p>
        </p:txBody>
      </p:sp>
      <p:sp>
        <p:nvSpPr>
          <p:cNvPr id="11" name="Rounded Rectangle 10"/>
          <p:cNvSpPr/>
          <p:nvPr/>
        </p:nvSpPr>
        <p:spPr>
          <a:xfrm>
            <a:off x="1981200" y="2590800"/>
            <a:ext cx="6096000" cy="457200"/>
          </a:xfrm>
          <a:prstGeom prst="roundRect">
            <a:avLst/>
          </a:prstGeom>
          <a:solidFill>
            <a:srgbClr val="00FF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Kĩ</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thuật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quét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2" name="Oval 11"/>
          <p:cNvSpPr/>
          <p:nvPr/>
        </p:nvSpPr>
        <p:spPr>
          <a:xfrm>
            <a:off x="1447800" y="3244334"/>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4</a:t>
            </a:r>
          </a:p>
        </p:txBody>
      </p:sp>
      <p:sp>
        <p:nvSpPr>
          <p:cNvPr id="13" name="Rounded Rectangle 12"/>
          <p:cNvSpPr/>
          <p:nvPr/>
        </p:nvSpPr>
        <p:spPr>
          <a:xfrm>
            <a:off x="1981200" y="3244334"/>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Công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nghệ</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trốn</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tránh</a:t>
            </a:r>
            <a:r>
              <a:rPr lang="en-US" dirty="0">
                <a:latin typeface="Tahoma" pitchFamily="34" charset="0"/>
                <a:ea typeface="Tahoma" pitchFamily="34" charset="0"/>
                <a:cs typeface="Tahoma" pitchFamily="34" charset="0"/>
              </a:rPr>
              <a:t> IDS/Firewall</a:t>
            </a:r>
          </a:p>
        </p:txBody>
      </p:sp>
      <p:sp>
        <p:nvSpPr>
          <p:cNvPr id="14" name="Oval 13"/>
          <p:cNvSpPr/>
          <p:nvPr/>
        </p:nvSpPr>
        <p:spPr>
          <a:xfrm>
            <a:off x="1447800" y="38862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5</a:t>
            </a:r>
          </a:p>
        </p:txBody>
      </p:sp>
      <p:sp>
        <p:nvSpPr>
          <p:cNvPr id="15" name="Rounded Rectangle 14"/>
          <p:cNvSpPr/>
          <p:nvPr/>
        </p:nvSpPr>
        <p:spPr>
          <a:xfrm>
            <a:off x="1981200" y="38862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Banner Grabbing</a:t>
            </a:r>
          </a:p>
        </p:txBody>
      </p:sp>
      <p:sp>
        <p:nvSpPr>
          <p:cNvPr id="16" name="Oval 15"/>
          <p:cNvSpPr/>
          <p:nvPr/>
        </p:nvSpPr>
        <p:spPr>
          <a:xfrm>
            <a:off x="1440180" y="4572000"/>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ahoma" pitchFamily="34" charset="0"/>
                <a:ea typeface="Tahoma" pitchFamily="34" charset="0"/>
                <a:cs typeface="Tahoma" pitchFamily="34" charset="0"/>
              </a:rPr>
              <a:t>6</a:t>
            </a:r>
          </a:p>
        </p:txBody>
      </p:sp>
      <p:sp>
        <p:nvSpPr>
          <p:cNvPr id="17" name="Rounded Rectangle 16"/>
          <p:cNvSpPr/>
          <p:nvPr/>
        </p:nvSpPr>
        <p:spPr>
          <a:xfrm>
            <a:off x="1981200" y="4572000"/>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Vẽ</a:t>
            </a:r>
            <a:r>
              <a:rPr lang="en-US" dirty="0">
                <a:latin typeface="Tahoma" pitchFamily="34" charset="0"/>
                <a:ea typeface="Tahoma" pitchFamily="34" charset="0"/>
                <a:cs typeface="Tahoma" pitchFamily="34" charset="0"/>
              </a:rPr>
              <a:t> s</a:t>
            </a:r>
            <a:r>
              <a:rPr lang="vi-VN" dirty="0">
                <a:latin typeface="Tahoma" pitchFamily="34" charset="0"/>
                <a:ea typeface="Tahoma" pitchFamily="34" charset="0"/>
                <a:cs typeface="Tahoma" pitchFamily="34" charset="0"/>
              </a:rPr>
              <a:t>ơ</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đồ</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mạng</a:t>
            </a:r>
            <a:endParaRPr lang="en-US" dirty="0">
              <a:latin typeface="Tahoma" pitchFamily="34" charset="0"/>
              <a:ea typeface="Tahoma" pitchFamily="34" charset="0"/>
              <a:cs typeface="Tahoma" pitchFamily="34" charset="0"/>
            </a:endParaRPr>
          </a:p>
        </p:txBody>
      </p:sp>
      <p:sp>
        <p:nvSpPr>
          <p:cNvPr id="18" name="Oval 17"/>
          <p:cNvSpPr/>
          <p:nvPr/>
        </p:nvSpPr>
        <p:spPr>
          <a:xfrm>
            <a:off x="1447800" y="5201603"/>
            <a:ext cx="457200" cy="457200"/>
          </a:xfrm>
          <a:prstGeom prst="ellipse">
            <a:avLst/>
          </a:prstGeom>
          <a:solidFill>
            <a:srgbClr val="FFC000"/>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latin typeface="Tahoma" pitchFamily="34" charset="0"/>
                <a:ea typeface="Tahoma" pitchFamily="34" charset="0"/>
                <a:cs typeface="Tahoma" pitchFamily="34" charset="0"/>
              </a:rPr>
              <a:t>7</a:t>
            </a:r>
          </a:p>
        </p:txBody>
      </p:sp>
      <p:sp>
        <p:nvSpPr>
          <p:cNvPr id="19" name="Rounded Rectangle 18"/>
          <p:cNvSpPr/>
          <p:nvPr/>
        </p:nvSpPr>
        <p:spPr>
          <a:xfrm>
            <a:off x="1981200" y="5201603"/>
            <a:ext cx="6096000" cy="457200"/>
          </a:xfrm>
          <a:prstGeom prst="roundRect">
            <a:avLst/>
          </a:prstGeom>
          <a:solidFill>
            <a:schemeClr val="accent2">
              <a:lumMod val="20000"/>
              <a:lumOff val="80000"/>
            </a:schemeClr>
          </a:solidFill>
          <a:ln w="0">
            <a:prstDash val="solid"/>
          </a:ln>
          <a:effectLst>
            <a:outerShdw blurRad="50800" dist="38100" dir="8100000" algn="tr" rotWithShape="0">
              <a:prstClr val="black">
                <a:alpha val="40000"/>
              </a:prstClr>
            </a:outerShdw>
            <a:softEdge rad="31750"/>
          </a:effectLst>
          <a:scene3d>
            <a:camera prst="orthographicFront"/>
            <a:lightRig rig="threePt" dir="t"/>
          </a:scene3d>
          <a:sp3d>
            <a:bevelT w="114300" prst="artDeco"/>
          </a:sp3d>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ahoma" pitchFamily="34" charset="0"/>
                <a:ea typeface="Tahoma" pitchFamily="34" charset="0"/>
                <a:cs typeface="Tahoma" pitchFamily="34" charset="0"/>
              </a:rPr>
              <a:t>Kiểm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thử</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xâm</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nhập</a:t>
            </a:r>
            <a:endParaRPr lang="en-US" dirty="0">
              <a:latin typeface="Tahoma" pitchFamily="34" charset="0"/>
              <a:ea typeface="Tahoma" pitchFamily="34" charset="0"/>
              <a:cs typeface="Tahoma" pitchFamily="34" charset="0"/>
            </a:endParaRPr>
          </a:p>
        </p:txBody>
      </p:sp>
      <p:sp>
        <p:nvSpPr>
          <p:cNvPr id="20" name="TextBox 19"/>
          <p:cNvSpPr txBox="1"/>
          <p:nvPr/>
        </p:nvSpPr>
        <p:spPr>
          <a:xfrm>
            <a:off x="0" y="46734"/>
            <a:ext cx="9144000" cy="830997"/>
          </a:xfrm>
          <a:prstGeom prst="rect">
            <a:avLst/>
          </a:prstGeom>
          <a:noFill/>
        </p:spPr>
        <p:txBody>
          <a:bodyPr wrap="square" rtlCol="0">
            <a:spAutoFit/>
          </a:bodyPr>
          <a:lstStyle/>
          <a:p>
            <a:pPr algn="ctr"/>
            <a:r>
              <a:rPr lang="en-US" sz="4800" dirty="0" err="1" smtClean="0">
                <a:solidFill>
                  <a:srgbClr val="FF0000"/>
                </a:solidFill>
              </a:rPr>
              <a:t>Kỹ</a:t>
            </a:r>
            <a:r>
              <a:rPr lang="en-US" sz="4800" dirty="0" smtClean="0">
                <a:solidFill>
                  <a:srgbClr val="FF0000"/>
                </a:solidFill>
              </a:rPr>
              <a:t> </a:t>
            </a:r>
            <a:r>
              <a:rPr lang="en-US" sz="4800" dirty="0" err="1" smtClean="0">
                <a:solidFill>
                  <a:srgbClr val="FF0000"/>
                </a:solidFill>
              </a:rPr>
              <a:t>thuật</a:t>
            </a:r>
            <a:r>
              <a:rPr lang="en-US" sz="4800" dirty="0" smtClean="0">
                <a:solidFill>
                  <a:srgbClr val="FF0000"/>
                </a:solidFill>
              </a:rPr>
              <a:t> </a:t>
            </a:r>
            <a:r>
              <a:rPr lang="en-US" sz="4800" dirty="0" err="1" smtClean="0">
                <a:solidFill>
                  <a:srgbClr val="FF0000"/>
                </a:solidFill>
              </a:rPr>
              <a:t>tấn</a:t>
            </a:r>
            <a:r>
              <a:rPr lang="en-US" sz="4800" dirty="0" smtClean="0">
                <a:solidFill>
                  <a:srgbClr val="FF0000"/>
                </a:solidFill>
              </a:rPr>
              <a:t> </a:t>
            </a:r>
            <a:r>
              <a:rPr lang="en-US" sz="4800" dirty="0" err="1" smtClean="0">
                <a:solidFill>
                  <a:srgbClr val="FF0000"/>
                </a:solidFill>
              </a:rPr>
              <a:t>công</a:t>
            </a:r>
            <a:r>
              <a:rPr lang="en-US" sz="4800" dirty="0" smtClean="0">
                <a:solidFill>
                  <a:srgbClr val="FF0000"/>
                </a:solidFill>
              </a:rPr>
              <a:t> </a:t>
            </a:r>
            <a:r>
              <a:rPr lang="en-US" sz="4800" dirty="0" err="1" smtClean="0">
                <a:solidFill>
                  <a:srgbClr val="FF0000"/>
                </a:solidFill>
              </a:rPr>
              <a:t>thăm</a:t>
            </a:r>
            <a:r>
              <a:rPr lang="en-US" sz="4800" dirty="0" smtClean="0">
                <a:solidFill>
                  <a:srgbClr val="FF0000"/>
                </a:solidFill>
              </a:rPr>
              <a:t> </a:t>
            </a:r>
            <a:r>
              <a:rPr lang="en-US" sz="4800" dirty="0" err="1" smtClean="0">
                <a:solidFill>
                  <a:srgbClr val="FF0000"/>
                </a:solidFill>
              </a:rPr>
              <a:t>dò</a:t>
            </a:r>
            <a:endParaRPr lang="en-US" sz="4800" dirty="0">
              <a:solidFill>
                <a:srgbClr val="FF0000"/>
              </a:solidFill>
            </a:endParaRPr>
          </a:p>
        </p:txBody>
      </p:sp>
    </p:spTree>
    <p:extLst>
      <p:ext uri="{BB962C8B-B14F-4D97-AF65-F5344CB8AC3E}">
        <p14:creationId xmlns:p14="http://schemas.microsoft.com/office/powerpoint/2010/main" val="369632559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Văn bản 1">
            <a:extLst>
              <a:ext uri="{FF2B5EF4-FFF2-40B4-BE49-F238E27FC236}">
                <a16:creationId xmlns:a16="http://schemas.microsoft.com/office/drawing/2014/main" id="{A274789C-C20E-445D-A41F-74FAD4E697DD}"/>
              </a:ext>
            </a:extLst>
          </p:cNvPr>
          <p:cNvSpPr>
            <a:spLocks noGrp="1"/>
          </p:cNvSpPr>
          <p:nvPr>
            <p:ph type="body" idx="1"/>
          </p:nvPr>
        </p:nvSpPr>
        <p:spPr/>
        <p:txBody>
          <a:bodyPr/>
          <a:lstStyle/>
          <a:p>
            <a:endParaRPr lang="vi-VN" dirty="0"/>
          </a:p>
        </p:txBody>
      </p:sp>
      <p:sp>
        <p:nvSpPr>
          <p:cNvPr id="3" name="Tiêu đề 2">
            <a:extLst>
              <a:ext uri="{FF2B5EF4-FFF2-40B4-BE49-F238E27FC236}">
                <a16:creationId xmlns:a16="http://schemas.microsoft.com/office/drawing/2014/main" id="{830DBC18-2B7A-44B9-842A-7A1A6AA3295E}"/>
              </a:ext>
            </a:extLst>
          </p:cNvPr>
          <p:cNvSpPr>
            <a:spLocks noGrp="1"/>
          </p:cNvSpPr>
          <p:nvPr>
            <p:ph type="title"/>
          </p:nvPr>
        </p:nvSpPr>
        <p:spPr/>
        <p:txBody>
          <a:bodyPr/>
          <a:lstStyle/>
          <a:p>
            <a:endParaRPr lang="vi-VN"/>
          </a:p>
        </p:txBody>
      </p:sp>
      <p:sp>
        <p:nvSpPr>
          <p:cNvPr id="4" name="Chỗ dành sẵn cho Số hiệu Bản chiếu 3">
            <a:extLst>
              <a:ext uri="{FF2B5EF4-FFF2-40B4-BE49-F238E27FC236}">
                <a16:creationId xmlns:a16="http://schemas.microsoft.com/office/drawing/2014/main" id="{22BD0EF4-84AE-48F0-BDE4-F575D89D8291}"/>
              </a:ext>
            </a:extLst>
          </p:cNvPr>
          <p:cNvSpPr>
            <a:spLocks noGrp="1"/>
          </p:cNvSpPr>
          <p:nvPr>
            <p:ph type="sldNum" idx="12"/>
          </p:nvPr>
        </p:nvSpPr>
        <p:spPr/>
        <p:txBody>
          <a:bodyPr/>
          <a:lstStyle/>
          <a:p>
            <a:fld id="{00000000-1234-1234-1234-123412341234}" type="slidenum">
              <a:rPr lang="vi-VN"/>
              <a:pPr/>
              <a:t>87</a:t>
            </a:fld>
            <a:endParaRPr lang="vi-VN"/>
          </a:p>
        </p:txBody>
      </p:sp>
      <p:sp>
        <p:nvSpPr>
          <p:cNvPr id="19" name="Hình chữ nhật 18">
            <a:extLst>
              <a:ext uri="{FF2B5EF4-FFF2-40B4-BE49-F238E27FC236}">
                <a16:creationId xmlns:a16="http://schemas.microsoft.com/office/drawing/2014/main" id="{D10C1F47-EC14-4802-9653-1E655FAFB444}"/>
              </a:ext>
            </a:extLst>
          </p:cNvPr>
          <p:cNvSpPr/>
          <p:nvPr/>
        </p:nvSpPr>
        <p:spPr>
          <a:xfrm>
            <a:off x="746723" y="3187397"/>
            <a:ext cx="1631022" cy="564518"/>
          </a:xfrm>
          <a:prstGeom prst="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r>
              <a:rPr lang="vi-VN" dirty="0" err="1">
                <a:latin typeface="Arial"/>
                <a:cs typeface="Arial"/>
              </a:rPr>
              <a:t>Quét</a:t>
            </a:r>
            <a:r>
              <a:rPr lang="vi-VN" dirty="0">
                <a:latin typeface="Arial"/>
                <a:cs typeface="Arial"/>
              </a:rPr>
              <a:t> TCP </a:t>
            </a:r>
            <a:r>
              <a:rPr lang="vi-VN" dirty="0" err="1">
                <a:latin typeface="Arial"/>
                <a:cs typeface="Arial"/>
              </a:rPr>
              <a:t>Mạng</a:t>
            </a:r>
            <a:r>
              <a:rPr lang="vi-VN" dirty="0">
                <a:latin typeface="Arial"/>
                <a:cs typeface="Arial"/>
              </a:rPr>
              <a:t> </a:t>
            </a:r>
            <a:r>
              <a:rPr lang="vi-VN" dirty="0" err="1">
                <a:latin typeface="Arial"/>
                <a:cs typeface="Arial"/>
              </a:rPr>
              <a:t>dịch</a:t>
            </a:r>
            <a:r>
              <a:rPr lang="vi-VN" dirty="0">
                <a:latin typeface="Arial"/>
                <a:cs typeface="Arial"/>
              </a:rPr>
              <a:t> </a:t>
            </a:r>
            <a:r>
              <a:rPr lang="vi-VN" dirty="0" err="1">
                <a:latin typeface="Arial"/>
                <a:cs typeface="Arial"/>
              </a:rPr>
              <a:t>vụ</a:t>
            </a:r>
            <a:r>
              <a:rPr lang="vi-VN" dirty="0">
                <a:latin typeface="Arial"/>
                <a:cs typeface="Arial"/>
              </a:rPr>
              <a:t> </a:t>
            </a:r>
            <a:endParaRPr lang="vi-VN" dirty="0"/>
          </a:p>
        </p:txBody>
      </p:sp>
      <p:sp>
        <p:nvSpPr>
          <p:cNvPr id="22" name="Hình chữ nhật 21">
            <a:extLst>
              <a:ext uri="{FF2B5EF4-FFF2-40B4-BE49-F238E27FC236}">
                <a16:creationId xmlns:a16="http://schemas.microsoft.com/office/drawing/2014/main" id="{86718406-1F4D-4DD7-B2D5-AC6A8B1E48E4}"/>
              </a:ext>
            </a:extLst>
          </p:cNvPr>
          <p:cNvSpPr/>
          <p:nvPr/>
        </p:nvSpPr>
        <p:spPr>
          <a:xfrm>
            <a:off x="747124" y="4246761"/>
            <a:ext cx="1631022" cy="359595"/>
          </a:xfrm>
          <a:prstGeom prst="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r>
              <a:rPr lang="vi-VN" dirty="0" err="1">
                <a:latin typeface="Arial"/>
                <a:cs typeface="Arial"/>
              </a:rPr>
              <a:t>Quét</a:t>
            </a:r>
            <a:r>
              <a:rPr lang="vi-VN" dirty="0">
                <a:latin typeface="Arial"/>
                <a:cs typeface="Arial"/>
              </a:rPr>
              <a:t> UDP </a:t>
            </a:r>
            <a:r>
              <a:rPr lang="vi-VN" dirty="0" err="1">
                <a:latin typeface="Arial"/>
                <a:cs typeface="Arial"/>
              </a:rPr>
              <a:t>Mạng</a:t>
            </a:r>
            <a:r>
              <a:rPr lang="vi-VN" dirty="0">
                <a:latin typeface="Arial"/>
                <a:cs typeface="Arial"/>
              </a:rPr>
              <a:t> </a:t>
            </a:r>
            <a:r>
              <a:rPr lang="vi-VN" dirty="0" err="1">
                <a:latin typeface="Arial"/>
                <a:cs typeface="Arial"/>
              </a:rPr>
              <a:t>dịch</a:t>
            </a:r>
            <a:r>
              <a:rPr lang="vi-VN" dirty="0">
                <a:latin typeface="Arial"/>
                <a:cs typeface="Arial"/>
              </a:rPr>
              <a:t> </a:t>
            </a:r>
            <a:r>
              <a:rPr lang="vi-VN" dirty="0" err="1">
                <a:latin typeface="Arial"/>
                <a:cs typeface="Arial"/>
              </a:rPr>
              <a:t>vụ</a:t>
            </a:r>
            <a:endParaRPr lang="vi-VN" dirty="0" err="1"/>
          </a:p>
        </p:txBody>
      </p:sp>
      <p:cxnSp>
        <p:nvCxnSpPr>
          <p:cNvPr id="24" name="Đường kết nối Mũi tên Thẳng 23">
            <a:extLst>
              <a:ext uri="{FF2B5EF4-FFF2-40B4-BE49-F238E27FC236}">
                <a16:creationId xmlns:a16="http://schemas.microsoft.com/office/drawing/2014/main" id="{16349BF0-C13F-4D4B-AE5D-EFC53E4D4F13}"/>
              </a:ext>
            </a:extLst>
          </p:cNvPr>
          <p:cNvCxnSpPr/>
          <p:nvPr/>
        </p:nvCxnSpPr>
        <p:spPr>
          <a:xfrm>
            <a:off x="2401423" y="4279803"/>
            <a:ext cx="1282986" cy="1051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Hình chữ nhật: Góc Tròn 24">
            <a:extLst>
              <a:ext uri="{FF2B5EF4-FFF2-40B4-BE49-F238E27FC236}">
                <a16:creationId xmlns:a16="http://schemas.microsoft.com/office/drawing/2014/main" id="{D33DEBA3-34C9-422C-8B46-F7C425B9CD63}"/>
              </a:ext>
            </a:extLst>
          </p:cNvPr>
          <p:cNvSpPr/>
          <p:nvPr/>
        </p:nvSpPr>
        <p:spPr>
          <a:xfrm>
            <a:off x="2866571" y="5331618"/>
            <a:ext cx="1772292" cy="40529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vi-VN" dirty="0" err="1">
                <a:latin typeface="Arial"/>
                <a:cs typeface="Arial"/>
              </a:rPr>
              <a:t>Quét</a:t>
            </a:r>
            <a:r>
              <a:rPr lang="vi-VN" dirty="0">
                <a:latin typeface="Arial"/>
                <a:cs typeface="Arial"/>
              </a:rPr>
              <a:t> UDP</a:t>
            </a:r>
            <a:endParaRPr lang="vi-VN" dirty="0"/>
          </a:p>
        </p:txBody>
      </p:sp>
      <p:sp>
        <p:nvSpPr>
          <p:cNvPr id="26" name="Hình chữ nhật: Góc Tròn 25">
            <a:extLst>
              <a:ext uri="{FF2B5EF4-FFF2-40B4-BE49-F238E27FC236}">
                <a16:creationId xmlns:a16="http://schemas.microsoft.com/office/drawing/2014/main" id="{3FDCC2F3-B8AB-4F2F-BAC1-1C2346F7C767}"/>
              </a:ext>
            </a:extLst>
          </p:cNvPr>
          <p:cNvSpPr/>
          <p:nvPr/>
        </p:nvSpPr>
        <p:spPr>
          <a:xfrm>
            <a:off x="2864565" y="2893380"/>
            <a:ext cx="1772291" cy="568373"/>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vi-VN" dirty="0">
                <a:latin typeface="Arial"/>
                <a:cs typeface="Arial"/>
              </a:rPr>
              <a:t>Phương </a:t>
            </a:r>
            <a:r>
              <a:rPr lang="vi-VN" dirty="0" err="1">
                <a:latin typeface="Arial"/>
                <a:cs typeface="Arial"/>
              </a:rPr>
              <a:t>pháp</a:t>
            </a:r>
            <a:r>
              <a:rPr lang="vi-VN" dirty="0">
                <a:latin typeface="Arial"/>
                <a:cs typeface="Arial"/>
              </a:rPr>
              <a:t> </a:t>
            </a:r>
            <a:r>
              <a:rPr lang="vi-VN" dirty="0" err="1">
                <a:latin typeface="Arial"/>
                <a:cs typeface="Arial"/>
              </a:rPr>
              <a:t>quét</a:t>
            </a:r>
            <a:r>
              <a:rPr lang="vi-VN" dirty="0">
                <a:latin typeface="Arial"/>
                <a:cs typeface="Arial"/>
              </a:rPr>
              <a:t> </a:t>
            </a:r>
            <a:r>
              <a:rPr lang="vi-VN" dirty="0" err="1">
                <a:latin typeface="Arial"/>
                <a:cs typeface="Arial"/>
              </a:rPr>
              <a:t>ẩn</a:t>
            </a:r>
            <a:r>
              <a:rPr lang="vi-VN" dirty="0">
                <a:latin typeface="Arial"/>
                <a:cs typeface="Arial"/>
              </a:rPr>
              <a:t> TCP</a:t>
            </a:r>
          </a:p>
        </p:txBody>
      </p:sp>
      <p:sp>
        <p:nvSpPr>
          <p:cNvPr id="27" name="Hình chữ nhật: Góc Tròn 26">
            <a:extLst>
              <a:ext uri="{FF2B5EF4-FFF2-40B4-BE49-F238E27FC236}">
                <a16:creationId xmlns:a16="http://schemas.microsoft.com/office/drawing/2014/main" id="{68F3607E-5BA8-48E5-8E89-7D884B141F78}"/>
              </a:ext>
            </a:extLst>
          </p:cNvPr>
          <p:cNvSpPr/>
          <p:nvPr/>
        </p:nvSpPr>
        <p:spPr>
          <a:xfrm>
            <a:off x="2875400" y="2049055"/>
            <a:ext cx="1765871" cy="575913"/>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vi-VN" dirty="0">
                <a:latin typeface="Arial"/>
                <a:cs typeface="Arial"/>
              </a:rPr>
              <a:t>Phương </a:t>
            </a:r>
            <a:r>
              <a:rPr lang="vi-VN" dirty="0" err="1">
                <a:latin typeface="Arial"/>
                <a:cs typeface="Arial"/>
              </a:rPr>
              <a:t>pháp</a:t>
            </a:r>
            <a:r>
              <a:rPr lang="vi-VN" dirty="0">
                <a:latin typeface="Arial"/>
                <a:cs typeface="Arial"/>
              </a:rPr>
              <a:t> </a:t>
            </a:r>
            <a:r>
              <a:rPr lang="vi-VN" dirty="0" err="1">
                <a:latin typeface="Arial"/>
                <a:cs typeface="Arial"/>
              </a:rPr>
              <a:t>quét</a:t>
            </a:r>
            <a:r>
              <a:rPr lang="vi-VN" dirty="0">
                <a:latin typeface="Arial"/>
                <a:cs typeface="Arial"/>
              </a:rPr>
              <a:t> </a:t>
            </a:r>
            <a:r>
              <a:rPr lang="vi-VN" dirty="0" err="1">
                <a:latin typeface="Arial"/>
                <a:cs typeface="Arial"/>
              </a:rPr>
              <a:t>mở</a:t>
            </a:r>
            <a:r>
              <a:rPr lang="vi-VN" dirty="0">
                <a:latin typeface="Arial"/>
                <a:cs typeface="Arial"/>
              </a:rPr>
              <a:t> TCP</a:t>
            </a:r>
          </a:p>
        </p:txBody>
      </p:sp>
      <p:sp>
        <p:nvSpPr>
          <p:cNvPr id="28" name="Hình chữ nhật: Góc Tròn 27">
            <a:extLst>
              <a:ext uri="{FF2B5EF4-FFF2-40B4-BE49-F238E27FC236}">
                <a16:creationId xmlns:a16="http://schemas.microsoft.com/office/drawing/2014/main" id="{E68A3610-E459-4F0C-8E5A-8A7BB52B28D1}"/>
              </a:ext>
            </a:extLst>
          </p:cNvPr>
          <p:cNvSpPr/>
          <p:nvPr/>
        </p:nvSpPr>
        <p:spPr>
          <a:xfrm>
            <a:off x="2866973" y="3751916"/>
            <a:ext cx="1772291" cy="75410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vi-VN" dirty="0" err="1">
                <a:latin typeface="Arial"/>
                <a:cs typeface="Arial"/>
              </a:rPr>
              <a:t>Sử</a:t>
            </a:r>
            <a:r>
              <a:rPr lang="vi-VN" dirty="0">
                <a:latin typeface="Arial"/>
                <a:cs typeface="Arial"/>
              </a:rPr>
              <a:t> </a:t>
            </a:r>
            <a:r>
              <a:rPr lang="vi-VN" dirty="0" err="1">
                <a:latin typeface="Arial"/>
                <a:cs typeface="Arial"/>
              </a:rPr>
              <a:t>dụng</a:t>
            </a:r>
            <a:r>
              <a:rPr lang="vi-VN" dirty="0">
                <a:latin typeface="Arial"/>
                <a:cs typeface="Arial"/>
              </a:rPr>
              <a:t> bên </a:t>
            </a:r>
            <a:r>
              <a:rPr lang="vi-VN" dirty="0" err="1">
                <a:latin typeface="Arial"/>
                <a:cs typeface="Arial"/>
              </a:rPr>
              <a:t>thứ</a:t>
            </a:r>
            <a:r>
              <a:rPr lang="vi-VN" dirty="0">
                <a:latin typeface="Arial"/>
                <a:cs typeface="Arial"/>
              </a:rPr>
              <a:t> ba </a:t>
            </a:r>
            <a:r>
              <a:rPr lang="vi-VN" dirty="0" err="1">
                <a:latin typeface="Arial"/>
                <a:cs typeface="Arial"/>
              </a:rPr>
              <a:t>và</a:t>
            </a:r>
            <a:r>
              <a:rPr lang="vi-VN" dirty="0">
                <a:latin typeface="Arial"/>
                <a:cs typeface="Arial"/>
              </a:rPr>
              <a:t> </a:t>
            </a:r>
            <a:r>
              <a:rPr lang="vi-VN" dirty="0" err="1">
                <a:latin typeface="Arial"/>
                <a:cs typeface="Arial"/>
              </a:rPr>
              <a:t>các</a:t>
            </a:r>
            <a:r>
              <a:rPr lang="vi-VN" dirty="0">
                <a:latin typeface="Arial"/>
                <a:cs typeface="Arial"/>
              </a:rPr>
              <a:t> TCP </a:t>
            </a:r>
            <a:r>
              <a:rPr lang="vi-VN" dirty="0" err="1">
                <a:latin typeface="Arial"/>
                <a:cs typeface="Arial"/>
              </a:rPr>
              <a:t>giả</a:t>
            </a:r>
            <a:r>
              <a:rPr lang="vi-VN" dirty="0">
                <a:latin typeface="Arial"/>
                <a:cs typeface="Arial"/>
              </a:rPr>
              <a:t> </a:t>
            </a:r>
            <a:r>
              <a:rPr lang="vi-VN" dirty="0" err="1">
                <a:latin typeface="Arial"/>
                <a:cs typeface="Arial"/>
              </a:rPr>
              <a:t>mạo</a:t>
            </a:r>
            <a:endParaRPr lang="vi-VN" dirty="0" err="1"/>
          </a:p>
        </p:txBody>
      </p:sp>
      <p:cxnSp>
        <p:nvCxnSpPr>
          <p:cNvPr id="30" name="Đường kết nối Mũi tên Thẳng 29">
            <a:extLst>
              <a:ext uri="{FF2B5EF4-FFF2-40B4-BE49-F238E27FC236}">
                <a16:creationId xmlns:a16="http://schemas.microsoft.com/office/drawing/2014/main" id="{980B035C-D73E-4A4A-B8E2-7F25F1496702}"/>
              </a:ext>
            </a:extLst>
          </p:cNvPr>
          <p:cNvCxnSpPr/>
          <p:nvPr/>
        </p:nvCxnSpPr>
        <p:spPr>
          <a:xfrm>
            <a:off x="2352060" y="3507902"/>
            <a:ext cx="499580" cy="557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Đường kết nối Mũi tên Thẳng 30">
            <a:extLst>
              <a:ext uri="{FF2B5EF4-FFF2-40B4-BE49-F238E27FC236}">
                <a16:creationId xmlns:a16="http://schemas.microsoft.com/office/drawing/2014/main" id="{FB6E4EFB-88DE-4053-A4E4-85A66930592F}"/>
              </a:ext>
            </a:extLst>
          </p:cNvPr>
          <p:cNvCxnSpPr/>
          <p:nvPr/>
        </p:nvCxnSpPr>
        <p:spPr>
          <a:xfrm flipV="1">
            <a:off x="2401423" y="2477196"/>
            <a:ext cx="448210" cy="109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Đường kết nối Mũi tên Thẳng 31">
            <a:extLst>
              <a:ext uri="{FF2B5EF4-FFF2-40B4-BE49-F238E27FC236}">
                <a16:creationId xmlns:a16="http://schemas.microsoft.com/office/drawing/2014/main" id="{6CD0FCD6-F8E5-40A8-90A8-A7F6275B0395}"/>
              </a:ext>
            </a:extLst>
          </p:cNvPr>
          <p:cNvCxnSpPr/>
          <p:nvPr/>
        </p:nvCxnSpPr>
        <p:spPr>
          <a:xfrm flipV="1">
            <a:off x="2392995" y="3252172"/>
            <a:ext cx="473896" cy="335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Hình chữ nhật: Góc Tròn 32">
            <a:extLst>
              <a:ext uri="{FF2B5EF4-FFF2-40B4-BE49-F238E27FC236}">
                <a16:creationId xmlns:a16="http://schemas.microsoft.com/office/drawing/2014/main" id="{9C831CCA-974F-43CB-BF82-D3290F259C1C}"/>
              </a:ext>
            </a:extLst>
          </p:cNvPr>
          <p:cNvSpPr/>
          <p:nvPr/>
        </p:nvSpPr>
        <p:spPr>
          <a:xfrm>
            <a:off x="5081535" y="3071654"/>
            <a:ext cx="1997039" cy="515713"/>
          </a:xfrm>
          <a:prstGeom prst="roundRect">
            <a:avLst/>
          </a:prstGeom>
          <a:solidFill>
            <a:srgbClr val="888F46"/>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vi-VN" dirty="0" err="1">
                <a:latin typeface="Arial"/>
                <a:cs typeface="Arial"/>
              </a:rPr>
              <a:t>Quét</a:t>
            </a:r>
            <a:r>
              <a:rPr lang="vi-VN" dirty="0">
                <a:latin typeface="Arial"/>
                <a:cs typeface="Arial"/>
              </a:rPr>
              <a:t> TCP </a:t>
            </a:r>
            <a:r>
              <a:rPr lang="vi-VN" dirty="0" err="1">
                <a:latin typeface="Arial"/>
                <a:cs typeface="Arial"/>
              </a:rPr>
              <a:t>cờ</a:t>
            </a:r>
            <a:r>
              <a:rPr lang="vi-VN" dirty="0">
                <a:latin typeface="Arial"/>
                <a:cs typeface="Arial"/>
              </a:rPr>
              <a:t> </a:t>
            </a:r>
            <a:r>
              <a:rPr lang="vi-VN" dirty="0" err="1">
                <a:latin typeface="Arial"/>
                <a:cs typeface="Arial"/>
              </a:rPr>
              <a:t>nghịch</a:t>
            </a:r>
            <a:r>
              <a:rPr lang="vi-VN" dirty="0">
                <a:latin typeface="Arial"/>
                <a:cs typeface="Arial"/>
              </a:rPr>
              <a:t> </a:t>
            </a:r>
            <a:r>
              <a:rPr lang="vi-VN" dirty="0" err="1">
                <a:latin typeface="Arial"/>
                <a:cs typeface="Arial"/>
              </a:rPr>
              <a:t>đảo</a:t>
            </a:r>
            <a:endParaRPr lang="vi-VN" dirty="0">
              <a:latin typeface="Arial"/>
              <a:cs typeface="Arial"/>
            </a:endParaRPr>
          </a:p>
        </p:txBody>
      </p:sp>
      <p:sp>
        <p:nvSpPr>
          <p:cNvPr id="34" name="Hình chữ nhật: Góc Tròn 33">
            <a:extLst>
              <a:ext uri="{FF2B5EF4-FFF2-40B4-BE49-F238E27FC236}">
                <a16:creationId xmlns:a16="http://schemas.microsoft.com/office/drawing/2014/main" id="{39D73097-B02E-4B15-A285-8A32738E344F}"/>
              </a:ext>
            </a:extLst>
          </p:cNvPr>
          <p:cNvSpPr/>
          <p:nvPr/>
        </p:nvSpPr>
        <p:spPr>
          <a:xfrm>
            <a:off x="5079929" y="3844623"/>
            <a:ext cx="1997039" cy="516917"/>
          </a:xfrm>
          <a:prstGeom prst="roundRect">
            <a:avLst/>
          </a:prstGeom>
          <a:solidFill>
            <a:srgbClr val="888F46"/>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vi-VN" dirty="0" err="1">
                <a:latin typeface="Arial"/>
                <a:cs typeface="Arial"/>
              </a:rPr>
              <a:t>Quét</a:t>
            </a:r>
            <a:r>
              <a:rPr lang="vi-VN" dirty="0">
                <a:latin typeface="Arial"/>
                <a:cs typeface="Arial"/>
              </a:rPr>
              <a:t> thăm </a:t>
            </a:r>
            <a:r>
              <a:rPr lang="vi-VN" dirty="0" err="1">
                <a:latin typeface="Arial"/>
                <a:cs typeface="Arial"/>
              </a:rPr>
              <a:t>dò</a:t>
            </a:r>
            <a:r>
              <a:rPr lang="vi-VN" dirty="0">
                <a:latin typeface="Arial"/>
                <a:cs typeface="Arial"/>
              </a:rPr>
              <a:t> cơ ACK</a:t>
            </a:r>
            <a:endParaRPr lang="vi-VN" dirty="0"/>
          </a:p>
        </p:txBody>
      </p:sp>
      <p:sp>
        <p:nvSpPr>
          <p:cNvPr id="35" name="Hình chữ nhật: Góc Tròn 34">
            <a:extLst>
              <a:ext uri="{FF2B5EF4-FFF2-40B4-BE49-F238E27FC236}">
                <a16:creationId xmlns:a16="http://schemas.microsoft.com/office/drawing/2014/main" id="{357D2430-346A-4616-8FB0-D848C8650FC1}"/>
              </a:ext>
            </a:extLst>
          </p:cNvPr>
          <p:cNvSpPr/>
          <p:nvPr/>
        </p:nvSpPr>
        <p:spPr>
          <a:xfrm>
            <a:off x="5083943" y="4506020"/>
            <a:ext cx="1997039" cy="599380"/>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vi-VN" dirty="0" err="1">
                <a:latin typeface="Arial"/>
                <a:cs typeface="Arial"/>
              </a:rPr>
              <a:t>Quét</a:t>
            </a:r>
            <a:r>
              <a:rPr lang="vi-VN" dirty="0">
                <a:latin typeface="Arial"/>
                <a:cs typeface="Arial"/>
              </a:rPr>
              <a:t> tiêu </a:t>
            </a:r>
            <a:r>
              <a:rPr lang="vi-VN" dirty="0" err="1">
                <a:latin typeface="Arial"/>
                <a:cs typeface="Arial"/>
              </a:rPr>
              <a:t>đề</a:t>
            </a:r>
            <a:r>
              <a:rPr lang="vi-VN" dirty="0">
                <a:latin typeface="Arial"/>
                <a:cs typeface="Arial"/>
              </a:rPr>
              <a:t> IDLE/IP ID</a:t>
            </a:r>
          </a:p>
        </p:txBody>
      </p:sp>
      <p:sp>
        <p:nvSpPr>
          <p:cNvPr id="36" name="Hình chữ nhật: Góc Tròn 35">
            <a:extLst>
              <a:ext uri="{FF2B5EF4-FFF2-40B4-BE49-F238E27FC236}">
                <a16:creationId xmlns:a16="http://schemas.microsoft.com/office/drawing/2014/main" id="{D186FABE-5B9F-4A2B-872D-21265B55E621}"/>
              </a:ext>
            </a:extLst>
          </p:cNvPr>
          <p:cNvSpPr/>
          <p:nvPr/>
        </p:nvSpPr>
        <p:spPr>
          <a:xfrm>
            <a:off x="5090149" y="2298521"/>
            <a:ext cx="1997039" cy="594859"/>
          </a:xfrm>
          <a:prstGeom prst="roundRect">
            <a:avLst/>
          </a:prstGeom>
          <a:solidFill>
            <a:srgbClr val="888F46"/>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vi-VN" dirty="0" err="1">
                <a:latin typeface="Arial"/>
                <a:cs typeface="Arial"/>
              </a:rPr>
              <a:t>Quét</a:t>
            </a:r>
            <a:r>
              <a:rPr lang="vi-VN" dirty="0">
                <a:latin typeface="Arial"/>
                <a:cs typeface="Arial"/>
              </a:rPr>
              <a:t> </a:t>
            </a:r>
            <a:r>
              <a:rPr lang="vi-VN" dirty="0" err="1">
                <a:latin typeface="Arial"/>
                <a:cs typeface="Arial"/>
              </a:rPr>
              <a:t>mở</a:t>
            </a:r>
            <a:r>
              <a:rPr lang="vi-VN" dirty="0">
                <a:latin typeface="Arial"/>
                <a:cs typeface="Arial"/>
              </a:rPr>
              <a:t> </a:t>
            </a:r>
            <a:r>
              <a:rPr lang="vi-VN" dirty="0" err="1">
                <a:latin typeface="Arial"/>
                <a:cs typeface="Arial"/>
              </a:rPr>
              <a:t>một</a:t>
            </a:r>
            <a:r>
              <a:rPr lang="vi-VN" dirty="0">
                <a:latin typeface="Arial"/>
                <a:cs typeface="Arial"/>
              </a:rPr>
              <a:t> </a:t>
            </a:r>
            <a:r>
              <a:rPr lang="vi-VN" dirty="0" err="1">
                <a:latin typeface="Arial"/>
                <a:cs typeface="Arial"/>
              </a:rPr>
              <a:t>nửa</a:t>
            </a:r>
          </a:p>
        </p:txBody>
      </p:sp>
      <p:sp>
        <p:nvSpPr>
          <p:cNvPr id="37" name="Hình chữ nhật: Góc Tròn 36">
            <a:extLst>
              <a:ext uri="{FF2B5EF4-FFF2-40B4-BE49-F238E27FC236}">
                <a16:creationId xmlns:a16="http://schemas.microsoft.com/office/drawing/2014/main" id="{62F82F86-B692-4EAD-A913-BCB0DF01EFA7}"/>
              </a:ext>
            </a:extLst>
          </p:cNvPr>
          <p:cNvSpPr/>
          <p:nvPr/>
        </p:nvSpPr>
        <p:spPr>
          <a:xfrm>
            <a:off x="5079930" y="1524001"/>
            <a:ext cx="1997039" cy="525054"/>
          </a:xfrm>
          <a:prstGeom prst="round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vi-VN" dirty="0" err="1">
                <a:latin typeface="Arial"/>
                <a:cs typeface="Arial"/>
              </a:rPr>
              <a:t>Kết</a:t>
            </a:r>
            <a:r>
              <a:rPr lang="vi-VN" dirty="0">
                <a:latin typeface="Arial"/>
                <a:cs typeface="Arial"/>
              </a:rPr>
              <a:t> </a:t>
            </a:r>
            <a:r>
              <a:rPr lang="vi-VN" dirty="0" err="1">
                <a:latin typeface="Arial"/>
                <a:cs typeface="Arial"/>
              </a:rPr>
              <a:t>nối</a:t>
            </a:r>
            <a:r>
              <a:rPr lang="vi-VN" dirty="0">
                <a:latin typeface="Arial"/>
                <a:cs typeface="Arial"/>
              </a:rPr>
              <a:t> TCP/</a:t>
            </a:r>
            <a:r>
              <a:rPr lang="vi-VN" dirty="0" err="1">
                <a:latin typeface="Arial"/>
                <a:cs typeface="Arial"/>
              </a:rPr>
              <a:t>Quét</a:t>
            </a:r>
            <a:r>
              <a:rPr lang="vi-VN" dirty="0">
                <a:latin typeface="Arial"/>
                <a:cs typeface="Arial"/>
              </a:rPr>
              <a:t> </a:t>
            </a:r>
            <a:r>
              <a:rPr lang="vi-VN" dirty="0" err="1">
                <a:latin typeface="Arial"/>
                <a:cs typeface="Arial"/>
              </a:rPr>
              <a:t>mở</a:t>
            </a:r>
            <a:r>
              <a:rPr lang="vi-VN" dirty="0">
                <a:latin typeface="Arial"/>
                <a:cs typeface="Arial"/>
              </a:rPr>
              <a:t> </a:t>
            </a:r>
            <a:r>
              <a:rPr lang="vi-VN" dirty="0" err="1">
                <a:latin typeface="Arial"/>
                <a:cs typeface="Arial"/>
              </a:rPr>
              <a:t>toàn</a:t>
            </a:r>
            <a:r>
              <a:rPr lang="vi-VN" dirty="0">
                <a:latin typeface="Arial"/>
                <a:cs typeface="Arial"/>
              </a:rPr>
              <a:t> </a:t>
            </a:r>
            <a:r>
              <a:rPr lang="vi-VN" dirty="0" err="1">
                <a:latin typeface="Arial"/>
                <a:cs typeface="Arial"/>
              </a:rPr>
              <a:t>bộ</a:t>
            </a:r>
          </a:p>
        </p:txBody>
      </p:sp>
      <p:cxnSp>
        <p:nvCxnSpPr>
          <p:cNvPr id="38" name="Đường kết nối Mũi tên Thẳng 37">
            <a:extLst>
              <a:ext uri="{FF2B5EF4-FFF2-40B4-BE49-F238E27FC236}">
                <a16:creationId xmlns:a16="http://schemas.microsoft.com/office/drawing/2014/main" id="{9103D506-D70E-48C6-8E90-098545D0C7CE}"/>
              </a:ext>
            </a:extLst>
          </p:cNvPr>
          <p:cNvCxnSpPr/>
          <p:nvPr/>
        </p:nvCxnSpPr>
        <p:spPr>
          <a:xfrm flipV="1">
            <a:off x="4634849" y="2893380"/>
            <a:ext cx="428946" cy="373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Đường kết nối Mũi tên Thẳng 38">
            <a:extLst>
              <a:ext uri="{FF2B5EF4-FFF2-40B4-BE49-F238E27FC236}">
                <a16:creationId xmlns:a16="http://schemas.microsoft.com/office/drawing/2014/main" id="{6A00BF65-2A58-4C2D-9302-D2C1D9D1B62B}"/>
              </a:ext>
            </a:extLst>
          </p:cNvPr>
          <p:cNvCxnSpPr/>
          <p:nvPr/>
        </p:nvCxnSpPr>
        <p:spPr>
          <a:xfrm>
            <a:off x="4570815" y="3469656"/>
            <a:ext cx="480317" cy="377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Đường kết nối Mũi tên Thẳng 39">
            <a:extLst>
              <a:ext uri="{FF2B5EF4-FFF2-40B4-BE49-F238E27FC236}">
                <a16:creationId xmlns:a16="http://schemas.microsoft.com/office/drawing/2014/main" id="{0E083392-BBA7-47FD-9F36-F05C6A04413B}"/>
              </a:ext>
            </a:extLst>
          </p:cNvPr>
          <p:cNvCxnSpPr/>
          <p:nvPr/>
        </p:nvCxnSpPr>
        <p:spPr>
          <a:xfrm>
            <a:off x="4617992" y="4046494"/>
            <a:ext cx="467474" cy="640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Đường kết nối Mũi tên Thẳng 40">
            <a:extLst>
              <a:ext uri="{FF2B5EF4-FFF2-40B4-BE49-F238E27FC236}">
                <a16:creationId xmlns:a16="http://schemas.microsoft.com/office/drawing/2014/main" id="{D908841A-68AE-4DA9-971F-4C5D5A4846EE}"/>
              </a:ext>
            </a:extLst>
          </p:cNvPr>
          <p:cNvCxnSpPr/>
          <p:nvPr/>
        </p:nvCxnSpPr>
        <p:spPr>
          <a:xfrm flipV="1">
            <a:off x="4641672" y="1892050"/>
            <a:ext cx="441788" cy="547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Đường kết nối Mũi tên Thẳng 41">
            <a:extLst>
              <a:ext uri="{FF2B5EF4-FFF2-40B4-BE49-F238E27FC236}">
                <a16:creationId xmlns:a16="http://schemas.microsoft.com/office/drawing/2014/main" id="{1855916B-BE7B-4E21-AD82-278CB6E8E45A}"/>
              </a:ext>
            </a:extLst>
          </p:cNvPr>
          <p:cNvCxnSpPr/>
          <p:nvPr/>
        </p:nvCxnSpPr>
        <p:spPr>
          <a:xfrm>
            <a:off x="4652509" y="3284760"/>
            <a:ext cx="441788" cy="11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Hình chữ nhật: Góc Tròn 42">
            <a:extLst>
              <a:ext uri="{FF2B5EF4-FFF2-40B4-BE49-F238E27FC236}">
                <a16:creationId xmlns:a16="http://schemas.microsoft.com/office/drawing/2014/main" id="{3C57190E-838A-4FFE-9AF6-62795452AA17}"/>
              </a:ext>
            </a:extLst>
          </p:cNvPr>
          <p:cNvSpPr/>
          <p:nvPr/>
        </p:nvSpPr>
        <p:spPr>
          <a:xfrm>
            <a:off x="7713485" y="3945757"/>
            <a:ext cx="1130156" cy="560263"/>
          </a:xfrm>
          <a:prstGeom prst="roundRect">
            <a:avLst/>
          </a:prstGeom>
          <a:solidFill>
            <a:srgbClr val="B1BD4A"/>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vi-VN" dirty="0">
                <a:latin typeface="Arial"/>
                <a:cs typeface="Arial"/>
              </a:rPr>
              <a:t>NULL </a:t>
            </a:r>
            <a:r>
              <a:rPr lang="vi-VN" dirty="0" err="1">
                <a:latin typeface="Arial"/>
                <a:cs typeface="Arial"/>
              </a:rPr>
              <a:t>Scan</a:t>
            </a:r>
            <a:endParaRPr lang="vi-VN" dirty="0" err="1"/>
          </a:p>
        </p:txBody>
      </p:sp>
      <p:sp>
        <p:nvSpPr>
          <p:cNvPr id="44" name="Hình chữ nhật: Góc Tròn 43">
            <a:extLst>
              <a:ext uri="{FF2B5EF4-FFF2-40B4-BE49-F238E27FC236}">
                <a16:creationId xmlns:a16="http://schemas.microsoft.com/office/drawing/2014/main" id="{DB550100-1890-4032-90D1-6AC8E72DF968}"/>
              </a:ext>
            </a:extLst>
          </p:cNvPr>
          <p:cNvSpPr/>
          <p:nvPr/>
        </p:nvSpPr>
        <p:spPr>
          <a:xfrm>
            <a:off x="7705057" y="3305911"/>
            <a:ext cx="1130156" cy="446003"/>
          </a:xfrm>
          <a:prstGeom prst="roundRect">
            <a:avLst/>
          </a:prstGeom>
          <a:solidFill>
            <a:srgbClr val="B1BD4A"/>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vi-VN" dirty="0">
                <a:latin typeface="Arial"/>
                <a:cs typeface="Arial"/>
              </a:rPr>
              <a:t>FIN </a:t>
            </a:r>
            <a:r>
              <a:rPr lang="vi-VN" dirty="0" err="1">
                <a:latin typeface="Arial"/>
                <a:cs typeface="Arial"/>
              </a:rPr>
              <a:t>Scan</a:t>
            </a:r>
            <a:endParaRPr lang="vi-VN" dirty="0" err="1"/>
          </a:p>
        </p:txBody>
      </p:sp>
      <p:sp>
        <p:nvSpPr>
          <p:cNvPr id="45" name="Hình chữ nhật: Góc Tròn 44">
            <a:extLst>
              <a:ext uri="{FF2B5EF4-FFF2-40B4-BE49-F238E27FC236}">
                <a16:creationId xmlns:a16="http://schemas.microsoft.com/office/drawing/2014/main" id="{A57A8EE2-C663-4932-AD94-11AF67F32D4B}"/>
              </a:ext>
            </a:extLst>
          </p:cNvPr>
          <p:cNvSpPr/>
          <p:nvPr/>
        </p:nvSpPr>
        <p:spPr>
          <a:xfrm>
            <a:off x="7694231" y="2439148"/>
            <a:ext cx="1130156" cy="641092"/>
          </a:xfrm>
          <a:prstGeom prst="roundRect">
            <a:avLst/>
          </a:prstGeom>
          <a:solidFill>
            <a:srgbClr val="B1BD4A"/>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vi-VN" dirty="0" err="1">
                <a:latin typeface="Arial"/>
                <a:cs typeface="Arial"/>
              </a:rPr>
              <a:t>Xmas</a:t>
            </a:r>
            <a:r>
              <a:rPr lang="vi-VN" dirty="0">
                <a:latin typeface="Arial"/>
                <a:cs typeface="Arial"/>
              </a:rPr>
              <a:t> </a:t>
            </a:r>
            <a:r>
              <a:rPr lang="vi-VN" dirty="0" err="1">
                <a:latin typeface="Arial"/>
                <a:cs typeface="Arial"/>
              </a:rPr>
              <a:t>Scan</a:t>
            </a:r>
            <a:endParaRPr lang="vi-VN" dirty="0" err="1"/>
          </a:p>
        </p:txBody>
      </p:sp>
      <p:cxnSp>
        <p:nvCxnSpPr>
          <p:cNvPr id="46" name="Đường kết nối Mũi tên Thẳng 45">
            <a:extLst>
              <a:ext uri="{FF2B5EF4-FFF2-40B4-BE49-F238E27FC236}">
                <a16:creationId xmlns:a16="http://schemas.microsoft.com/office/drawing/2014/main" id="{A28EC523-3C8A-45B9-AD5E-EAA030B45D73}"/>
              </a:ext>
            </a:extLst>
          </p:cNvPr>
          <p:cNvCxnSpPr/>
          <p:nvPr/>
        </p:nvCxnSpPr>
        <p:spPr>
          <a:xfrm>
            <a:off x="7091015" y="3251048"/>
            <a:ext cx="640850" cy="281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Đường kết nối Mũi tên Thẳng 46">
            <a:extLst>
              <a:ext uri="{FF2B5EF4-FFF2-40B4-BE49-F238E27FC236}">
                <a16:creationId xmlns:a16="http://schemas.microsoft.com/office/drawing/2014/main" id="{51397D26-AC3E-4DBE-8D9B-448393CBBEA5}"/>
              </a:ext>
            </a:extLst>
          </p:cNvPr>
          <p:cNvCxnSpPr/>
          <p:nvPr/>
        </p:nvCxnSpPr>
        <p:spPr>
          <a:xfrm flipV="1">
            <a:off x="7043175" y="2943428"/>
            <a:ext cx="621585" cy="123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Đường kết nối Mũi tên Thẳng 47">
            <a:extLst>
              <a:ext uri="{FF2B5EF4-FFF2-40B4-BE49-F238E27FC236}">
                <a16:creationId xmlns:a16="http://schemas.microsoft.com/office/drawing/2014/main" id="{84F63EF2-DA24-4C3C-8E18-95D5102BAB49}"/>
              </a:ext>
            </a:extLst>
          </p:cNvPr>
          <p:cNvCxnSpPr/>
          <p:nvPr/>
        </p:nvCxnSpPr>
        <p:spPr>
          <a:xfrm>
            <a:off x="7076968" y="3437912"/>
            <a:ext cx="628007" cy="6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6544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3"/>
          <p:cNvGrpSpPr/>
          <p:nvPr/>
        </p:nvGrpSpPr>
        <p:grpSpPr>
          <a:xfrm>
            <a:off x="1271095" y="1604395"/>
            <a:ext cx="6457950" cy="3483674"/>
            <a:chOff x="0" y="877951"/>
            <a:chExt cx="8610600" cy="4644899"/>
          </a:xfrm>
        </p:grpSpPr>
        <p:sp>
          <p:nvSpPr>
            <p:cNvPr id="97" name="Google Shape;97;p3"/>
            <p:cNvSpPr/>
            <p:nvPr/>
          </p:nvSpPr>
          <p:spPr>
            <a:xfrm rot="5400000">
              <a:off x="4311150" y="-2029199"/>
              <a:ext cx="1392300" cy="7206600"/>
            </a:xfrm>
            <a:prstGeom prst="round2SameRect">
              <a:avLst>
                <a:gd name="adj1" fmla="val 16667"/>
                <a:gd name="adj2" fmla="val 0"/>
              </a:avLst>
            </a:prstGeom>
            <a:solidFill>
              <a:srgbClr val="FBDCCE">
                <a:alpha val="89803"/>
              </a:srgbClr>
            </a:solidFill>
            <a:ln w="9525" cap="flat" cmpd="sng">
              <a:solidFill>
                <a:srgbClr val="FBDCCE">
                  <a:alpha val="89803"/>
                </a:srgbClr>
              </a:solidFill>
              <a:prstDash val="solid"/>
              <a:round/>
              <a:headEnd type="none" w="sm" len="sm"/>
              <a:tailEnd type="none" w="sm" len="sm"/>
            </a:ln>
          </p:spPr>
          <p:txBody>
            <a:bodyPr spcFirstLastPara="1" wrap="square" lIns="91425" tIns="91425" rIns="91425" bIns="91425" anchor="ctr" anchorCtr="0">
              <a:noAutofit/>
            </a:bodyPr>
            <a:lstStyle/>
            <a:p>
              <a:endParaRPr sz="1100"/>
            </a:p>
          </p:txBody>
        </p:sp>
        <p:sp>
          <p:nvSpPr>
            <p:cNvPr id="98" name="Google Shape;98;p3"/>
            <p:cNvSpPr txBox="1"/>
            <p:nvPr/>
          </p:nvSpPr>
          <p:spPr>
            <a:xfrm>
              <a:off x="1404000" y="945917"/>
              <a:ext cx="7138634" cy="1256368"/>
            </a:xfrm>
            <a:prstGeom prst="rect">
              <a:avLst/>
            </a:prstGeom>
            <a:noFill/>
            <a:ln>
              <a:noFill/>
            </a:ln>
          </p:spPr>
          <p:txBody>
            <a:bodyPr spcFirstLastPara="1" wrap="square" lIns="247650" tIns="165100" rIns="247650" bIns="165100" anchor="ctr" anchorCtr="0">
              <a:noAutofit/>
            </a:bodyPr>
            <a:lstStyle/>
            <a:p>
              <a:pPr>
                <a:lnSpc>
                  <a:spcPct val="90000"/>
                </a:lnSpc>
              </a:pPr>
              <a:r>
                <a:rPr lang="vi-VN" sz="3800" dirty="0">
                  <a:solidFill>
                    <a:schemeClr val="dk1"/>
                  </a:solidFill>
                  <a:latin typeface="Calibri"/>
                  <a:ea typeface="Calibri"/>
                  <a:cs typeface="Calibri"/>
                  <a:sym typeface="Calibri"/>
                </a:rPr>
                <a:t>Quét nối mạng dịch vụ</a:t>
              </a:r>
            </a:p>
          </p:txBody>
        </p:sp>
        <p:sp>
          <p:nvSpPr>
            <p:cNvPr id="99" name="Google Shape;99;p3"/>
            <p:cNvSpPr/>
            <p:nvPr/>
          </p:nvSpPr>
          <p:spPr>
            <a:xfrm>
              <a:off x="0" y="989100"/>
              <a:ext cx="1170000" cy="1170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endParaRPr sz="1100"/>
            </a:p>
          </p:txBody>
        </p:sp>
        <p:sp>
          <p:nvSpPr>
            <p:cNvPr id="100" name="Google Shape;100;p3"/>
            <p:cNvSpPr txBox="1"/>
            <p:nvPr/>
          </p:nvSpPr>
          <p:spPr>
            <a:xfrm>
              <a:off x="171343" y="1160443"/>
              <a:ext cx="827314" cy="827314"/>
            </a:xfrm>
            <a:prstGeom prst="rect">
              <a:avLst/>
            </a:prstGeom>
            <a:noFill/>
            <a:ln>
              <a:noFill/>
            </a:ln>
          </p:spPr>
          <p:txBody>
            <a:bodyPr spcFirstLastPara="1" wrap="square" lIns="0" tIns="0" rIns="0" bIns="0" anchor="ctr" anchorCtr="0">
              <a:noAutofit/>
            </a:bodyPr>
            <a:lstStyle/>
            <a:p>
              <a:pPr algn="ctr">
                <a:lnSpc>
                  <a:spcPct val="90000"/>
                </a:lnSpc>
              </a:pPr>
              <a:r>
                <a:rPr lang="vi-VN" sz="4700" b="1">
                  <a:solidFill>
                    <a:schemeClr val="lt1"/>
                  </a:solidFill>
                  <a:latin typeface="Calibri"/>
                  <a:ea typeface="Calibri"/>
                  <a:cs typeface="Calibri"/>
                  <a:sym typeface="Calibri"/>
                </a:rPr>
                <a:t>1</a:t>
              </a:r>
              <a:endParaRPr sz="4700" b="1">
                <a:solidFill>
                  <a:schemeClr val="lt1"/>
                </a:solidFill>
                <a:latin typeface="Calibri"/>
                <a:ea typeface="Calibri"/>
                <a:cs typeface="Calibri"/>
                <a:sym typeface="Calibri"/>
              </a:endParaRPr>
            </a:p>
          </p:txBody>
        </p:sp>
        <p:sp>
          <p:nvSpPr>
            <p:cNvPr id="101" name="Google Shape;101;p3"/>
            <p:cNvSpPr/>
            <p:nvPr/>
          </p:nvSpPr>
          <p:spPr>
            <a:xfrm rot="5400000">
              <a:off x="4311150" y="-402899"/>
              <a:ext cx="1392300" cy="7206600"/>
            </a:xfrm>
            <a:prstGeom prst="round2SameRect">
              <a:avLst>
                <a:gd name="adj1" fmla="val 16667"/>
                <a:gd name="adj2" fmla="val 0"/>
              </a:avLst>
            </a:prstGeom>
            <a:solidFill>
              <a:srgbClr val="FBDCCE">
                <a:alpha val="89803"/>
              </a:srgbClr>
            </a:solidFill>
            <a:ln w="9525" cap="flat" cmpd="sng">
              <a:solidFill>
                <a:srgbClr val="FBDCCE">
                  <a:alpha val="89803"/>
                </a:srgbClr>
              </a:solidFill>
              <a:prstDash val="solid"/>
              <a:round/>
              <a:headEnd type="none" w="sm" len="sm"/>
              <a:tailEnd type="none" w="sm" len="sm"/>
            </a:ln>
          </p:spPr>
          <p:txBody>
            <a:bodyPr spcFirstLastPara="1" wrap="square" lIns="91425" tIns="91425" rIns="91425" bIns="91425" anchor="ctr" anchorCtr="0">
              <a:noAutofit/>
            </a:bodyPr>
            <a:lstStyle/>
            <a:p>
              <a:endParaRPr sz="1100"/>
            </a:p>
          </p:txBody>
        </p:sp>
        <p:sp>
          <p:nvSpPr>
            <p:cNvPr id="102" name="Google Shape;102;p3"/>
            <p:cNvSpPr txBox="1"/>
            <p:nvPr/>
          </p:nvSpPr>
          <p:spPr>
            <a:xfrm>
              <a:off x="1404000" y="2572217"/>
              <a:ext cx="7138634" cy="1256368"/>
            </a:xfrm>
            <a:prstGeom prst="rect">
              <a:avLst/>
            </a:prstGeom>
            <a:noFill/>
            <a:ln>
              <a:noFill/>
            </a:ln>
          </p:spPr>
          <p:txBody>
            <a:bodyPr spcFirstLastPara="1" wrap="square" lIns="247650" tIns="165100" rIns="247650" bIns="165100" anchor="ctr" anchorCtr="0">
              <a:noAutofit/>
            </a:bodyPr>
            <a:lstStyle/>
            <a:p>
              <a:pPr>
                <a:lnSpc>
                  <a:spcPct val="90000"/>
                </a:lnSpc>
              </a:pPr>
              <a:r>
                <a:rPr lang="en-US" sz="3800" dirty="0" err="1">
                  <a:solidFill>
                    <a:schemeClr val="dk1"/>
                  </a:solidFill>
                  <a:latin typeface="Calibri"/>
                  <a:ea typeface="Calibri"/>
                  <a:cs typeface="Calibri"/>
                  <a:sym typeface="Calibri"/>
                </a:rPr>
                <a:t>Quét</a:t>
              </a:r>
              <a:r>
                <a:rPr lang="en-US" sz="3800" dirty="0">
                  <a:solidFill>
                    <a:schemeClr val="dk1"/>
                  </a:solidFill>
                  <a:latin typeface="Calibri"/>
                  <a:ea typeface="Calibri"/>
                  <a:cs typeface="Calibri"/>
                  <a:sym typeface="Calibri"/>
                </a:rPr>
                <a:t> TCP </a:t>
              </a:r>
              <a:r>
                <a:rPr lang="en-US" sz="3800" dirty="0" err="1">
                  <a:solidFill>
                    <a:schemeClr val="dk1"/>
                  </a:solidFill>
                  <a:latin typeface="Calibri"/>
                  <a:ea typeface="Calibri"/>
                  <a:cs typeface="Calibri"/>
                  <a:sym typeface="Calibri"/>
                </a:rPr>
                <a:t>mạng</a:t>
              </a:r>
              <a:r>
                <a:rPr lang="en-US" sz="3800" dirty="0">
                  <a:solidFill>
                    <a:schemeClr val="dk1"/>
                  </a:solidFill>
                  <a:latin typeface="Calibri"/>
                  <a:ea typeface="Calibri"/>
                  <a:cs typeface="Calibri"/>
                  <a:sym typeface="Calibri"/>
                </a:rPr>
                <a:t> </a:t>
              </a:r>
              <a:r>
                <a:rPr lang="en-US" sz="3800" dirty="0" err="1">
                  <a:solidFill>
                    <a:schemeClr val="dk1"/>
                  </a:solidFill>
                  <a:latin typeface="Calibri"/>
                  <a:ea typeface="Calibri"/>
                  <a:cs typeface="Calibri"/>
                  <a:sym typeface="Calibri"/>
                </a:rPr>
                <a:t>dịch</a:t>
              </a:r>
              <a:r>
                <a:rPr lang="en-US" sz="3800" dirty="0">
                  <a:solidFill>
                    <a:schemeClr val="dk1"/>
                  </a:solidFill>
                  <a:latin typeface="Calibri"/>
                  <a:ea typeface="Calibri"/>
                  <a:cs typeface="Calibri"/>
                  <a:sym typeface="Calibri"/>
                </a:rPr>
                <a:t> </a:t>
              </a:r>
              <a:r>
                <a:rPr lang="en-US" sz="3800" dirty="0" err="1">
                  <a:solidFill>
                    <a:schemeClr val="dk1"/>
                  </a:solidFill>
                  <a:latin typeface="Calibri"/>
                  <a:ea typeface="Calibri"/>
                  <a:cs typeface="Calibri"/>
                  <a:sym typeface="Calibri"/>
                </a:rPr>
                <a:t>vụ</a:t>
              </a:r>
              <a:endParaRPr lang="en-US" sz="3800" dirty="0">
                <a:solidFill>
                  <a:schemeClr val="dk1"/>
                </a:solidFill>
                <a:latin typeface="Calibri"/>
                <a:ea typeface="Calibri"/>
                <a:cs typeface="Calibri"/>
                <a:sym typeface="Calibri"/>
              </a:endParaRPr>
            </a:p>
          </p:txBody>
        </p:sp>
        <p:sp>
          <p:nvSpPr>
            <p:cNvPr id="103" name="Google Shape;103;p3"/>
            <p:cNvSpPr/>
            <p:nvPr/>
          </p:nvSpPr>
          <p:spPr>
            <a:xfrm>
              <a:off x="0" y="2615400"/>
              <a:ext cx="1170000" cy="1170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endParaRPr sz="1100"/>
            </a:p>
          </p:txBody>
        </p:sp>
        <p:sp>
          <p:nvSpPr>
            <p:cNvPr id="104" name="Google Shape;104;p3"/>
            <p:cNvSpPr txBox="1"/>
            <p:nvPr/>
          </p:nvSpPr>
          <p:spPr>
            <a:xfrm>
              <a:off x="171343" y="2786743"/>
              <a:ext cx="827314" cy="827314"/>
            </a:xfrm>
            <a:prstGeom prst="rect">
              <a:avLst/>
            </a:prstGeom>
            <a:noFill/>
            <a:ln>
              <a:noFill/>
            </a:ln>
          </p:spPr>
          <p:txBody>
            <a:bodyPr spcFirstLastPara="1" wrap="square" lIns="0" tIns="0" rIns="0" bIns="0" anchor="ctr" anchorCtr="0">
              <a:noAutofit/>
            </a:bodyPr>
            <a:lstStyle/>
            <a:p>
              <a:pPr algn="ctr">
                <a:lnSpc>
                  <a:spcPct val="90000"/>
                </a:lnSpc>
              </a:pPr>
              <a:r>
                <a:rPr lang="vi-VN" sz="4700">
                  <a:solidFill>
                    <a:schemeClr val="lt1"/>
                  </a:solidFill>
                  <a:latin typeface="Calibri"/>
                  <a:ea typeface="Calibri"/>
                  <a:cs typeface="Calibri"/>
                  <a:sym typeface="Calibri"/>
                </a:rPr>
                <a:t>2</a:t>
              </a:r>
              <a:endParaRPr sz="4700">
                <a:solidFill>
                  <a:schemeClr val="lt1"/>
                </a:solidFill>
                <a:latin typeface="Calibri"/>
                <a:ea typeface="Calibri"/>
                <a:cs typeface="Calibri"/>
                <a:sym typeface="Calibri"/>
              </a:endParaRPr>
            </a:p>
          </p:txBody>
        </p:sp>
        <p:sp>
          <p:nvSpPr>
            <p:cNvPr id="105" name="Google Shape;105;p3"/>
            <p:cNvSpPr/>
            <p:nvPr/>
          </p:nvSpPr>
          <p:spPr>
            <a:xfrm rot="5400000">
              <a:off x="4311150" y="1223400"/>
              <a:ext cx="1392300" cy="7206600"/>
            </a:xfrm>
            <a:prstGeom prst="round2SameRect">
              <a:avLst>
                <a:gd name="adj1" fmla="val 16667"/>
                <a:gd name="adj2" fmla="val 0"/>
              </a:avLst>
            </a:prstGeom>
            <a:solidFill>
              <a:srgbClr val="FBDCCE">
                <a:alpha val="89803"/>
              </a:srgbClr>
            </a:solidFill>
            <a:ln w="9525" cap="flat" cmpd="sng">
              <a:solidFill>
                <a:srgbClr val="FBDCCE">
                  <a:alpha val="89803"/>
                </a:srgbClr>
              </a:solidFill>
              <a:prstDash val="solid"/>
              <a:round/>
              <a:headEnd type="none" w="sm" len="sm"/>
              <a:tailEnd type="none" w="sm" len="sm"/>
            </a:ln>
          </p:spPr>
          <p:txBody>
            <a:bodyPr spcFirstLastPara="1" wrap="square" lIns="91425" tIns="91425" rIns="91425" bIns="91425" anchor="ctr" anchorCtr="0">
              <a:noAutofit/>
            </a:bodyPr>
            <a:lstStyle/>
            <a:p>
              <a:endParaRPr sz="1100"/>
            </a:p>
          </p:txBody>
        </p:sp>
        <p:sp>
          <p:nvSpPr>
            <p:cNvPr id="106" name="Google Shape;106;p3"/>
            <p:cNvSpPr txBox="1"/>
            <p:nvPr/>
          </p:nvSpPr>
          <p:spPr>
            <a:xfrm>
              <a:off x="1404000" y="4198516"/>
              <a:ext cx="7138634" cy="1256368"/>
            </a:xfrm>
            <a:prstGeom prst="rect">
              <a:avLst/>
            </a:prstGeom>
            <a:noFill/>
            <a:ln>
              <a:noFill/>
            </a:ln>
          </p:spPr>
          <p:txBody>
            <a:bodyPr spcFirstLastPara="1" wrap="square" lIns="247650" tIns="165100" rIns="247650" bIns="165100" anchor="ctr" anchorCtr="0">
              <a:noAutofit/>
            </a:bodyPr>
            <a:lstStyle/>
            <a:p>
              <a:pPr lvl="0">
                <a:lnSpc>
                  <a:spcPct val="90000"/>
                </a:lnSpc>
              </a:pPr>
              <a:r>
                <a:rPr lang="en-US" sz="3800" dirty="0" err="1">
                  <a:solidFill>
                    <a:schemeClr val="dk1"/>
                  </a:solidFill>
                  <a:latin typeface="Calibri"/>
                  <a:ea typeface="Calibri"/>
                  <a:cs typeface="Calibri"/>
                  <a:sym typeface="Calibri"/>
                </a:rPr>
                <a:t>Quét</a:t>
              </a:r>
              <a:r>
                <a:rPr lang="en-US" sz="3800" dirty="0">
                  <a:solidFill>
                    <a:schemeClr val="dk1"/>
                  </a:solidFill>
                  <a:latin typeface="Calibri"/>
                  <a:ea typeface="Calibri"/>
                  <a:cs typeface="Calibri"/>
                  <a:sym typeface="Calibri"/>
                </a:rPr>
                <a:t> UDP </a:t>
              </a:r>
              <a:r>
                <a:rPr lang="en-US" sz="3800" dirty="0" err="1">
                  <a:solidFill>
                    <a:schemeClr val="dk1"/>
                  </a:solidFill>
                  <a:latin typeface="Calibri"/>
                  <a:ea typeface="Calibri"/>
                  <a:cs typeface="Calibri"/>
                  <a:sym typeface="Calibri"/>
                </a:rPr>
                <a:t>mạng</a:t>
              </a:r>
              <a:r>
                <a:rPr lang="en-US" sz="3800" dirty="0">
                  <a:solidFill>
                    <a:schemeClr val="dk1"/>
                  </a:solidFill>
                  <a:latin typeface="Calibri"/>
                  <a:ea typeface="Calibri"/>
                  <a:cs typeface="Calibri"/>
                  <a:sym typeface="Calibri"/>
                </a:rPr>
                <a:t> </a:t>
              </a:r>
              <a:r>
                <a:rPr lang="en-US" sz="3800" dirty="0" err="1">
                  <a:solidFill>
                    <a:schemeClr val="dk1"/>
                  </a:solidFill>
                  <a:latin typeface="Calibri"/>
                  <a:ea typeface="Calibri"/>
                  <a:cs typeface="Calibri"/>
                  <a:sym typeface="Calibri"/>
                </a:rPr>
                <a:t>dịch</a:t>
              </a:r>
              <a:r>
                <a:rPr lang="en-US" sz="3800" dirty="0">
                  <a:solidFill>
                    <a:schemeClr val="dk1"/>
                  </a:solidFill>
                  <a:latin typeface="Calibri"/>
                  <a:ea typeface="Calibri"/>
                  <a:cs typeface="Calibri"/>
                  <a:sym typeface="Calibri"/>
                </a:rPr>
                <a:t> </a:t>
              </a:r>
              <a:r>
                <a:rPr lang="en-US" sz="3800" dirty="0" err="1">
                  <a:solidFill>
                    <a:schemeClr val="dk1"/>
                  </a:solidFill>
                  <a:latin typeface="Calibri"/>
                  <a:ea typeface="Calibri"/>
                  <a:cs typeface="Calibri"/>
                  <a:sym typeface="Calibri"/>
                </a:rPr>
                <a:t>vụ</a:t>
              </a:r>
              <a:endParaRPr lang="en-US" sz="3800" dirty="0">
                <a:solidFill>
                  <a:schemeClr val="dk1"/>
                </a:solidFill>
                <a:latin typeface="Calibri"/>
                <a:ea typeface="Calibri"/>
                <a:cs typeface="Calibri"/>
                <a:sym typeface="Calibri"/>
              </a:endParaRPr>
            </a:p>
          </p:txBody>
        </p:sp>
        <p:sp>
          <p:nvSpPr>
            <p:cNvPr id="107" name="Google Shape;107;p3"/>
            <p:cNvSpPr/>
            <p:nvPr/>
          </p:nvSpPr>
          <p:spPr>
            <a:xfrm>
              <a:off x="0" y="4241700"/>
              <a:ext cx="1170000" cy="1170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endParaRPr sz="1100"/>
            </a:p>
          </p:txBody>
        </p:sp>
        <p:sp>
          <p:nvSpPr>
            <p:cNvPr id="108" name="Google Shape;108;p3"/>
            <p:cNvSpPr txBox="1"/>
            <p:nvPr/>
          </p:nvSpPr>
          <p:spPr>
            <a:xfrm>
              <a:off x="171343" y="4413043"/>
              <a:ext cx="827314" cy="827314"/>
            </a:xfrm>
            <a:prstGeom prst="rect">
              <a:avLst/>
            </a:prstGeom>
            <a:noFill/>
            <a:ln>
              <a:noFill/>
            </a:ln>
          </p:spPr>
          <p:txBody>
            <a:bodyPr spcFirstLastPara="1" wrap="square" lIns="0" tIns="0" rIns="0" bIns="0" anchor="ctr" anchorCtr="0">
              <a:noAutofit/>
            </a:bodyPr>
            <a:lstStyle/>
            <a:p>
              <a:pPr algn="ctr">
                <a:lnSpc>
                  <a:spcPct val="90000"/>
                </a:lnSpc>
              </a:pPr>
              <a:r>
                <a:rPr lang="vi-VN" sz="4700">
                  <a:solidFill>
                    <a:schemeClr val="lt1"/>
                  </a:solidFill>
                  <a:latin typeface="Calibri"/>
                  <a:ea typeface="Calibri"/>
                  <a:cs typeface="Calibri"/>
                  <a:sym typeface="Calibri"/>
                </a:rPr>
                <a:t>3</a:t>
              </a:r>
              <a:endParaRPr sz="47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3114732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p4"/>
          <p:cNvGrpSpPr/>
          <p:nvPr/>
        </p:nvGrpSpPr>
        <p:grpSpPr>
          <a:xfrm>
            <a:off x="1371600" y="1687165"/>
            <a:ext cx="6457950" cy="3483674"/>
            <a:chOff x="0" y="877951"/>
            <a:chExt cx="8610600" cy="4644899"/>
          </a:xfrm>
        </p:grpSpPr>
        <p:sp>
          <p:nvSpPr>
            <p:cNvPr id="115" name="Google Shape;115;p4"/>
            <p:cNvSpPr/>
            <p:nvPr/>
          </p:nvSpPr>
          <p:spPr>
            <a:xfrm rot="5400000">
              <a:off x="4311150" y="-2029199"/>
              <a:ext cx="1392300" cy="7206600"/>
            </a:xfrm>
            <a:prstGeom prst="round2SameRect">
              <a:avLst>
                <a:gd name="adj1" fmla="val 16667"/>
                <a:gd name="adj2" fmla="val 0"/>
              </a:avLst>
            </a:prstGeom>
            <a:solidFill>
              <a:srgbClr val="00FF00"/>
            </a:solidFill>
            <a:ln w="9525" cap="flat" cmpd="sng">
              <a:solidFill>
                <a:srgbClr val="FBDCCE">
                  <a:alpha val="89803"/>
                </a:srgbClr>
              </a:solidFill>
              <a:prstDash val="solid"/>
              <a:round/>
              <a:headEnd type="none" w="sm" len="sm"/>
              <a:tailEnd type="none" w="sm" len="sm"/>
            </a:ln>
          </p:spPr>
          <p:txBody>
            <a:bodyPr spcFirstLastPara="1" wrap="square" lIns="91425" tIns="91425" rIns="91425" bIns="91425" anchor="ctr" anchorCtr="0">
              <a:noAutofit/>
            </a:bodyPr>
            <a:lstStyle/>
            <a:p>
              <a:endParaRPr sz="1100"/>
            </a:p>
          </p:txBody>
        </p:sp>
        <p:sp>
          <p:nvSpPr>
            <p:cNvPr id="116" name="Google Shape;116;p4"/>
            <p:cNvSpPr txBox="1"/>
            <p:nvPr/>
          </p:nvSpPr>
          <p:spPr>
            <a:xfrm>
              <a:off x="1404000" y="945917"/>
              <a:ext cx="7138634" cy="1256368"/>
            </a:xfrm>
            <a:prstGeom prst="rect">
              <a:avLst/>
            </a:prstGeom>
            <a:noFill/>
            <a:ln>
              <a:noFill/>
            </a:ln>
          </p:spPr>
          <p:txBody>
            <a:bodyPr spcFirstLastPara="1" wrap="square" lIns="247650" tIns="165100" rIns="247650" bIns="165100" anchor="ctr" anchorCtr="0">
              <a:noAutofit/>
            </a:bodyPr>
            <a:lstStyle/>
            <a:p>
              <a:pPr>
                <a:lnSpc>
                  <a:spcPct val="90000"/>
                </a:lnSpc>
              </a:pPr>
              <a:r>
                <a:rPr lang="vi-VN" sz="3800" dirty="0">
                  <a:solidFill>
                    <a:schemeClr val="dk1"/>
                  </a:solidFill>
                  <a:latin typeface="Calibri"/>
                  <a:ea typeface="Calibri"/>
                  <a:cs typeface="Calibri"/>
                  <a:sym typeface="Calibri"/>
                </a:rPr>
                <a:t>Quét nối mạng dịch vụ</a:t>
              </a:r>
            </a:p>
          </p:txBody>
        </p:sp>
        <p:sp>
          <p:nvSpPr>
            <p:cNvPr id="117" name="Google Shape;117;p4"/>
            <p:cNvSpPr/>
            <p:nvPr/>
          </p:nvSpPr>
          <p:spPr>
            <a:xfrm>
              <a:off x="0" y="989100"/>
              <a:ext cx="1170000" cy="1170000"/>
            </a:xfrm>
            <a:prstGeom prst="ellipse">
              <a:avLst/>
            </a:prstGeom>
            <a:solidFill>
              <a:srgbClr val="00FF00"/>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endParaRPr sz="1100"/>
            </a:p>
          </p:txBody>
        </p:sp>
        <p:sp>
          <p:nvSpPr>
            <p:cNvPr id="118" name="Google Shape;118;p4"/>
            <p:cNvSpPr txBox="1"/>
            <p:nvPr/>
          </p:nvSpPr>
          <p:spPr>
            <a:xfrm>
              <a:off x="171343" y="1160443"/>
              <a:ext cx="827314" cy="827314"/>
            </a:xfrm>
            <a:prstGeom prst="rect">
              <a:avLst/>
            </a:prstGeom>
            <a:noFill/>
            <a:ln>
              <a:noFill/>
            </a:ln>
          </p:spPr>
          <p:txBody>
            <a:bodyPr spcFirstLastPara="1" wrap="square" lIns="0" tIns="0" rIns="0" bIns="0" anchor="ctr" anchorCtr="0">
              <a:noAutofit/>
            </a:bodyPr>
            <a:lstStyle/>
            <a:p>
              <a:pPr algn="ctr">
                <a:lnSpc>
                  <a:spcPct val="90000"/>
                </a:lnSpc>
              </a:pPr>
              <a:r>
                <a:rPr lang="vi-VN" sz="4700" b="1">
                  <a:solidFill>
                    <a:schemeClr val="lt1"/>
                  </a:solidFill>
                  <a:latin typeface="Calibri"/>
                  <a:ea typeface="Calibri"/>
                  <a:cs typeface="Calibri"/>
                  <a:sym typeface="Calibri"/>
                </a:rPr>
                <a:t>1</a:t>
              </a:r>
              <a:endParaRPr sz="4700" b="1">
                <a:solidFill>
                  <a:schemeClr val="lt1"/>
                </a:solidFill>
                <a:latin typeface="Calibri"/>
                <a:ea typeface="Calibri"/>
                <a:cs typeface="Calibri"/>
                <a:sym typeface="Calibri"/>
              </a:endParaRPr>
            </a:p>
          </p:txBody>
        </p:sp>
        <p:sp>
          <p:nvSpPr>
            <p:cNvPr id="119" name="Google Shape;119;p4"/>
            <p:cNvSpPr/>
            <p:nvPr/>
          </p:nvSpPr>
          <p:spPr>
            <a:xfrm rot="5400000">
              <a:off x="4311150" y="-402899"/>
              <a:ext cx="1392300" cy="7206600"/>
            </a:xfrm>
            <a:prstGeom prst="round2SameRect">
              <a:avLst>
                <a:gd name="adj1" fmla="val 16667"/>
                <a:gd name="adj2" fmla="val 0"/>
              </a:avLst>
            </a:prstGeom>
            <a:solidFill>
              <a:srgbClr val="FBDCCE">
                <a:alpha val="89803"/>
              </a:srgbClr>
            </a:solidFill>
            <a:ln w="9525" cap="flat" cmpd="sng">
              <a:solidFill>
                <a:srgbClr val="FBDCCE">
                  <a:alpha val="89803"/>
                </a:srgbClr>
              </a:solidFill>
              <a:prstDash val="solid"/>
              <a:round/>
              <a:headEnd type="none" w="sm" len="sm"/>
              <a:tailEnd type="none" w="sm" len="sm"/>
            </a:ln>
          </p:spPr>
          <p:txBody>
            <a:bodyPr spcFirstLastPara="1" wrap="square" lIns="91425" tIns="91425" rIns="91425" bIns="91425" anchor="ctr" anchorCtr="0">
              <a:noAutofit/>
            </a:bodyPr>
            <a:lstStyle/>
            <a:p>
              <a:endParaRPr sz="1100"/>
            </a:p>
          </p:txBody>
        </p:sp>
        <p:sp>
          <p:nvSpPr>
            <p:cNvPr id="120" name="Google Shape;120;p4"/>
            <p:cNvSpPr txBox="1"/>
            <p:nvPr/>
          </p:nvSpPr>
          <p:spPr>
            <a:xfrm>
              <a:off x="1341343" y="2640181"/>
              <a:ext cx="7138634" cy="1256368"/>
            </a:xfrm>
            <a:prstGeom prst="rect">
              <a:avLst/>
            </a:prstGeom>
            <a:noFill/>
            <a:ln>
              <a:noFill/>
            </a:ln>
          </p:spPr>
          <p:txBody>
            <a:bodyPr spcFirstLastPara="1" wrap="square" lIns="247650" tIns="165100" rIns="247650" bIns="165100" anchor="ctr" anchorCtr="0">
              <a:noAutofit/>
            </a:bodyPr>
            <a:lstStyle/>
            <a:p>
              <a:pPr>
                <a:lnSpc>
                  <a:spcPct val="90000"/>
                </a:lnSpc>
              </a:pPr>
              <a:r>
                <a:rPr lang="en-US" sz="3800" dirty="0" err="1">
                  <a:solidFill>
                    <a:schemeClr val="dk1"/>
                  </a:solidFill>
                  <a:latin typeface="Calibri"/>
                  <a:ea typeface="Calibri"/>
                  <a:cs typeface="Calibri"/>
                  <a:sym typeface="Calibri"/>
                </a:rPr>
                <a:t>Quét</a:t>
              </a:r>
              <a:r>
                <a:rPr lang="en-US" sz="3800" dirty="0">
                  <a:solidFill>
                    <a:schemeClr val="dk1"/>
                  </a:solidFill>
                  <a:latin typeface="Calibri"/>
                  <a:ea typeface="Calibri"/>
                  <a:cs typeface="Calibri"/>
                  <a:sym typeface="Calibri"/>
                </a:rPr>
                <a:t> TCP </a:t>
              </a:r>
              <a:r>
                <a:rPr lang="en-US" sz="3800" dirty="0" err="1">
                  <a:solidFill>
                    <a:schemeClr val="dk1"/>
                  </a:solidFill>
                  <a:latin typeface="Calibri"/>
                  <a:ea typeface="Calibri"/>
                  <a:cs typeface="Calibri"/>
                  <a:sym typeface="Calibri"/>
                </a:rPr>
                <a:t>mạng</a:t>
              </a:r>
              <a:r>
                <a:rPr lang="en-US" sz="3800" dirty="0">
                  <a:solidFill>
                    <a:schemeClr val="dk1"/>
                  </a:solidFill>
                  <a:latin typeface="Calibri"/>
                  <a:ea typeface="Calibri"/>
                  <a:cs typeface="Calibri"/>
                  <a:sym typeface="Calibri"/>
                </a:rPr>
                <a:t> </a:t>
              </a:r>
              <a:r>
                <a:rPr lang="en-US" sz="3800" dirty="0" err="1">
                  <a:solidFill>
                    <a:schemeClr val="dk1"/>
                  </a:solidFill>
                  <a:latin typeface="Calibri"/>
                  <a:ea typeface="Calibri"/>
                  <a:cs typeface="Calibri"/>
                  <a:sym typeface="Calibri"/>
                </a:rPr>
                <a:t>dịch</a:t>
              </a:r>
              <a:r>
                <a:rPr lang="en-US" sz="3800" dirty="0">
                  <a:solidFill>
                    <a:schemeClr val="dk1"/>
                  </a:solidFill>
                  <a:latin typeface="Calibri"/>
                  <a:ea typeface="Calibri"/>
                  <a:cs typeface="Calibri"/>
                  <a:sym typeface="Calibri"/>
                </a:rPr>
                <a:t> </a:t>
              </a:r>
              <a:r>
                <a:rPr lang="en-US" sz="3800" dirty="0" err="1">
                  <a:solidFill>
                    <a:schemeClr val="dk1"/>
                  </a:solidFill>
                  <a:latin typeface="Calibri"/>
                  <a:ea typeface="Calibri"/>
                  <a:cs typeface="Calibri"/>
                  <a:sym typeface="Calibri"/>
                </a:rPr>
                <a:t>vụ</a:t>
              </a:r>
              <a:endParaRPr lang="en-US" sz="3800" dirty="0">
                <a:solidFill>
                  <a:schemeClr val="dk1"/>
                </a:solidFill>
                <a:latin typeface="Calibri"/>
                <a:ea typeface="Calibri"/>
                <a:cs typeface="Calibri"/>
                <a:sym typeface="Calibri"/>
              </a:endParaRPr>
            </a:p>
          </p:txBody>
        </p:sp>
        <p:sp>
          <p:nvSpPr>
            <p:cNvPr id="121" name="Google Shape;121;p4"/>
            <p:cNvSpPr/>
            <p:nvPr/>
          </p:nvSpPr>
          <p:spPr>
            <a:xfrm>
              <a:off x="0" y="2615400"/>
              <a:ext cx="1170000" cy="1170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endParaRPr sz="1100"/>
            </a:p>
          </p:txBody>
        </p:sp>
        <p:sp>
          <p:nvSpPr>
            <p:cNvPr id="122" name="Google Shape;122;p4"/>
            <p:cNvSpPr txBox="1"/>
            <p:nvPr/>
          </p:nvSpPr>
          <p:spPr>
            <a:xfrm>
              <a:off x="171343" y="2786743"/>
              <a:ext cx="827314" cy="827314"/>
            </a:xfrm>
            <a:prstGeom prst="rect">
              <a:avLst/>
            </a:prstGeom>
            <a:noFill/>
            <a:ln>
              <a:noFill/>
            </a:ln>
          </p:spPr>
          <p:txBody>
            <a:bodyPr spcFirstLastPara="1" wrap="square" lIns="0" tIns="0" rIns="0" bIns="0" anchor="ctr" anchorCtr="0">
              <a:noAutofit/>
            </a:bodyPr>
            <a:lstStyle/>
            <a:p>
              <a:pPr algn="ctr">
                <a:lnSpc>
                  <a:spcPct val="90000"/>
                </a:lnSpc>
              </a:pPr>
              <a:r>
                <a:rPr lang="vi-VN" sz="4700">
                  <a:solidFill>
                    <a:schemeClr val="lt1"/>
                  </a:solidFill>
                  <a:latin typeface="Calibri"/>
                  <a:ea typeface="Calibri"/>
                  <a:cs typeface="Calibri"/>
                  <a:sym typeface="Calibri"/>
                </a:rPr>
                <a:t>2</a:t>
              </a:r>
              <a:endParaRPr sz="4700">
                <a:solidFill>
                  <a:schemeClr val="lt1"/>
                </a:solidFill>
                <a:latin typeface="Calibri"/>
                <a:ea typeface="Calibri"/>
                <a:cs typeface="Calibri"/>
                <a:sym typeface="Calibri"/>
              </a:endParaRPr>
            </a:p>
          </p:txBody>
        </p:sp>
        <p:sp>
          <p:nvSpPr>
            <p:cNvPr id="123" name="Google Shape;123;p4"/>
            <p:cNvSpPr/>
            <p:nvPr/>
          </p:nvSpPr>
          <p:spPr>
            <a:xfrm rot="5400000">
              <a:off x="4311150" y="1223400"/>
              <a:ext cx="1392300" cy="7206600"/>
            </a:xfrm>
            <a:prstGeom prst="round2SameRect">
              <a:avLst>
                <a:gd name="adj1" fmla="val 16667"/>
                <a:gd name="adj2" fmla="val 0"/>
              </a:avLst>
            </a:prstGeom>
            <a:solidFill>
              <a:srgbClr val="FBDCCE">
                <a:alpha val="89803"/>
              </a:srgbClr>
            </a:solidFill>
            <a:ln w="9525" cap="flat" cmpd="sng">
              <a:solidFill>
                <a:srgbClr val="FBDCCE">
                  <a:alpha val="89803"/>
                </a:srgbClr>
              </a:solidFill>
              <a:prstDash val="solid"/>
              <a:round/>
              <a:headEnd type="none" w="sm" len="sm"/>
              <a:tailEnd type="none" w="sm" len="sm"/>
            </a:ln>
          </p:spPr>
          <p:txBody>
            <a:bodyPr spcFirstLastPara="1" wrap="square" lIns="91425" tIns="91425" rIns="91425" bIns="91425" anchor="ctr" anchorCtr="0">
              <a:noAutofit/>
            </a:bodyPr>
            <a:lstStyle/>
            <a:p>
              <a:endParaRPr sz="1100"/>
            </a:p>
          </p:txBody>
        </p:sp>
        <p:sp>
          <p:nvSpPr>
            <p:cNvPr id="124" name="Google Shape;124;p4"/>
            <p:cNvSpPr txBox="1"/>
            <p:nvPr/>
          </p:nvSpPr>
          <p:spPr>
            <a:xfrm>
              <a:off x="1341343" y="4266481"/>
              <a:ext cx="7138634" cy="1256368"/>
            </a:xfrm>
            <a:prstGeom prst="rect">
              <a:avLst/>
            </a:prstGeom>
            <a:noFill/>
            <a:ln>
              <a:noFill/>
            </a:ln>
          </p:spPr>
          <p:txBody>
            <a:bodyPr spcFirstLastPara="1" wrap="square" lIns="247650" tIns="165100" rIns="247650" bIns="165100" anchor="ctr" anchorCtr="0">
              <a:noAutofit/>
            </a:bodyPr>
            <a:lstStyle/>
            <a:p>
              <a:pPr lvl="0">
                <a:lnSpc>
                  <a:spcPct val="90000"/>
                </a:lnSpc>
              </a:pPr>
              <a:r>
                <a:rPr lang="en-US" sz="3800" dirty="0" err="1">
                  <a:solidFill>
                    <a:schemeClr val="dk1"/>
                  </a:solidFill>
                  <a:latin typeface="Calibri"/>
                  <a:ea typeface="Calibri"/>
                  <a:cs typeface="Calibri"/>
                  <a:sym typeface="Calibri"/>
                </a:rPr>
                <a:t>Quét</a:t>
              </a:r>
              <a:r>
                <a:rPr lang="en-US" sz="3800" dirty="0">
                  <a:solidFill>
                    <a:schemeClr val="dk1"/>
                  </a:solidFill>
                  <a:latin typeface="Calibri"/>
                  <a:ea typeface="Calibri"/>
                  <a:cs typeface="Calibri"/>
                  <a:sym typeface="Calibri"/>
                </a:rPr>
                <a:t> UDP </a:t>
              </a:r>
              <a:r>
                <a:rPr lang="en-US" sz="3800" dirty="0" err="1">
                  <a:solidFill>
                    <a:schemeClr val="dk1"/>
                  </a:solidFill>
                  <a:latin typeface="Calibri"/>
                  <a:ea typeface="Calibri"/>
                  <a:cs typeface="Calibri"/>
                  <a:sym typeface="Calibri"/>
                </a:rPr>
                <a:t>mạng</a:t>
              </a:r>
              <a:r>
                <a:rPr lang="en-US" sz="3800" dirty="0">
                  <a:solidFill>
                    <a:schemeClr val="dk1"/>
                  </a:solidFill>
                  <a:latin typeface="Calibri"/>
                  <a:ea typeface="Calibri"/>
                  <a:cs typeface="Calibri"/>
                  <a:sym typeface="Calibri"/>
                </a:rPr>
                <a:t> </a:t>
              </a:r>
              <a:r>
                <a:rPr lang="en-US" sz="3800" dirty="0" err="1">
                  <a:solidFill>
                    <a:schemeClr val="dk1"/>
                  </a:solidFill>
                  <a:latin typeface="Calibri"/>
                  <a:ea typeface="Calibri"/>
                  <a:cs typeface="Calibri"/>
                  <a:sym typeface="Calibri"/>
                </a:rPr>
                <a:t>dịch</a:t>
              </a:r>
              <a:r>
                <a:rPr lang="en-US" sz="3800" dirty="0">
                  <a:solidFill>
                    <a:schemeClr val="dk1"/>
                  </a:solidFill>
                  <a:latin typeface="Calibri"/>
                  <a:ea typeface="Calibri"/>
                  <a:cs typeface="Calibri"/>
                  <a:sym typeface="Calibri"/>
                </a:rPr>
                <a:t> </a:t>
              </a:r>
              <a:r>
                <a:rPr lang="en-US" sz="3800" dirty="0" err="1">
                  <a:solidFill>
                    <a:schemeClr val="dk1"/>
                  </a:solidFill>
                  <a:latin typeface="Calibri"/>
                  <a:ea typeface="Calibri"/>
                  <a:cs typeface="Calibri"/>
                  <a:sym typeface="Calibri"/>
                </a:rPr>
                <a:t>vụ</a:t>
              </a:r>
              <a:endParaRPr lang="en-US" sz="3800" dirty="0">
                <a:solidFill>
                  <a:schemeClr val="dk1"/>
                </a:solidFill>
                <a:latin typeface="Calibri"/>
                <a:ea typeface="Calibri"/>
                <a:cs typeface="Calibri"/>
                <a:sym typeface="Calibri"/>
              </a:endParaRPr>
            </a:p>
          </p:txBody>
        </p:sp>
        <p:sp>
          <p:nvSpPr>
            <p:cNvPr id="125" name="Google Shape;125;p4"/>
            <p:cNvSpPr/>
            <p:nvPr/>
          </p:nvSpPr>
          <p:spPr>
            <a:xfrm>
              <a:off x="0" y="4241700"/>
              <a:ext cx="1170000" cy="1170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endParaRPr sz="1100"/>
            </a:p>
          </p:txBody>
        </p:sp>
        <p:sp>
          <p:nvSpPr>
            <p:cNvPr id="126" name="Google Shape;126;p4"/>
            <p:cNvSpPr txBox="1"/>
            <p:nvPr/>
          </p:nvSpPr>
          <p:spPr>
            <a:xfrm>
              <a:off x="171343" y="4413043"/>
              <a:ext cx="827314" cy="827314"/>
            </a:xfrm>
            <a:prstGeom prst="rect">
              <a:avLst/>
            </a:prstGeom>
            <a:noFill/>
            <a:ln>
              <a:noFill/>
            </a:ln>
          </p:spPr>
          <p:txBody>
            <a:bodyPr spcFirstLastPara="1" wrap="square" lIns="0" tIns="0" rIns="0" bIns="0" anchor="ctr" anchorCtr="0">
              <a:noAutofit/>
            </a:bodyPr>
            <a:lstStyle/>
            <a:p>
              <a:pPr algn="ctr">
                <a:lnSpc>
                  <a:spcPct val="90000"/>
                </a:lnSpc>
              </a:pPr>
              <a:r>
                <a:rPr lang="vi-VN" sz="4700">
                  <a:solidFill>
                    <a:schemeClr val="lt1"/>
                  </a:solidFill>
                  <a:latin typeface="Calibri"/>
                  <a:ea typeface="Calibri"/>
                  <a:cs typeface="Calibri"/>
                  <a:sym typeface="Calibri"/>
                </a:rPr>
                <a:t>3</a:t>
              </a:r>
              <a:endParaRPr sz="47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1877732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r>
              <a:rPr lang="en-US" dirty="0" err="1" smtClean="0"/>
              <a:t>Sử</a:t>
            </a:r>
            <a:r>
              <a:rPr lang="en-US" dirty="0" smtClean="0"/>
              <a:t> </a:t>
            </a:r>
            <a:r>
              <a:rPr lang="en-US" dirty="0" err="1" smtClean="0"/>
              <a:t>dụng</a:t>
            </a:r>
            <a:r>
              <a:rPr lang="en-US" dirty="0" smtClean="0"/>
              <a:t> </a:t>
            </a:r>
            <a:r>
              <a:rPr lang="en-US" dirty="0" err="1" smtClean="0"/>
              <a:t>công</a:t>
            </a:r>
            <a:r>
              <a:rPr lang="en-US" dirty="0" smtClean="0"/>
              <a:t> </a:t>
            </a:r>
            <a:r>
              <a:rPr lang="en-US" dirty="0" err="1" smtClean="0"/>
              <a:t>cụ</a:t>
            </a:r>
            <a:r>
              <a:rPr lang="en-US" dirty="0" smtClean="0"/>
              <a:t> </a:t>
            </a:r>
            <a:r>
              <a:rPr lang="en-US" dirty="0" err="1" smtClean="0"/>
              <a:t>tìm</a:t>
            </a:r>
            <a:r>
              <a:rPr lang="en-US" dirty="0" smtClean="0"/>
              <a:t> </a:t>
            </a:r>
            <a:r>
              <a:rPr lang="en-US" dirty="0" err="1" smtClean="0"/>
              <a:t>kiếm</a:t>
            </a:r>
            <a:r>
              <a:rPr lang="en-US" dirty="0" smtClean="0"/>
              <a:t> </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dịch</a:t>
            </a:r>
            <a:r>
              <a:rPr lang="en-US" dirty="0" smtClean="0">
                <a:solidFill>
                  <a:schemeClr val="bg1">
                    <a:lumMod val="50000"/>
                  </a:schemeClr>
                </a:solidFill>
              </a:rPr>
              <a:t> </a:t>
            </a:r>
            <a:r>
              <a:rPr lang="en-US" dirty="0" err="1" smtClean="0">
                <a:solidFill>
                  <a:schemeClr val="bg1">
                    <a:lumMod val="50000"/>
                  </a:schemeClr>
                </a:solidFill>
              </a:rPr>
              <a:t>vụ</a:t>
            </a:r>
            <a:r>
              <a:rPr lang="en-US" dirty="0" smtClean="0">
                <a:solidFill>
                  <a:schemeClr val="bg1">
                    <a:lumMod val="50000"/>
                  </a:schemeClr>
                </a:solidFill>
              </a:rPr>
              <a:t> web</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mạng</a:t>
            </a:r>
            <a:r>
              <a:rPr lang="en-US" dirty="0" smtClean="0">
                <a:solidFill>
                  <a:schemeClr val="bg1">
                    <a:lumMod val="50000"/>
                  </a:schemeClr>
                </a:solidFill>
              </a:rPr>
              <a:t> </a:t>
            </a:r>
            <a:r>
              <a:rPr lang="en-US" dirty="0" err="1" smtClean="0">
                <a:solidFill>
                  <a:schemeClr val="bg1">
                    <a:lumMod val="50000"/>
                  </a:schemeClr>
                </a:solidFill>
              </a:rPr>
              <a:t>xã</a:t>
            </a:r>
            <a:r>
              <a:rPr lang="en-US" dirty="0" smtClean="0">
                <a:solidFill>
                  <a:schemeClr val="bg1">
                    <a:lumMod val="50000"/>
                  </a:schemeClr>
                </a:solidFill>
              </a:rPr>
              <a:t> </a:t>
            </a:r>
            <a:r>
              <a:rPr lang="en-US" dirty="0" err="1" smtClean="0">
                <a:solidFill>
                  <a:schemeClr val="bg1">
                    <a:lumMod val="50000"/>
                  </a:schemeClr>
                </a:solidFill>
              </a:rPr>
              <a:t>hội</a:t>
            </a:r>
            <a:endParaRPr lang="en-US" dirty="0" smtClean="0">
              <a:solidFill>
                <a:schemeClr val="bg1">
                  <a:lumMod val="50000"/>
                </a:schemeClr>
              </a:solidFill>
            </a:endParaRP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thông</a:t>
            </a:r>
            <a:r>
              <a:rPr lang="en-US" dirty="0" smtClean="0">
                <a:solidFill>
                  <a:schemeClr val="bg1">
                    <a:lumMod val="50000"/>
                  </a:schemeClr>
                </a:solidFill>
              </a:rPr>
              <a:t> tin </a:t>
            </a:r>
            <a:r>
              <a:rPr lang="en-US" dirty="0" err="1" smtClean="0">
                <a:solidFill>
                  <a:schemeClr val="bg1">
                    <a:lumMod val="50000"/>
                  </a:schemeClr>
                </a:solidFill>
              </a:rPr>
              <a:t>trên</a:t>
            </a:r>
            <a:r>
              <a:rPr lang="en-US" dirty="0" smtClean="0">
                <a:solidFill>
                  <a:schemeClr val="bg1">
                    <a:lumMod val="50000"/>
                  </a:schemeClr>
                </a:solidFill>
              </a:rPr>
              <a:t> website</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thông</a:t>
            </a:r>
            <a:r>
              <a:rPr lang="en-US" dirty="0" smtClean="0">
                <a:solidFill>
                  <a:schemeClr val="bg1">
                    <a:lumMod val="50000"/>
                  </a:schemeClr>
                </a:solidFill>
              </a:rPr>
              <a:t> tin email</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thông</a:t>
            </a:r>
            <a:r>
              <a:rPr lang="en-US" dirty="0" smtClean="0">
                <a:solidFill>
                  <a:schemeClr val="bg1">
                    <a:lumMod val="50000"/>
                  </a:schemeClr>
                </a:solidFill>
              </a:rPr>
              <a:t> tin </a:t>
            </a:r>
            <a:r>
              <a:rPr lang="en-US" dirty="0" err="1" smtClean="0">
                <a:solidFill>
                  <a:schemeClr val="bg1">
                    <a:lumMod val="50000"/>
                  </a:schemeClr>
                </a:solidFill>
              </a:rPr>
              <a:t>cạnh</a:t>
            </a:r>
            <a:r>
              <a:rPr lang="en-US" dirty="0" smtClean="0">
                <a:solidFill>
                  <a:schemeClr val="bg1">
                    <a:lumMod val="50000"/>
                  </a:schemeClr>
                </a:solidFill>
              </a:rPr>
              <a:t> </a:t>
            </a:r>
            <a:r>
              <a:rPr lang="en-US" dirty="0" err="1" smtClean="0">
                <a:solidFill>
                  <a:schemeClr val="bg1">
                    <a:lumMod val="50000"/>
                  </a:schemeClr>
                </a:solidFill>
              </a:rPr>
              <a:t>tranh</a:t>
            </a:r>
            <a:endParaRPr lang="en-US" dirty="0" smtClean="0">
              <a:solidFill>
                <a:schemeClr val="bg1">
                  <a:lumMod val="50000"/>
                </a:schemeClr>
              </a:solidFill>
            </a:endParaRP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Whois</a:t>
            </a:r>
            <a:endParaRPr lang="en-US" dirty="0" smtClean="0">
              <a:solidFill>
                <a:schemeClr val="bg1">
                  <a:lumMod val="50000"/>
                </a:schemeClr>
              </a:solidFill>
            </a:endParaRP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DNS</a:t>
            </a:r>
          </a:p>
          <a:p>
            <a:r>
              <a:rPr lang="en-US" dirty="0" err="1" smtClean="0">
                <a:solidFill>
                  <a:schemeClr val="bg1">
                    <a:lumMod val="50000"/>
                  </a:schemeClr>
                </a:solidFill>
              </a:rPr>
              <a:t>Sử</a:t>
            </a:r>
            <a:r>
              <a:rPr lang="en-US" dirty="0" smtClean="0">
                <a:solidFill>
                  <a:schemeClr val="bg1">
                    <a:lumMod val="50000"/>
                  </a:schemeClr>
                </a:solidFill>
              </a:rPr>
              <a:t> </a:t>
            </a:r>
            <a:r>
              <a:rPr lang="en-US" dirty="0" err="1" smtClean="0">
                <a:solidFill>
                  <a:schemeClr val="bg1">
                    <a:lumMod val="50000"/>
                  </a:schemeClr>
                </a:solidFill>
              </a:rPr>
              <a:t>dụng</a:t>
            </a:r>
            <a:r>
              <a:rPr lang="en-US" dirty="0" smtClean="0">
                <a:solidFill>
                  <a:schemeClr val="bg1">
                    <a:lumMod val="50000"/>
                  </a:schemeClr>
                </a:solidFill>
              </a:rPr>
              <a:t> </a:t>
            </a:r>
            <a:r>
              <a:rPr lang="en-US" dirty="0" err="1" smtClean="0">
                <a:solidFill>
                  <a:schemeClr val="bg1">
                    <a:lumMod val="50000"/>
                  </a:schemeClr>
                </a:solidFill>
              </a:rPr>
              <a:t>kỹ</a:t>
            </a:r>
            <a:r>
              <a:rPr lang="en-US" dirty="0" smtClean="0">
                <a:solidFill>
                  <a:schemeClr val="bg1">
                    <a:lumMod val="50000"/>
                  </a:schemeClr>
                </a:solidFill>
              </a:rPr>
              <a:t> </a:t>
            </a:r>
            <a:r>
              <a:rPr lang="en-US" dirty="0" err="1" smtClean="0">
                <a:solidFill>
                  <a:schemeClr val="bg1">
                    <a:lumMod val="50000"/>
                  </a:schemeClr>
                </a:solidFill>
              </a:rPr>
              <a:t>nghệ</a:t>
            </a:r>
            <a:r>
              <a:rPr lang="en-US" dirty="0" smtClean="0">
                <a:solidFill>
                  <a:schemeClr val="bg1">
                    <a:lumMod val="50000"/>
                  </a:schemeClr>
                </a:solidFill>
              </a:rPr>
              <a:t> </a:t>
            </a:r>
            <a:r>
              <a:rPr lang="en-US" dirty="0" err="1" smtClean="0">
                <a:solidFill>
                  <a:schemeClr val="bg1">
                    <a:lumMod val="50000"/>
                  </a:schemeClr>
                </a:solidFill>
              </a:rPr>
              <a:t>xã</a:t>
            </a:r>
            <a:r>
              <a:rPr lang="en-US" dirty="0" smtClean="0">
                <a:solidFill>
                  <a:schemeClr val="bg1">
                    <a:lumMod val="50000"/>
                  </a:schemeClr>
                </a:solidFill>
              </a:rPr>
              <a:t> </a:t>
            </a:r>
            <a:r>
              <a:rPr lang="en-US" dirty="0" err="1" smtClean="0">
                <a:solidFill>
                  <a:schemeClr val="bg1">
                    <a:lumMod val="50000"/>
                  </a:schemeClr>
                </a:solidFill>
              </a:rPr>
              <a:t>hội</a:t>
            </a:r>
            <a:endParaRPr lang="en-US" dirty="0" smtClean="0">
              <a:solidFill>
                <a:schemeClr val="bg1">
                  <a:lumMod val="50000"/>
                </a:schemeClr>
              </a:solidFill>
            </a:endParaRPr>
          </a:p>
          <a:p>
            <a:endParaRPr lang="en-US" dirty="0"/>
          </a:p>
        </p:txBody>
      </p:sp>
      <p:sp>
        <p:nvSpPr>
          <p:cNvPr id="3" name="Title 2"/>
          <p:cNvSpPr>
            <a:spLocks noGrp="1"/>
          </p:cNvSpPr>
          <p:nvPr>
            <p:ph type="title"/>
          </p:nvPr>
        </p:nvSpPr>
        <p:spPr/>
        <p:txBody>
          <a:bodyPr/>
          <a:lstStyle/>
          <a:p>
            <a:r>
              <a:rPr lang="en-US" dirty="0" err="1" smtClean="0"/>
              <a:t>Phương</a:t>
            </a:r>
            <a:r>
              <a:rPr lang="en-US" dirty="0" smtClean="0"/>
              <a:t> </a:t>
            </a:r>
            <a:r>
              <a:rPr lang="en-US" dirty="0" err="1" smtClean="0"/>
              <a:t>pháp</a:t>
            </a:r>
            <a:r>
              <a:rPr lang="en-US" dirty="0" smtClean="0"/>
              <a:t> </a:t>
            </a:r>
            <a:r>
              <a:rPr lang="en-US" dirty="0" err="1" smtClean="0"/>
              <a:t>thu</a:t>
            </a:r>
            <a:r>
              <a:rPr lang="en-US" dirty="0" smtClean="0"/>
              <a:t> </a:t>
            </a:r>
            <a:r>
              <a:rPr lang="en-US" dirty="0" err="1" smtClean="0"/>
              <a:t>thập</a:t>
            </a:r>
            <a:r>
              <a:rPr lang="en-US" dirty="0" smtClean="0"/>
              <a:t> </a:t>
            </a:r>
            <a:r>
              <a:rPr lang="en-US" dirty="0" err="1" smtClean="0"/>
              <a:t>thông</a:t>
            </a:r>
            <a:r>
              <a:rPr lang="en-US" dirty="0" smtClean="0"/>
              <a:t>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9</a:t>
            </a:fld>
            <a:endParaRPr lang="ru-RU" dirty="0"/>
          </a:p>
        </p:txBody>
      </p:sp>
    </p:spTree>
    <p:extLst>
      <p:ext uri="{BB962C8B-B14F-4D97-AF65-F5344CB8AC3E}">
        <p14:creationId xmlns:p14="http://schemas.microsoft.com/office/powerpoint/2010/main" val="49060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50BA72-49E9-49A2-9BE4-7BB492AE1160}"/>
              </a:ext>
            </a:extLst>
          </p:cNvPr>
          <p:cNvSpPr>
            <a:spLocks noGrp="1"/>
          </p:cNvSpPr>
          <p:nvPr>
            <p:ph type="body" idx="1"/>
          </p:nvPr>
        </p:nvSpPr>
        <p:spPr/>
        <p:txBody>
          <a:bodyPr>
            <a:normAutofit/>
          </a:bodyPr>
          <a:lstStyle/>
          <a:p>
            <a:pPr marL="85725" indent="0">
              <a:buNone/>
            </a:pPr>
            <a:r>
              <a:rPr lang="en-US" dirty="0" err="1"/>
              <a:t>Khái</a:t>
            </a:r>
            <a:r>
              <a:rPr lang="en-US" dirty="0"/>
              <a:t> </a:t>
            </a:r>
            <a:r>
              <a:rPr lang="vi-VN" dirty="0"/>
              <a:t>niệm:</a:t>
            </a:r>
          </a:p>
          <a:p>
            <a:pPr marL="85725" indent="0">
              <a:buNone/>
            </a:pPr>
            <a:r>
              <a:rPr lang="vi-VN" dirty="0"/>
              <a:t>	Quét là quá trình thu thập thông tin về các  hệ thống đang "sống" và phản hồi trên mạng. Kỹ thuật quét cổng giúp kẻ tấn công xác định các cổng đang mở trên máy chủ hoặc máy chủ được nhắm mục tiêu. Quản trị viên thường sử dụng kỹ thuật quét cổng để xác minh các chính sách bảo mật của mạng của họ, trong khi những kẻ tấn công sử dụng chúng để xác định các dịch vụ đang chạy trên máy chủ với mục đích xâm phạm mạng.</a:t>
            </a:r>
          </a:p>
          <a:p>
            <a:pPr marL="85725" indent="0">
              <a:buNone/>
            </a:pPr>
            <a:endParaRPr lang="en-US" dirty="0"/>
          </a:p>
        </p:txBody>
      </p:sp>
    </p:spTree>
    <p:extLst>
      <p:ext uri="{BB962C8B-B14F-4D97-AF65-F5344CB8AC3E}">
        <p14:creationId xmlns:p14="http://schemas.microsoft.com/office/powerpoint/2010/main" val="167377242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44" name="Google Shape;144;p5"/>
          <p:cNvSpPr txBox="1">
            <a:spLocks noGrp="1"/>
          </p:cNvSpPr>
          <p:nvPr>
            <p:ph type="title"/>
          </p:nvPr>
        </p:nvSpPr>
        <p:spPr>
          <a:xfrm>
            <a:off x="1207766" y="533400"/>
            <a:ext cx="6858000" cy="141890"/>
          </a:xfrm>
          <a:prstGeom prst="rect">
            <a:avLst/>
          </a:prstGeom>
          <a:noFill/>
          <a:ln>
            <a:noFill/>
          </a:ln>
        </p:spPr>
        <p:txBody>
          <a:bodyPr spcFirstLastPara="1" vert="horz" wrap="square" lIns="68569" tIns="34275" rIns="68569" bIns="34275" rtlCol="0" anchor="ctr" anchorCtr="0">
            <a:noAutofit/>
          </a:bodyPr>
          <a:lstStyle/>
          <a:p>
            <a:pPr lvl="1" algn="ctr"/>
            <a:r>
              <a:rPr lang="vi-VN" sz="2400" dirty="0">
                <a:solidFill>
                  <a:srgbClr val="FF0000"/>
                </a:solidFill>
              </a:rPr>
              <a:t>ICMP Scanning - Kiểm tra Hệ thống Trực tiếp</a:t>
            </a:r>
            <a:r>
              <a:rPr lang="vi-VN" sz="2800" b="1" dirty="0">
                <a:solidFill>
                  <a:srgbClr val="FF0000"/>
                </a:solidFill>
              </a:rPr>
              <a:t/>
            </a:r>
            <a:br>
              <a:rPr lang="vi-VN" sz="2800" b="1" dirty="0">
                <a:solidFill>
                  <a:srgbClr val="FF0000"/>
                </a:solidFill>
              </a:rPr>
            </a:br>
            <a:endParaRPr lang="en-US" sz="2800" dirty="0">
              <a:solidFill>
                <a:srgbClr val="FF0000"/>
              </a:solidFill>
            </a:endParaRPr>
          </a:p>
        </p:txBody>
      </p:sp>
      <p:sp>
        <p:nvSpPr>
          <p:cNvPr id="145" name="Google Shape;145;p5"/>
          <p:cNvSpPr txBox="1">
            <a:spLocks noGrp="1"/>
          </p:cNvSpPr>
          <p:nvPr>
            <p:ph type="sldNum" idx="12"/>
          </p:nvPr>
        </p:nvSpPr>
        <p:spPr>
          <a:xfrm>
            <a:off x="8616057" y="5535234"/>
            <a:ext cx="458670" cy="463116"/>
          </a:xfrm>
          <a:prstGeom prst="rect">
            <a:avLst/>
          </a:prstGeom>
          <a:noFill/>
          <a:ln>
            <a:noFill/>
          </a:ln>
        </p:spPr>
        <p:txBody>
          <a:bodyPr spcFirstLastPara="1" vert="horz" wrap="square" lIns="0" tIns="0" rIns="0" bIns="0" rtlCol="0" anchor="ctr" anchorCtr="1">
            <a:noAutofit/>
          </a:bodyPr>
          <a:lstStyle/>
          <a:p>
            <a:fld id="{00000000-1234-1234-1234-123412341234}" type="slidenum">
              <a:rPr lang="vi-VN"/>
              <a:pPr/>
              <a:t>91</a:t>
            </a:fld>
            <a:endParaRPr/>
          </a:p>
        </p:txBody>
      </p:sp>
      <p:sp>
        <p:nvSpPr>
          <p:cNvPr id="19" name="TextBox 18">
            <a:extLst>
              <a:ext uri="{FF2B5EF4-FFF2-40B4-BE49-F238E27FC236}">
                <a16:creationId xmlns:a16="http://schemas.microsoft.com/office/drawing/2014/main" id="{7C61CAD7-7FD6-4EAA-B3D4-59B45019F9B8}"/>
              </a:ext>
            </a:extLst>
          </p:cNvPr>
          <p:cNvSpPr txBox="1"/>
          <p:nvPr/>
        </p:nvSpPr>
        <p:spPr>
          <a:xfrm>
            <a:off x="744945" y="838200"/>
            <a:ext cx="7871112" cy="2777683"/>
          </a:xfrm>
          <a:prstGeom prst="rect">
            <a:avLst/>
          </a:prstGeom>
          <a:noFill/>
        </p:spPr>
        <p:txBody>
          <a:bodyPr wrap="square" lIns="68580" tIns="34290" rIns="68580" bIns="34290">
            <a:spAutoFit/>
          </a:bodyPr>
          <a:lstStyle/>
          <a:p>
            <a:r>
              <a:rPr lang="vi-VN" sz="1600" dirty="0"/>
              <a:t>Những kẻ tấn công sử dụng tính năng quét ICMP để gửi các gói ICMP đến hệ thống đích nhằm thu thập tất cả thông tin cần thiết về nó.  Điều này là như vậy bởi vì 1CMP không có sự trừu tượng hóa cổng và nó không giống như tính năng quét cổng.  Tuy nhiên, sẽ rất hữu ích khi xác định máy chủ nào trong mạng đang chạy bằng cách ping tất cả chúng (Nmap sử dụng tùy chọn -P để quét ICMP song song, điều này có thể xảy ra nhanh chóng).  Người dùng cũng có thể tăng số lượng ping song song bằng cách sử dụng Loption.  Nó cũng có thể hữu ích để điều chỉnh giá trị thời gian chờ ping bằng cách sử dụng tùy chọn -T.  Quét ping liên quan đến việc gửi các yêu cầu ICMP ECHO đến một máy chủ.  Nếu máy chủ còn sống, máy chủ sẽ trả lại ICMP ECHO trả lời.  Quá trình quét này rất hữu ích để xác định vị trí các thiết bị đang hoạt động hoặc xác định xem ICMP có vượt qua tường lửa hay không.  </a:t>
            </a:r>
          </a:p>
        </p:txBody>
      </p:sp>
      <p:pic>
        <p:nvPicPr>
          <p:cNvPr id="1028" name="Picture 4" descr="The ICMP Timestamp scan targeting a non-active (14(a)) and an active... |  Download Scientific Diagram">
            <a:extLst>
              <a:ext uri="{FF2B5EF4-FFF2-40B4-BE49-F238E27FC236}">
                <a16:creationId xmlns:a16="http://schemas.microsoft.com/office/drawing/2014/main" id="{DF1E665C-988A-4EFA-B642-D1A510838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25" y="4042759"/>
            <a:ext cx="4872082" cy="198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6780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D0875-4EB0-4E08-9919-5A72CB7D3C8C}"/>
              </a:ext>
            </a:extLst>
          </p:cNvPr>
          <p:cNvSpPr>
            <a:spLocks noGrp="1"/>
          </p:cNvSpPr>
          <p:nvPr>
            <p:ph type="title"/>
          </p:nvPr>
        </p:nvSpPr>
        <p:spPr>
          <a:xfrm>
            <a:off x="1109933" y="806595"/>
            <a:ext cx="6858000" cy="282597"/>
          </a:xfrm>
        </p:spPr>
        <p:txBody>
          <a:bodyPr/>
          <a:lstStyle/>
          <a:p>
            <a:r>
              <a:rPr lang="vi-VN" sz="2400" b="0" dirty="0">
                <a:latin typeface="+mn-lt"/>
              </a:rPr>
              <a:t>Ping Sweep - Truy vấn ICMP</a:t>
            </a:r>
            <a:r>
              <a:rPr lang="vi-VN" sz="3000" dirty="0"/>
              <a:t/>
            </a:r>
            <a:br>
              <a:rPr lang="vi-VN" sz="3000" dirty="0"/>
            </a:br>
            <a:r>
              <a:rPr lang="en-US" sz="3000" dirty="0"/>
              <a:t/>
            </a:r>
            <a:br>
              <a:rPr lang="en-US" sz="3000" dirty="0"/>
            </a:br>
            <a:endParaRPr lang="en-US" dirty="0"/>
          </a:p>
        </p:txBody>
      </p:sp>
      <p:sp>
        <p:nvSpPr>
          <p:cNvPr id="3" name="Slide Number Placeholder 2">
            <a:extLst>
              <a:ext uri="{FF2B5EF4-FFF2-40B4-BE49-F238E27FC236}">
                <a16:creationId xmlns:a16="http://schemas.microsoft.com/office/drawing/2014/main" id="{6AAE2957-CD16-436A-9D7B-A21714D79A56}"/>
              </a:ext>
            </a:extLst>
          </p:cNvPr>
          <p:cNvSpPr>
            <a:spLocks noGrp="1"/>
          </p:cNvSpPr>
          <p:nvPr>
            <p:ph type="sldNum" idx="12"/>
          </p:nvPr>
        </p:nvSpPr>
        <p:spPr/>
        <p:txBody>
          <a:bodyPr/>
          <a:lstStyle/>
          <a:p>
            <a:fld id="{00000000-1234-1234-1234-123412341234}" type="slidenum">
              <a:rPr lang="vi-VN" smtClean="0"/>
              <a:pPr/>
              <a:t>92</a:t>
            </a:fld>
            <a:endParaRPr lang="vi-VN"/>
          </a:p>
        </p:txBody>
      </p:sp>
      <p:sp>
        <p:nvSpPr>
          <p:cNvPr id="5" name="TextBox 4">
            <a:extLst>
              <a:ext uri="{FF2B5EF4-FFF2-40B4-BE49-F238E27FC236}">
                <a16:creationId xmlns:a16="http://schemas.microsoft.com/office/drawing/2014/main" id="{0D63A3B6-269D-4384-B3C1-74D733199200}"/>
              </a:ext>
            </a:extLst>
          </p:cNvPr>
          <p:cNvSpPr txBox="1"/>
          <p:nvPr/>
        </p:nvSpPr>
        <p:spPr>
          <a:xfrm>
            <a:off x="1119998" y="929202"/>
            <a:ext cx="6857999" cy="3023905"/>
          </a:xfrm>
          <a:prstGeom prst="rect">
            <a:avLst/>
          </a:prstGeom>
          <a:noFill/>
        </p:spPr>
        <p:txBody>
          <a:bodyPr wrap="square" lIns="68580" tIns="34290" rIns="68580" bIns="34290">
            <a:spAutoFit/>
          </a:bodyPr>
          <a:lstStyle/>
          <a:p>
            <a:r>
              <a:rPr lang="vi-VN" sz="1600" dirty="0"/>
              <a:t>Quét ping (còn được gọi là quét ICMP) là một kỹ thuật quét mạng cơ bản được sử dụng để xác định dải địa chỉ IP nào ánh xạ tới các máy chủ trực tiếp (máy tính).  Mặc dù một ping duy nhất sẽ cho người dùng biết liệu một máy chủ lưu trữ được chỉ định có tồn tại trên mạng hay không, một quá trình quét ping bao gồm các yêu cầu ICMP ECHO được gửi đến nhiều máy chủ.  Nếu một máy chủ được chỉ định đang hoạt động, máy chủ đó sẽ trả lại phản hồi ICMP ECHO.</a:t>
            </a:r>
          </a:p>
          <a:p>
            <a:r>
              <a:rPr lang="vi-VN" sz="1600" dirty="0"/>
              <a:t>  Quét ping là một trong những phương pháp lâu đời nhất và chậm nhất được sử dụng để quét mạng.  Tiện ích này được phân phối trên hầu hết các nền tảng hoạt động như một điểm danh cho các hệ thống;  một hệ thống đang hoạt động trên mạng trả lời truy vấn ping mà một hệ thống khác gửi đi.</a:t>
            </a:r>
          </a:p>
        </p:txBody>
      </p:sp>
      <p:pic>
        <p:nvPicPr>
          <p:cNvPr id="7" name="Picture 6">
            <a:extLst>
              <a:ext uri="{FF2B5EF4-FFF2-40B4-BE49-F238E27FC236}">
                <a16:creationId xmlns:a16="http://schemas.microsoft.com/office/drawing/2014/main" id="{5E88FCC1-81F2-4970-AE36-E4DEC217A567}"/>
              </a:ext>
            </a:extLst>
          </p:cNvPr>
          <p:cNvPicPr>
            <a:picLocks noChangeAspect="1"/>
          </p:cNvPicPr>
          <p:nvPr/>
        </p:nvPicPr>
        <p:blipFill>
          <a:blip r:embed="rId2"/>
          <a:stretch>
            <a:fillRect/>
          </a:stretch>
        </p:blipFill>
        <p:spPr>
          <a:xfrm>
            <a:off x="2210070" y="4079899"/>
            <a:ext cx="4657725" cy="2157413"/>
          </a:xfrm>
          <a:prstGeom prst="rect">
            <a:avLst/>
          </a:prstGeom>
        </p:spPr>
      </p:pic>
    </p:spTree>
    <p:extLst>
      <p:ext uri="{BB962C8B-B14F-4D97-AF65-F5344CB8AC3E}">
        <p14:creationId xmlns:p14="http://schemas.microsoft.com/office/powerpoint/2010/main" val="26346186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82D42-26AD-4D88-B089-D0F9B9CCF70C}"/>
              </a:ext>
            </a:extLst>
          </p:cNvPr>
          <p:cNvSpPr>
            <a:spLocks noGrp="1"/>
          </p:cNvSpPr>
          <p:nvPr>
            <p:ph type="title"/>
          </p:nvPr>
        </p:nvSpPr>
        <p:spPr>
          <a:xfrm>
            <a:off x="1130935" y="518115"/>
            <a:ext cx="6858000" cy="135977"/>
          </a:xfrm>
        </p:spPr>
        <p:txBody>
          <a:bodyPr/>
          <a:lstStyle/>
          <a:p>
            <a:r>
              <a:rPr lang="vi-VN" sz="3000" b="0" dirty="0"/>
              <a:t>ICMP Echo Scanning</a:t>
            </a:r>
            <a:r>
              <a:rPr lang="en-US" sz="3000" dirty="0"/>
              <a:t/>
            </a:r>
            <a:br>
              <a:rPr lang="en-US" sz="3000" dirty="0"/>
            </a:br>
            <a:endParaRPr lang="en-US" dirty="0"/>
          </a:p>
        </p:txBody>
      </p:sp>
      <p:sp>
        <p:nvSpPr>
          <p:cNvPr id="3" name="Slide Number Placeholder 2">
            <a:extLst>
              <a:ext uri="{FF2B5EF4-FFF2-40B4-BE49-F238E27FC236}">
                <a16:creationId xmlns:a16="http://schemas.microsoft.com/office/drawing/2014/main" id="{7CEA0E12-C16E-42C1-9B27-B07553B681F6}"/>
              </a:ext>
            </a:extLst>
          </p:cNvPr>
          <p:cNvSpPr>
            <a:spLocks noGrp="1"/>
          </p:cNvSpPr>
          <p:nvPr>
            <p:ph type="sldNum" idx="12"/>
          </p:nvPr>
        </p:nvSpPr>
        <p:spPr/>
        <p:txBody>
          <a:bodyPr/>
          <a:lstStyle/>
          <a:p>
            <a:fld id="{00000000-1234-1234-1234-123412341234}" type="slidenum">
              <a:rPr lang="vi-VN" smtClean="0"/>
              <a:pPr/>
              <a:t>93</a:t>
            </a:fld>
            <a:endParaRPr lang="vi-VN"/>
          </a:p>
        </p:txBody>
      </p:sp>
      <p:pic>
        <p:nvPicPr>
          <p:cNvPr id="2050" name="Picture 2" descr="Nmap for Pentester: Host Discovery">
            <a:extLst>
              <a:ext uri="{FF2B5EF4-FFF2-40B4-BE49-F238E27FC236}">
                <a16:creationId xmlns:a16="http://schemas.microsoft.com/office/drawing/2014/main" id="{E1414FF7-D545-4190-8DC9-31F97A89A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779" y="3327142"/>
            <a:ext cx="5836444" cy="21074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1D52F4-E1C0-4E98-8D9A-EE8D46421E68}"/>
              </a:ext>
            </a:extLst>
          </p:cNvPr>
          <p:cNvSpPr txBox="1"/>
          <p:nvPr/>
        </p:nvSpPr>
        <p:spPr>
          <a:xfrm>
            <a:off x="1589604" y="908966"/>
            <a:ext cx="5964793" cy="2223686"/>
          </a:xfrm>
          <a:prstGeom prst="rect">
            <a:avLst/>
          </a:prstGeom>
          <a:noFill/>
        </p:spPr>
        <p:txBody>
          <a:bodyPr wrap="square" lIns="68580" tIns="34290" rIns="68580" bIns="34290">
            <a:spAutoFit/>
          </a:bodyPr>
          <a:lstStyle/>
          <a:p>
            <a:r>
              <a:rPr lang="vi-VN" sz="2000" dirty="0"/>
              <a:t>Công cụ quét ping giúp ping toàn bộ phạm vi địa chỉ IP mạng để xác định các hệ thống đang hoạt động.  Dưới đây là các công cụ quét ping cho phép người ta xác định các máy chủ trực tiếp trên mạng mục tiêu bằng cách gửi nhiều yêu cầu ICMP ECHO đến các máy chủ khác nhau trên mạng cùng một lúc.</a:t>
            </a:r>
          </a:p>
        </p:txBody>
      </p:sp>
    </p:spTree>
    <p:extLst>
      <p:ext uri="{BB962C8B-B14F-4D97-AF65-F5344CB8AC3E}">
        <p14:creationId xmlns:p14="http://schemas.microsoft.com/office/powerpoint/2010/main" val="34740214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grpSp>
        <p:nvGrpSpPr>
          <p:cNvPr id="222" name="Google Shape;222;p12"/>
          <p:cNvGrpSpPr/>
          <p:nvPr/>
        </p:nvGrpSpPr>
        <p:grpSpPr>
          <a:xfrm>
            <a:off x="1371600" y="1687165"/>
            <a:ext cx="6457950" cy="3483674"/>
            <a:chOff x="0" y="877951"/>
            <a:chExt cx="8610600" cy="4644899"/>
          </a:xfrm>
        </p:grpSpPr>
        <p:sp>
          <p:nvSpPr>
            <p:cNvPr id="223" name="Google Shape;223;p12"/>
            <p:cNvSpPr/>
            <p:nvPr/>
          </p:nvSpPr>
          <p:spPr>
            <a:xfrm rot="5400000">
              <a:off x="4311150" y="-2029199"/>
              <a:ext cx="1392300" cy="7206600"/>
            </a:xfrm>
            <a:prstGeom prst="round2SameRect">
              <a:avLst>
                <a:gd name="adj1" fmla="val 16667"/>
                <a:gd name="adj2" fmla="val 0"/>
              </a:avLst>
            </a:prstGeom>
            <a:solidFill>
              <a:srgbClr val="FBDCCE">
                <a:alpha val="89803"/>
              </a:srgbClr>
            </a:solidFill>
            <a:ln w="9525" cap="flat" cmpd="sng">
              <a:solidFill>
                <a:srgbClr val="FBDCCE">
                  <a:alpha val="89803"/>
                </a:srgbClr>
              </a:solidFill>
              <a:prstDash val="solid"/>
              <a:round/>
              <a:headEnd type="none" w="sm" len="sm"/>
              <a:tailEnd type="none" w="sm" len="sm"/>
            </a:ln>
          </p:spPr>
          <p:txBody>
            <a:bodyPr spcFirstLastPara="1" wrap="square" lIns="91425" tIns="91425" rIns="91425" bIns="91425" anchor="ctr" anchorCtr="0">
              <a:noAutofit/>
            </a:bodyPr>
            <a:lstStyle/>
            <a:p>
              <a:endParaRPr sz="1100"/>
            </a:p>
          </p:txBody>
        </p:sp>
        <p:sp>
          <p:nvSpPr>
            <p:cNvPr id="224" name="Google Shape;224;p12"/>
            <p:cNvSpPr txBox="1"/>
            <p:nvPr/>
          </p:nvSpPr>
          <p:spPr>
            <a:xfrm>
              <a:off x="1404000" y="945917"/>
              <a:ext cx="7138634" cy="1256368"/>
            </a:xfrm>
            <a:prstGeom prst="rect">
              <a:avLst/>
            </a:prstGeom>
            <a:noFill/>
            <a:ln>
              <a:noFill/>
            </a:ln>
          </p:spPr>
          <p:txBody>
            <a:bodyPr spcFirstLastPara="1" wrap="square" lIns="247650" tIns="165100" rIns="247650" bIns="165100" anchor="ctr" anchorCtr="0">
              <a:noAutofit/>
            </a:bodyPr>
            <a:lstStyle/>
            <a:p>
              <a:pPr>
                <a:lnSpc>
                  <a:spcPct val="90000"/>
                </a:lnSpc>
              </a:pPr>
              <a:r>
                <a:rPr lang="vi-VN" sz="3800" dirty="0">
                  <a:solidFill>
                    <a:schemeClr val="dk1"/>
                  </a:solidFill>
                  <a:latin typeface="Calibri"/>
                  <a:ea typeface="Calibri"/>
                  <a:cs typeface="Calibri"/>
                  <a:sym typeface="Calibri"/>
                </a:rPr>
                <a:t>Quét nối mạng dịch vụ</a:t>
              </a:r>
            </a:p>
          </p:txBody>
        </p:sp>
        <p:sp>
          <p:nvSpPr>
            <p:cNvPr id="225" name="Google Shape;225;p12"/>
            <p:cNvSpPr/>
            <p:nvPr/>
          </p:nvSpPr>
          <p:spPr>
            <a:xfrm>
              <a:off x="0" y="989100"/>
              <a:ext cx="1170000" cy="1170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endParaRPr sz="1100"/>
            </a:p>
          </p:txBody>
        </p:sp>
        <p:sp>
          <p:nvSpPr>
            <p:cNvPr id="226" name="Google Shape;226;p12"/>
            <p:cNvSpPr txBox="1"/>
            <p:nvPr/>
          </p:nvSpPr>
          <p:spPr>
            <a:xfrm>
              <a:off x="171343" y="1160443"/>
              <a:ext cx="827314" cy="827314"/>
            </a:xfrm>
            <a:prstGeom prst="rect">
              <a:avLst/>
            </a:prstGeom>
            <a:noFill/>
            <a:ln>
              <a:noFill/>
            </a:ln>
          </p:spPr>
          <p:txBody>
            <a:bodyPr spcFirstLastPara="1" wrap="square" lIns="0" tIns="0" rIns="0" bIns="0" anchor="ctr" anchorCtr="0">
              <a:noAutofit/>
            </a:bodyPr>
            <a:lstStyle/>
            <a:p>
              <a:pPr algn="ctr">
                <a:lnSpc>
                  <a:spcPct val="90000"/>
                </a:lnSpc>
              </a:pPr>
              <a:r>
                <a:rPr lang="vi-VN" sz="4700" b="1">
                  <a:solidFill>
                    <a:schemeClr val="lt1"/>
                  </a:solidFill>
                  <a:latin typeface="Calibri"/>
                  <a:ea typeface="Calibri"/>
                  <a:cs typeface="Calibri"/>
                  <a:sym typeface="Calibri"/>
                </a:rPr>
                <a:t>1</a:t>
              </a:r>
              <a:endParaRPr sz="4700" b="1">
                <a:solidFill>
                  <a:schemeClr val="lt1"/>
                </a:solidFill>
                <a:latin typeface="Calibri"/>
                <a:ea typeface="Calibri"/>
                <a:cs typeface="Calibri"/>
                <a:sym typeface="Calibri"/>
              </a:endParaRPr>
            </a:p>
          </p:txBody>
        </p:sp>
        <p:sp>
          <p:nvSpPr>
            <p:cNvPr id="227" name="Google Shape;227;p12"/>
            <p:cNvSpPr/>
            <p:nvPr/>
          </p:nvSpPr>
          <p:spPr>
            <a:xfrm rot="5400000">
              <a:off x="4311150" y="-402899"/>
              <a:ext cx="1392300" cy="7206600"/>
            </a:xfrm>
            <a:prstGeom prst="round2SameRect">
              <a:avLst>
                <a:gd name="adj1" fmla="val 16667"/>
                <a:gd name="adj2" fmla="val 0"/>
              </a:avLst>
            </a:prstGeom>
            <a:solidFill>
              <a:srgbClr val="00FF00"/>
            </a:solidFill>
            <a:ln w="9525" cap="flat" cmpd="sng">
              <a:solidFill>
                <a:srgbClr val="FBDCCE">
                  <a:alpha val="89803"/>
                </a:srgbClr>
              </a:solidFill>
              <a:prstDash val="solid"/>
              <a:round/>
              <a:headEnd type="none" w="sm" len="sm"/>
              <a:tailEnd type="none" w="sm" len="sm"/>
            </a:ln>
          </p:spPr>
          <p:txBody>
            <a:bodyPr spcFirstLastPara="1" wrap="square" lIns="91425" tIns="91425" rIns="91425" bIns="91425" anchor="ctr" anchorCtr="0">
              <a:noAutofit/>
            </a:bodyPr>
            <a:lstStyle/>
            <a:p>
              <a:endParaRPr sz="1100"/>
            </a:p>
          </p:txBody>
        </p:sp>
        <p:sp>
          <p:nvSpPr>
            <p:cNvPr id="228" name="Google Shape;228;p12"/>
            <p:cNvSpPr txBox="1"/>
            <p:nvPr/>
          </p:nvSpPr>
          <p:spPr>
            <a:xfrm>
              <a:off x="1404000" y="2572217"/>
              <a:ext cx="7138634" cy="1256368"/>
            </a:xfrm>
            <a:prstGeom prst="rect">
              <a:avLst/>
            </a:prstGeom>
            <a:noFill/>
            <a:ln>
              <a:noFill/>
            </a:ln>
          </p:spPr>
          <p:txBody>
            <a:bodyPr spcFirstLastPara="1" wrap="square" lIns="247650" tIns="165100" rIns="247650" bIns="165100" anchor="ctr" anchorCtr="0">
              <a:noAutofit/>
            </a:bodyPr>
            <a:lstStyle/>
            <a:p>
              <a:pPr>
                <a:lnSpc>
                  <a:spcPct val="90000"/>
                </a:lnSpc>
              </a:pPr>
              <a:r>
                <a:rPr lang="en-US" sz="3800" dirty="0" err="1">
                  <a:solidFill>
                    <a:schemeClr val="dk1"/>
                  </a:solidFill>
                  <a:latin typeface="Calibri"/>
                  <a:ea typeface="Calibri"/>
                  <a:cs typeface="Calibri"/>
                  <a:sym typeface="Calibri"/>
                </a:rPr>
                <a:t>Quét</a:t>
              </a:r>
              <a:r>
                <a:rPr lang="en-US" sz="3800" dirty="0">
                  <a:solidFill>
                    <a:schemeClr val="dk1"/>
                  </a:solidFill>
                  <a:latin typeface="Calibri"/>
                  <a:ea typeface="Calibri"/>
                  <a:cs typeface="Calibri"/>
                  <a:sym typeface="Calibri"/>
                </a:rPr>
                <a:t> TCP </a:t>
              </a:r>
              <a:r>
                <a:rPr lang="en-US" sz="3800" dirty="0" err="1">
                  <a:solidFill>
                    <a:schemeClr val="dk1"/>
                  </a:solidFill>
                  <a:latin typeface="Calibri"/>
                  <a:ea typeface="Calibri"/>
                  <a:cs typeface="Calibri"/>
                  <a:sym typeface="Calibri"/>
                </a:rPr>
                <a:t>mạng</a:t>
              </a:r>
              <a:r>
                <a:rPr lang="en-US" sz="3800" dirty="0">
                  <a:solidFill>
                    <a:schemeClr val="dk1"/>
                  </a:solidFill>
                  <a:latin typeface="Calibri"/>
                  <a:ea typeface="Calibri"/>
                  <a:cs typeface="Calibri"/>
                  <a:sym typeface="Calibri"/>
                </a:rPr>
                <a:t> </a:t>
              </a:r>
              <a:r>
                <a:rPr lang="en-US" sz="3800" dirty="0" err="1">
                  <a:solidFill>
                    <a:schemeClr val="dk1"/>
                  </a:solidFill>
                  <a:latin typeface="Calibri"/>
                  <a:ea typeface="Calibri"/>
                  <a:cs typeface="Calibri"/>
                  <a:sym typeface="Calibri"/>
                </a:rPr>
                <a:t>dịch</a:t>
              </a:r>
              <a:r>
                <a:rPr lang="en-US" sz="3800" dirty="0">
                  <a:solidFill>
                    <a:schemeClr val="dk1"/>
                  </a:solidFill>
                  <a:latin typeface="Calibri"/>
                  <a:ea typeface="Calibri"/>
                  <a:cs typeface="Calibri"/>
                  <a:sym typeface="Calibri"/>
                </a:rPr>
                <a:t> </a:t>
              </a:r>
              <a:r>
                <a:rPr lang="en-US" sz="3800" dirty="0" err="1">
                  <a:solidFill>
                    <a:schemeClr val="dk1"/>
                  </a:solidFill>
                  <a:latin typeface="Calibri"/>
                  <a:ea typeface="Calibri"/>
                  <a:cs typeface="Calibri"/>
                  <a:sym typeface="Calibri"/>
                </a:rPr>
                <a:t>vụ</a:t>
              </a:r>
              <a:endParaRPr lang="en-US" sz="3800" dirty="0">
                <a:solidFill>
                  <a:schemeClr val="dk1"/>
                </a:solidFill>
                <a:latin typeface="Calibri"/>
                <a:ea typeface="Calibri"/>
                <a:cs typeface="Calibri"/>
                <a:sym typeface="Calibri"/>
              </a:endParaRPr>
            </a:p>
          </p:txBody>
        </p:sp>
        <p:sp>
          <p:nvSpPr>
            <p:cNvPr id="229" name="Google Shape;229;p12"/>
            <p:cNvSpPr/>
            <p:nvPr/>
          </p:nvSpPr>
          <p:spPr>
            <a:xfrm>
              <a:off x="0" y="2615400"/>
              <a:ext cx="1170000" cy="1170000"/>
            </a:xfrm>
            <a:prstGeom prst="ellipse">
              <a:avLst/>
            </a:prstGeom>
            <a:solidFill>
              <a:srgbClr val="00FF00"/>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endParaRPr sz="1100"/>
            </a:p>
          </p:txBody>
        </p:sp>
        <p:sp>
          <p:nvSpPr>
            <p:cNvPr id="230" name="Google Shape;230;p12"/>
            <p:cNvSpPr txBox="1"/>
            <p:nvPr/>
          </p:nvSpPr>
          <p:spPr>
            <a:xfrm>
              <a:off x="171343" y="2786743"/>
              <a:ext cx="827314" cy="827314"/>
            </a:xfrm>
            <a:prstGeom prst="rect">
              <a:avLst/>
            </a:prstGeom>
            <a:noFill/>
            <a:ln>
              <a:noFill/>
            </a:ln>
          </p:spPr>
          <p:txBody>
            <a:bodyPr spcFirstLastPara="1" wrap="square" lIns="0" tIns="0" rIns="0" bIns="0" anchor="ctr" anchorCtr="0">
              <a:noAutofit/>
            </a:bodyPr>
            <a:lstStyle/>
            <a:p>
              <a:pPr algn="ctr">
                <a:lnSpc>
                  <a:spcPct val="90000"/>
                </a:lnSpc>
              </a:pPr>
              <a:r>
                <a:rPr lang="vi-VN" sz="4700">
                  <a:solidFill>
                    <a:schemeClr val="lt1"/>
                  </a:solidFill>
                  <a:latin typeface="Calibri"/>
                  <a:ea typeface="Calibri"/>
                  <a:cs typeface="Calibri"/>
                  <a:sym typeface="Calibri"/>
                </a:rPr>
                <a:t>2</a:t>
              </a:r>
              <a:endParaRPr sz="4700">
                <a:solidFill>
                  <a:schemeClr val="lt1"/>
                </a:solidFill>
                <a:latin typeface="Calibri"/>
                <a:ea typeface="Calibri"/>
                <a:cs typeface="Calibri"/>
                <a:sym typeface="Calibri"/>
              </a:endParaRPr>
            </a:p>
          </p:txBody>
        </p:sp>
        <p:sp>
          <p:nvSpPr>
            <p:cNvPr id="231" name="Google Shape;231;p12"/>
            <p:cNvSpPr/>
            <p:nvPr/>
          </p:nvSpPr>
          <p:spPr>
            <a:xfrm rot="5400000">
              <a:off x="4311150" y="1223400"/>
              <a:ext cx="1392300" cy="7206600"/>
            </a:xfrm>
            <a:prstGeom prst="round2SameRect">
              <a:avLst>
                <a:gd name="adj1" fmla="val 16667"/>
                <a:gd name="adj2" fmla="val 0"/>
              </a:avLst>
            </a:prstGeom>
            <a:solidFill>
              <a:srgbClr val="FBDCCE">
                <a:alpha val="89803"/>
              </a:srgbClr>
            </a:solidFill>
            <a:ln w="9525" cap="flat" cmpd="sng">
              <a:solidFill>
                <a:srgbClr val="FBDCCE">
                  <a:alpha val="89803"/>
                </a:srgbClr>
              </a:solidFill>
              <a:prstDash val="solid"/>
              <a:round/>
              <a:headEnd type="none" w="sm" len="sm"/>
              <a:tailEnd type="none" w="sm" len="sm"/>
            </a:ln>
          </p:spPr>
          <p:txBody>
            <a:bodyPr spcFirstLastPara="1" wrap="square" lIns="91425" tIns="91425" rIns="91425" bIns="91425" anchor="ctr" anchorCtr="0">
              <a:noAutofit/>
            </a:bodyPr>
            <a:lstStyle/>
            <a:p>
              <a:endParaRPr sz="1100"/>
            </a:p>
          </p:txBody>
        </p:sp>
        <p:sp>
          <p:nvSpPr>
            <p:cNvPr id="232" name="Google Shape;232;p12"/>
            <p:cNvSpPr txBox="1"/>
            <p:nvPr/>
          </p:nvSpPr>
          <p:spPr>
            <a:xfrm>
              <a:off x="1404000" y="4198516"/>
              <a:ext cx="7138634" cy="1256368"/>
            </a:xfrm>
            <a:prstGeom prst="rect">
              <a:avLst/>
            </a:prstGeom>
            <a:noFill/>
            <a:ln>
              <a:noFill/>
            </a:ln>
          </p:spPr>
          <p:txBody>
            <a:bodyPr spcFirstLastPara="1" wrap="square" lIns="247650" tIns="165100" rIns="247650" bIns="165100" anchor="ctr" anchorCtr="0">
              <a:noAutofit/>
            </a:bodyPr>
            <a:lstStyle/>
            <a:p>
              <a:pPr lvl="0">
                <a:lnSpc>
                  <a:spcPct val="90000"/>
                </a:lnSpc>
              </a:pPr>
              <a:r>
                <a:rPr lang="en-US" sz="3800" dirty="0" err="1">
                  <a:solidFill>
                    <a:schemeClr val="dk1"/>
                  </a:solidFill>
                  <a:latin typeface="Calibri"/>
                  <a:ea typeface="Calibri"/>
                  <a:cs typeface="Calibri"/>
                  <a:sym typeface="Calibri"/>
                </a:rPr>
                <a:t>Quét</a:t>
              </a:r>
              <a:r>
                <a:rPr lang="en-US" sz="3800" dirty="0">
                  <a:solidFill>
                    <a:schemeClr val="dk1"/>
                  </a:solidFill>
                  <a:latin typeface="Calibri"/>
                  <a:ea typeface="Calibri"/>
                  <a:cs typeface="Calibri"/>
                  <a:sym typeface="Calibri"/>
                </a:rPr>
                <a:t> UDP </a:t>
              </a:r>
              <a:r>
                <a:rPr lang="en-US" sz="3800" dirty="0" err="1">
                  <a:solidFill>
                    <a:schemeClr val="dk1"/>
                  </a:solidFill>
                  <a:latin typeface="Calibri"/>
                  <a:ea typeface="Calibri"/>
                  <a:cs typeface="Calibri"/>
                  <a:sym typeface="Calibri"/>
                </a:rPr>
                <a:t>mạng</a:t>
              </a:r>
              <a:r>
                <a:rPr lang="en-US" sz="3800" dirty="0">
                  <a:solidFill>
                    <a:schemeClr val="dk1"/>
                  </a:solidFill>
                  <a:latin typeface="Calibri"/>
                  <a:ea typeface="Calibri"/>
                  <a:cs typeface="Calibri"/>
                  <a:sym typeface="Calibri"/>
                </a:rPr>
                <a:t> </a:t>
              </a:r>
              <a:r>
                <a:rPr lang="en-US" sz="3800" dirty="0" err="1">
                  <a:solidFill>
                    <a:schemeClr val="dk1"/>
                  </a:solidFill>
                  <a:latin typeface="Calibri"/>
                  <a:ea typeface="Calibri"/>
                  <a:cs typeface="Calibri"/>
                  <a:sym typeface="Calibri"/>
                </a:rPr>
                <a:t>dịch</a:t>
              </a:r>
              <a:r>
                <a:rPr lang="en-US" sz="3800" dirty="0">
                  <a:solidFill>
                    <a:schemeClr val="dk1"/>
                  </a:solidFill>
                  <a:latin typeface="Calibri"/>
                  <a:ea typeface="Calibri"/>
                  <a:cs typeface="Calibri"/>
                  <a:sym typeface="Calibri"/>
                </a:rPr>
                <a:t> </a:t>
              </a:r>
              <a:r>
                <a:rPr lang="en-US" sz="3800" dirty="0" err="1">
                  <a:solidFill>
                    <a:schemeClr val="dk1"/>
                  </a:solidFill>
                  <a:latin typeface="Calibri"/>
                  <a:ea typeface="Calibri"/>
                  <a:cs typeface="Calibri"/>
                  <a:sym typeface="Calibri"/>
                </a:rPr>
                <a:t>vụ</a:t>
              </a:r>
              <a:endParaRPr lang="en-US" sz="3800" dirty="0">
                <a:solidFill>
                  <a:schemeClr val="dk1"/>
                </a:solidFill>
                <a:latin typeface="Calibri"/>
                <a:ea typeface="Calibri"/>
                <a:cs typeface="Calibri"/>
                <a:sym typeface="Calibri"/>
              </a:endParaRPr>
            </a:p>
          </p:txBody>
        </p:sp>
        <p:sp>
          <p:nvSpPr>
            <p:cNvPr id="233" name="Google Shape;233;p12"/>
            <p:cNvSpPr/>
            <p:nvPr/>
          </p:nvSpPr>
          <p:spPr>
            <a:xfrm>
              <a:off x="0" y="4241700"/>
              <a:ext cx="1170000" cy="1170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endParaRPr sz="1100"/>
            </a:p>
          </p:txBody>
        </p:sp>
        <p:sp>
          <p:nvSpPr>
            <p:cNvPr id="234" name="Google Shape;234;p12"/>
            <p:cNvSpPr txBox="1"/>
            <p:nvPr/>
          </p:nvSpPr>
          <p:spPr>
            <a:xfrm>
              <a:off x="171343" y="4413043"/>
              <a:ext cx="827314" cy="827314"/>
            </a:xfrm>
            <a:prstGeom prst="rect">
              <a:avLst/>
            </a:prstGeom>
            <a:noFill/>
            <a:ln>
              <a:noFill/>
            </a:ln>
          </p:spPr>
          <p:txBody>
            <a:bodyPr spcFirstLastPara="1" wrap="square" lIns="0" tIns="0" rIns="0" bIns="0" anchor="ctr" anchorCtr="0">
              <a:noAutofit/>
            </a:bodyPr>
            <a:lstStyle/>
            <a:p>
              <a:pPr algn="ctr">
                <a:lnSpc>
                  <a:spcPct val="90000"/>
                </a:lnSpc>
              </a:pPr>
              <a:r>
                <a:rPr lang="vi-VN" sz="4700">
                  <a:solidFill>
                    <a:schemeClr val="lt1"/>
                  </a:solidFill>
                  <a:latin typeface="Calibri"/>
                  <a:ea typeface="Calibri"/>
                  <a:cs typeface="Calibri"/>
                  <a:sym typeface="Calibri"/>
                </a:rPr>
                <a:t>3</a:t>
              </a:r>
              <a:endParaRPr sz="47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69275936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756B8-26DF-402C-81C9-BF2626CACC30}"/>
              </a:ext>
            </a:extLst>
          </p:cNvPr>
          <p:cNvSpPr>
            <a:spLocks noGrp="1"/>
          </p:cNvSpPr>
          <p:nvPr>
            <p:ph type="title"/>
          </p:nvPr>
        </p:nvSpPr>
        <p:spPr/>
        <p:txBody>
          <a:bodyPr/>
          <a:lstStyle/>
          <a:p>
            <a:r>
              <a:rPr lang="en-US" b="0" dirty="0">
                <a:latin typeface="+mn-lt"/>
              </a:rPr>
              <a:t>TCP Connect / Full Open Scan</a:t>
            </a:r>
          </a:p>
        </p:txBody>
      </p:sp>
      <p:sp>
        <p:nvSpPr>
          <p:cNvPr id="3" name="Slide Number Placeholder 2">
            <a:extLst>
              <a:ext uri="{FF2B5EF4-FFF2-40B4-BE49-F238E27FC236}">
                <a16:creationId xmlns:a16="http://schemas.microsoft.com/office/drawing/2014/main" id="{D8F8B5F6-3E20-4B57-A946-5A542CC87825}"/>
              </a:ext>
            </a:extLst>
          </p:cNvPr>
          <p:cNvSpPr>
            <a:spLocks noGrp="1"/>
          </p:cNvSpPr>
          <p:nvPr>
            <p:ph type="sldNum" idx="12"/>
          </p:nvPr>
        </p:nvSpPr>
        <p:spPr/>
        <p:txBody>
          <a:bodyPr/>
          <a:lstStyle/>
          <a:p>
            <a:fld id="{00000000-1234-1234-1234-123412341234}" type="slidenum">
              <a:rPr lang="vi-VN" smtClean="0"/>
              <a:pPr/>
              <a:t>95</a:t>
            </a:fld>
            <a:endParaRPr lang="vi-VN"/>
          </a:p>
        </p:txBody>
      </p:sp>
      <p:pic>
        <p:nvPicPr>
          <p:cNvPr id="3074" name="Picture 2" descr="Port Scanners - Infosec Resources">
            <a:extLst>
              <a:ext uri="{FF2B5EF4-FFF2-40B4-BE49-F238E27FC236}">
                <a16:creationId xmlns:a16="http://schemas.microsoft.com/office/drawing/2014/main" id="{B9BCEA1D-F2F2-438E-9A8D-E9996DF4A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525" y="3437454"/>
            <a:ext cx="4387248" cy="17499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3FA2043-9E49-4539-BABB-5C2D645B960C}"/>
              </a:ext>
            </a:extLst>
          </p:cNvPr>
          <p:cNvSpPr txBox="1"/>
          <p:nvPr/>
        </p:nvSpPr>
        <p:spPr>
          <a:xfrm>
            <a:off x="1363963" y="921881"/>
            <a:ext cx="6416073" cy="2285241"/>
          </a:xfrm>
          <a:prstGeom prst="rect">
            <a:avLst/>
          </a:prstGeom>
          <a:noFill/>
        </p:spPr>
        <p:txBody>
          <a:bodyPr wrap="square" lIns="68580" tIns="34290" rIns="68580" bIns="34290">
            <a:spAutoFit/>
          </a:bodyPr>
          <a:lstStyle/>
          <a:p>
            <a:r>
              <a:rPr lang="vi-VN" dirty="0"/>
              <a:t>TCP Connect / Full Open Scan là một trong những hình thức quét TCP đáng tin cậy nhất.  Trong quá trình quét TCP Connect, lệnh gọi hệ thống TCP connect () của hệ điều hành sẽ cố gắng mở một kết nối đến mọi cổng </a:t>
            </a:r>
            <a:r>
              <a:rPr lang="vi-VN" dirty="0" smtClean="0"/>
              <a:t>trên </a:t>
            </a:r>
            <a:r>
              <a:rPr lang="vi-VN" dirty="0"/>
              <a:t>máy đích.  Nếu cổng đang nghe, cuộc gọi connect () sẽ dẫn đến kết nối thành công với máy chủ lưu trữ trên cổng cụ thể đó;  nếu không, nó sẽ trả về một thông báo lỗi cho biết rằng cổng không thể truy cập được.</a:t>
            </a:r>
          </a:p>
        </p:txBody>
      </p:sp>
    </p:spTree>
    <p:extLst>
      <p:ext uri="{BB962C8B-B14F-4D97-AF65-F5344CB8AC3E}">
        <p14:creationId xmlns:p14="http://schemas.microsoft.com/office/powerpoint/2010/main" val="16749940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3"/>
          <p:cNvSpPr txBox="1">
            <a:spLocks noGrp="1"/>
          </p:cNvSpPr>
          <p:nvPr>
            <p:ph type="body" idx="1"/>
          </p:nvPr>
        </p:nvSpPr>
        <p:spPr>
          <a:xfrm>
            <a:off x="391704" y="655983"/>
            <a:ext cx="8180797" cy="3039060"/>
          </a:xfrm>
          <a:prstGeom prst="rect">
            <a:avLst/>
          </a:prstGeom>
          <a:noFill/>
          <a:ln>
            <a:noFill/>
          </a:ln>
        </p:spPr>
        <p:txBody>
          <a:bodyPr spcFirstLastPara="1" vert="horz" wrap="square" lIns="68569" tIns="34275" rIns="68569" bIns="34275" rtlCol="0" anchor="ctr" anchorCtr="0">
            <a:normAutofit/>
          </a:bodyPr>
          <a:lstStyle/>
          <a:p>
            <a:pPr marL="0" indent="0">
              <a:spcBef>
                <a:spcPts val="0"/>
              </a:spcBef>
              <a:buNone/>
            </a:pPr>
            <a:r>
              <a:rPr lang="vi-VN" sz="1600" dirty="0">
                <a:latin typeface="+mn-lt"/>
              </a:rPr>
              <a:t>Quét ẩn liên quan đến việc đặt lại đột ngột kết nối TCP giữa máy khách và máy chủ trước khi hoàn thành các tín hiệu bắt tay ba chiều, do đó, làm cho kết nối ở trạng thái mở một nửa.  Quét ẩn sẽ gửi một khung duy nhất đến một cổng TCP mà không cần bất kỳ thao tác bắt tay TCP nào hoặc chuyển gói bổ sung.  Kiểu quét này gửi một khung hình duy nhất với mong đợi một phản hồi duy nhất.  Quá trình quét nửa mở sẽ mở một phần kết nối nhưng dừng giữa chừng.  Quét ẩn còn được gọi là "quét SYN", bởi vì nó chỉ gửi gói SYN.  Điều này ngăn dịch vụ thông báo kết nối đến.  TCP SYN hoặc quét nửa mở là một phương pháp quét cổng ẩn.</a:t>
            </a:r>
          </a:p>
          <a:p>
            <a:pPr marL="0" indent="0">
              <a:spcBef>
                <a:spcPts val="0"/>
              </a:spcBef>
              <a:buNone/>
            </a:pPr>
            <a:endParaRPr lang="en-US" sz="1600" dirty="0">
              <a:latin typeface="+mn-lt"/>
            </a:endParaRPr>
          </a:p>
        </p:txBody>
      </p:sp>
      <p:sp>
        <p:nvSpPr>
          <p:cNvPr id="240" name="Google Shape;240;p13"/>
          <p:cNvSpPr txBox="1">
            <a:spLocks noGrp="1"/>
          </p:cNvSpPr>
          <p:nvPr>
            <p:ph type="title"/>
          </p:nvPr>
        </p:nvSpPr>
        <p:spPr>
          <a:xfrm>
            <a:off x="1080925" y="121095"/>
            <a:ext cx="6858000" cy="534888"/>
          </a:xfrm>
          <a:prstGeom prst="rect">
            <a:avLst/>
          </a:prstGeom>
          <a:noFill/>
          <a:ln>
            <a:noFill/>
          </a:ln>
        </p:spPr>
        <p:txBody>
          <a:bodyPr spcFirstLastPara="1" vert="horz" wrap="square" lIns="68569" tIns="34275" rIns="68569" bIns="34275" rtlCol="0" anchor="ctr" anchorCtr="0">
            <a:noAutofit/>
          </a:bodyPr>
          <a:lstStyle/>
          <a:p>
            <a:r>
              <a:rPr lang="vi-VN" b="0" dirty="0">
                <a:latin typeface="+mn-lt"/>
              </a:rPr>
              <a:t>Quét ẩn (Quét nửa mở)</a:t>
            </a:r>
            <a:endParaRPr b="0" dirty="0">
              <a:latin typeface="+mn-lt"/>
            </a:endParaRPr>
          </a:p>
        </p:txBody>
      </p:sp>
      <p:sp>
        <p:nvSpPr>
          <p:cNvPr id="241" name="Google Shape;241;p13"/>
          <p:cNvSpPr txBox="1">
            <a:spLocks noGrp="1"/>
          </p:cNvSpPr>
          <p:nvPr>
            <p:ph type="sldNum" idx="12"/>
          </p:nvPr>
        </p:nvSpPr>
        <p:spPr>
          <a:xfrm>
            <a:off x="8616057" y="5535234"/>
            <a:ext cx="458670" cy="463116"/>
          </a:xfrm>
          <a:prstGeom prst="rect">
            <a:avLst/>
          </a:prstGeom>
          <a:noFill/>
          <a:ln>
            <a:noFill/>
          </a:ln>
        </p:spPr>
        <p:txBody>
          <a:bodyPr spcFirstLastPara="1" vert="horz" wrap="square" lIns="0" tIns="0" rIns="0" bIns="0" rtlCol="0" anchor="ctr" anchorCtr="1">
            <a:noAutofit/>
          </a:bodyPr>
          <a:lstStyle/>
          <a:p>
            <a:fld id="{00000000-1234-1234-1234-123412341234}" type="slidenum">
              <a:rPr lang="vi-VN"/>
              <a:pPr/>
              <a:t>96</a:t>
            </a:fld>
            <a:endParaRPr/>
          </a:p>
        </p:txBody>
      </p:sp>
      <p:pic>
        <p:nvPicPr>
          <p:cNvPr id="4100" name="Picture 4" descr="The Half-Open scan (7(a)) executing prior to the Version Detection Scan...  | Download Scientific Diagram">
            <a:extLst>
              <a:ext uri="{FF2B5EF4-FFF2-40B4-BE49-F238E27FC236}">
                <a16:creationId xmlns:a16="http://schemas.microsoft.com/office/drawing/2014/main" id="{E64E0107-5322-4E3F-9F47-EDA8A30A0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306" y="3748768"/>
            <a:ext cx="4061591" cy="2018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1594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3"/>
          <p:cNvSpPr txBox="1">
            <a:spLocks noGrp="1"/>
          </p:cNvSpPr>
          <p:nvPr>
            <p:ph type="body" idx="1"/>
          </p:nvPr>
        </p:nvSpPr>
        <p:spPr>
          <a:xfrm>
            <a:off x="1170317" y="635193"/>
            <a:ext cx="6858000" cy="3285911"/>
          </a:xfrm>
          <a:prstGeom prst="rect">
            <a:avLst/>
          </a:prstGeom>
          <a:noFill/>
          <a:ln>
            <a:noFill/>
          </a:ln>
        </p:spPr>
        <p:txBody>
          <a:bodyPr spcFirstLastPara="1" vert="horz" wrap="square" lIns="68569" tIns="34275" rIns="68569" bIns="34275" rtlCol="0" anchor="ctr" anchorCtr="0">
            <a:normAutofit/>
          </a:bodyPr>
          <a:lstStyle/>
          <a:p>
            <a:pPr marL="0" indent="0">
              <a:buNone/>
            </a:pPr>
            <a:r>
              <a:rPr lang="vi-VN" sz="1600" dirty="0">
                <a:latin typeface="+mn-lt"/>
              </a:rPr>
              <a:t>Kẻ tấn công quét cờ TCP ngược gửi các gói thăm dò TCP có đặt cờ TCP (FIN, URG, PSH) hoặc không có cờ.  Khi cổng mở, kẻ tấn công không nhận được bất kỳ phản hồi nào từ máy chủ, trong khi khi cổng đóng, kẻ đó sẽ nhận RST từ máy chủ đích.</a:t>
            </a:r>
          </a:p>
          <a:p>
            <a:pPr marL="0" indent="0">
              <a:buNone/>
            </a:pPr>
            <a:r>
              <a:rPr lang="vi-VN" sz="1600" dirty="0">
                <a:latin typeface="+mn-lt"/>
              </a:rPr>
              <a:t>Các cơ chế bảo mật như tường lửa và IDS phát hiện các gói SYN được gửi đến các cổng nhạy cảm của các máy chủ được nhắm mục tiêu.  Các chương trình như Synlogger và Courtney có sẵn để ghi lại các nỗ lực quét cờ SYN nửa mở.  Đôi khi, các gói thăm dò được kích hoạt với cờ TCP có thể đi qua các bộ lọc mà không bị phát hiện, tùy thuộc vào cơ chế bảo mật được cài đặt</a:t>
            </a:r>
            <a:endParaRPr sz="1600" dirty="0">
              <a:latin typeface="+mn-lt"/>
            </a:endParaRPr>
          </a:p>
        </p:txBody>
      </p:sp>
      <p:sp>
        <p:nvSpPr>
          <p:cNvPr id="240" name="Google Shape;240;p13"/>
          <p:cNvSpPr txBox="1">
            <a:spLocks noGrp="1"/>
          </p:cNvSpPr>
          <p:nvPr>
            <p:ph type="title"/>
          </p:nvPr>
        </p:nvSpPr>
        <p:spPr>
          <a:xfrm>
            <a:off x="1143000" y="100305"/>
            <a:ext cx="6858000" cy="534888"/>
          </a:xfrm>
          <a:prstGeom prst="rect">
            <a:avLst/>
          </a:prstGeom>
          <a:noFill/>
          <a:ln>
            <a:noFill/>
          </a:ln>
        </p:spPr>
        <p:txBody>
          <a:bodyPr spcFirstLastPara="1" vert="horz" wrap="square" lIns="68569" tIns="34275" rIns="68569" bIns="34275" rtlCol="0" anchor="ctr" anchorCtr="0">
            <a:noAutofit/>
          </a:bodyPr>
          <a:lstStyle/>
          <a:p>
            <a:pPr lvl="2" algn="ctr">
              <a:lnSpc>
                <a:spcPct val="100000"/>
              </a:lnSpc>
            </a:pPr>
            <a:r>
              <a:rPr lang="vi-VN" sz="3000" dirty="0">
                <a:solidFill>
                  <a:srgbClr val="FF0000"/>
                </a:solidFill>
              </a:rPr>
              <a:t>Inverse TCP Flag Scanning</a:t>
            </a:r>
          </a:p>
        </p:txBody>
      </p:sp>
      <p:sp>
        <p:nvSpPr>
          <p:cNvPr id="241" name="Google Shape;241;p13"/>
          <p:cNvSpPr txBox="1">
            <a:spLocks noGrp="1"/>
          </p:cNvSpPr>
          <p:nvPr>
            <p:ph type="sldNum" idx="12"/>
          </p:nvPr>
        </p:nvSpPr>
        <p:spPr>
          <a:xfrm>
            <a:off x="8607398" y="5535234"/>
            <a:ext cx="458670" cy="463116"/>
          </a:xfrm>
          <a:prstGeom prst="rect">
            <a:avLst/>
          </a:prstGeom>
          <a:noFill/>
          <a:ln>
            <a:noFill/>
          </a:ln>
        </p:spPr>
        <p:txBody>
          <a:bodyPr spcFirstLastPara="1" vert="horz" wrap="square" lIns="0" tIns="0" rIns="0" bIns="0" rtlCol="0" anchor="ctr" anchorCtr="1">
            <a:noAutofit/>
          </a:bodyPr>
          <a:lstStyle/>
          <a:p>
            <a:fld id="{00000000-1234-1234-1234-123412341234}" type="slidenum">
              <a:rPr lang="vi-VN"/>
              <a:pPr/>
              <a:t>97</a:t>
            </a:fld>
            <a:endParaRPr/>
          </a:p>
        </p:txBody>
      </p:sp>
      <p:pic>
        <p:nvPicPr>
          <p:cNvPr id="5122" name="Picture 2" descr="Inverse TCP Flag Probe Scanning">
            <a:extLst>
              <a:ext uri="{FF2B5EF4-FFF2-40B4-BE49-F238E27FC236}">
                <a16:creationId xmlns:a16="http://schemas.microsoft.com/office/drawing/2014/main" id="{0818DBAA-7AED-4870-801F-C060686DE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427237"/>
            <a:ext cx="6489943" cy="1537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4453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grpSp>
        <p:nvGrpSpPr>
          <p:cNvPr id="328" name="Google Shape;328;p24"/>
          <p:cNvGrpSpPr/>
          <p:nvPr/>
        </p:nvGrpSpPr>
        <p:grpSpPr>
          <a:xfrm>
            <a:off x="1371600" y="1687165"/>
            <a:ext cx="6457950" cy="3483674"/>
            <a:chOff x="0" y="877951"/>
            <a:chExt cx="8610600" cy="4644899"/>
          </a:xfrm>
        </p:grpSpPr>
        <p:sp>
          <p:nvSpPr>
            <p:cNvPr id="329" name="Google Shape;329;p24"/>
            <p:cNvSpPr/>
            <p:nvPr/>
          </p:nvSpPr>
          <p:spPr>
            <a:xfrm rot="5400000">
              <a:off x="4311150" y="-2029199"/>
              <a:ext cx="1392300" cy="7206600"/>
            </a:xfrm>
            <a:prstGeom prst="round2SameRect">
              <a:avLst>
                <a:gd name="adj1" fmla="val 16667"/>
                <a:gd name="adj2" fmla="val 0"/>
              </a:avLst>
            </a:prstGeom>
            <a:solidFill>
              <a:srgbClr val="FBDCCE">
                <a:alpha val="89803"/>
              </a:srgbClr>
            </a:solidFill>
            <a:ln w="9525" cap="flat" cmpd="sng">
              <a:solidFill>
                <a:srgbClr val="FBDCCE">
                  <a:alpha val="89803"/>
                </a:srgbClr>
              </a:solidFill>
              <a:prstDash val="solid"/>
              <a:round/>
              <a:headEnd type="none" w="sm" len="sm"/>
              <a:tailEnd type="none" w="sm" len="sm"/>
            </a:ln>
          </p:spPr>
          <p:txBody>
            <a:bodyPr spcFirstLastPara="1" wrap="square" lIns="91425" tIns="91425" rIns="91425" bIns="91425" anchor="ctr" anchorCtr="0">
              <a:noAutofit/>
            </a:bodyPr>
            <a:lstStyle/>
            <a:p>
              <a:endParaRPr sz="1100"/>
            </a:p>
          </p:txBody>
        </p:sp>
        <p:sp>
          <p:nvSpPr>
            <p:cNvPr id="330" name="Google Shape;330;p24"/>
            <p:cNvSpPr txBox="1"/>
            <p:nvPr/>
          </p:nvSpPr>
          <p:spPr>
            <a:xfrm>
              <a:off x="1404000" y="945917"/>
              <a:ext cx="7138634" cy="1256368"/>
            </a:xfrm>
            <a:prstGeom prst="rect">
              <a:avLst/>
            </a:prstGeom>
            <a:noFill/>
            <a:ln>
              <a:noFill/>
            </a:ln>
          </p:spPr>
          <p:txBody>
            <a:bodyPr spcFirstLastPara="1" wrap="square" lIns="247650" tIns="165100" rIns="247650" bIns="165100" anchor="ctr" anchorCtr="0">
              <a:noAutofit/>
            </a:bodyPr>
            <a:lstStyle/>
            <a:p>
              <a:pPr>
                <a:lnSpc>
                  <a:spcPct val="90000"/>
                </a:lnSpc>
              </a:pPr>
              <a:r>
                <a:rPr lang="vi-VN" sz="3800" dirty="0">
                  <a:solidFill>
                    <a:schemeClr val="dk1"/>
                  </a:solidFill>
                  <a:latin typeface="Calibri"/>
                  <a:ea typeface="Calibri"/>
                  <a:cs typeface="Calibri"/>
                  <a:sym typeface="Calibri"/>
                </a:rPr>
                <a:t>Quét nối mạng dịch vụ</a:t>
              </a:r>
            </a:p>
          </p:txBody>
        </p:sp>
        <p:sp>
          <p:nvSpPr>
            <p:cNvPr id="331" name="Google Shape;331;p24"/>
            <p:cNvSpPr/>
            <p:nvPr/>
          </p:nvSpPr>
          <p:spPr>
            <a:xfrm>
              <a:off x="0" y="989100"/>
              <a:ext cx="1170000" cy="1170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endParaRPr sz="1100"/>
            </a:p>
          </p:txBody>
        </p:sp>
        <p:sp>
          <p:nvSpPr>
            <p:cNvPr id="332" name="Google Shape;332;p24"/>
            <p:cNvSpPr txBox="1"/>
            <p:nvPr/>
          </p:nvSpPr>
          <p:spPr>
            <a:xfrm>
              <a:off x="171343" y="1160443"/>
              <a:ext cx="827314" cy="827314"/>
            </a:xfrm>
            <a:prstGeom prst="rect">
              <a:avLst/>
            </a:prstGeom>
            <a:noFill/>
            <a:ln>
              <a:noFill/>
            </a:ln>
          </p:spPr>
          <p:txBody>
            <a:bodyPr spcFirstLastPara="1" wrap="square" lIns="0" tIns="0" rIns="0" bIns="0" anchor="ctr" anchorCtr="0">
              <a:noAutofit/>
            </a:bodyPr>
            <a:lstStyle/>
            <a:p>
              <a:pPr algn="ctr">
                <a:lnSpc>
                  <a:spcPct val="90000"/>
                </a:lnSpc>
              </a:pPr>
              <a:r>
                <a:rPr lang="vi-VN" sz="4700" b="1">
                  <a:solidFill>
                    <a:schemeClr val="lt1"/>
                  </a:solidFill>
                  <a:latin typeface="Calibri"/>
                  <a:ea typeface="Calibri"/>
                  <a:cs typeface="Calibri"/>
                  <a:sym typeface="Calibri"/>
                </a:rPr>
                <a:t>1</a:t>
              </a:r>
              <a:endParaRPr sz="4700" b="1">
                <a:solidFill>
                  <a:schemeClr val="lt1"/>
                </a:solidFill>
                <a:latin typeface="Calibri"/>
                <a:ea typeface="Calibri"/>
                <a:cs typeface="Calibri"/>
                <a:sym typeface="Calibri"/>
              </a:endParaRPr>
            </a:p>
          </p:txBody>
        </p:sp>
        <p:sp>
          <p:nvSpPr>
            <p:cNvPr id="333" name="Google Shape;333;p24"/>
            <p:cNvSpPr/>
            <p:nvPr/>
          </p:nvSpPr>
          <p:spPr>
            <a:xfrm rot="5400000">
              <a:off x="4311150" y="-402899"/>
              <a:ext cx="1392300" cy="7206600"/>
            </a:xfrm>
            <a:prstGeom prst="round2SameRect">
              <a:avLst>
                <a:gd name="adj1" fmla="val 16667"/>
                <a:gd name="adj2" fmla="val 0"/>
              </a:avLst>
            </a:prstGeom>
            <a:solidFill>
              <a:srgbClr val="FBDCCE">
                <a:alpha val="89803"/>
              </a:srgbClr>
            </a:solidFill>
            <a:ln w="9525" cap="flat" cmpd="sng">
              <a:solidFill>
                <a:srgbClr val="FBDCCE">
                  <a:alpha val="89803"/>
                </a:srgbClr>
              </a:solidFill>
              <a:prstDash val="solid"/>
              <a:round/>
              <a:headEnd type="none" w="sm" len="sm"/>
              <a:tailEnd type="none" w="sm" len="sm"/>
            </a:ln>
          </p:spPr>
          <p:txBody>
            <a:bodyPr spcFirstLastPara="1" wrap="square" lIns="91425" tIns="91425" rIns="91425" bIns="91425" anchor="ctr" anchorCtr="0">
              <a:noAutofit/>
            </a:bodyPr>
            <a:lstStyle/>
            <a:p>
              <a:endParaRPr sz="1100"/>
            </a:p>
          </p:txBody>
        </p:sp>
        <p:sp>
          <p:nvSpPr>
            <p:cNvPr id="334" name="Google Shape;334;p24"/>
            <p:cNvSpPr txBox="1"/>
            <p:nvPr/>
          </p:nvSpPr>
          <p:spPr>
            <a:xfrm>
              <a:off x="1404000" y="2572217"/>
              <a:ext cx="7138634" cy="1256368"/>
            </a:xfrm>
            <a:prstGeom prst="rect">
              <a:avLst/>
            </a:prstGeom>
            <a:noFill/>
            <a:ln>
              <a:noFill/>
            </a:ln>
          </p:spPr>
          <p:txBody>
            <a:bodyPr spcFirstLastPara="1" wrap="square" lIns="247650" tIns="165100" rIns="247650" bIns="165100" anchor="ctr" anchorCtr="0">
              <a:noAutofit/>
            </a:bodyPr>
            <a:lstStyle/>
            <a:p>
              <a:pPr>
                <a:lnSpc>
                  <a:spcPct val="90000"/>
                </a:lnSpc>
              </a:pPr>
              <a:r>
                <a:rPr lang="en-US" sz="3800" dirty="0" err="1">
                  <a:solidFill>
                    <a:schemeClr val="dk1"/>
                  </a:solidFill>
                  <a:latin typeface="Calibri"/>
                  <a:ea typeface="Calibri"/>
                  <a:cs typeface="Calibri"/>
                  <a:sym typeface="Calibri"/>
                </a:rPr>
                <a:t>Quét</a:t>
              </a:r>
              <a:r>
                <a:rPr lang="en-US" sz="3800" dirty="0">
                  <a:solidFill>
                    <a:schemeClr val="dk1"/>
                  </a:solidFill>
                  <a:latin typeface="Calibri"/>
                  <a:ea typeface="Calibri"/>
                  <a:cs typeface="Calibri"/>
                  <a:sym typeface="Calibri"/>
                </a:rPr>
                <a:t> TCP </a:t>
              </a:r>
              <a:r>
                <a:rPr lang="en-US" sz="3800" dirty="0" err="1">
                  <a:solidFill>
                    <a:schemeClr val="dk1"/>
                  </a:solidFill>
                  <a:latin typeface="Calibri"/>
                  <a:ea typeface="Calibri"/>
                  <a:cs typeface="Calibri"/>
                  <a:sym typeface="Calibri"/>
                </a:rPr>
                <a:t>mạng</a:t>
              </a:r>
              <a:r>
                <a:rPr lang="en-US" sz="3800" dirty="0">
                  <a:solidFill>
                    <a:schemeClr val="dk1"/>
                  </a:solidFill>
                  <a:latin typeface="Calibri"/>
                  <a:ea typeface="Calibri"/>
                  <a:cs typeface="Calibri"/>
                  <a:sym typeface="Calibri"/>
                </a:rPr>
                <a:t> </a:t>
              </a:r>
              <a:r>
                <a:rPr lang="en-US" sz="3800" dirty="0" err="1">
                  <a:solidFill>
                    <a:schemeClr val="dk1"/>
                  </a:solidFill>
                  <a:latin typeface="Calibri"/>
                  <a:ea typeface="Calibri"/>
                  <a:cs typeface="Calibri"/>
                  <a:sym typeface="Calibri"/>
                </a:rPr>
                <a:t>dịch</a:t>
              </a:r>
              <a:r>
                <a:rPr lang="en-US" sz="3800" dirty="0">
                  <a:solidFill>
                    <a:schemeClr val="dk1"/>
                  </a:solidFill>
                  <a:latin typeface="Calibri"/>
                  <a:ea typeface="Calibri"/>
                  <a:cs typeface="Calibri"/>
                  <a:sym typeface="Calibri"/>
                </a:rPr>
                <a:t> </a:t>
              </a:r>
              <a:r>
                <a:rPr lang="en-US" sz="3800" dirty="0" err="1">
                  <a:solidFill>
                    <a:schemeClr val="dk1"/>
                  </a:solidFill>
                  <a:latin typeface="Calibri"/>
                  <a:ea typeface="Calibri"/>
                  <a:cs typeface="Calibri"/>
                  <a:sym typeface="Calibri"/>
                </a:rPr>
                <a:t>vụ</a:t>
              </a:r>
              <a:endParaRPr lang="en-US" sz="3800" dirty="0">
                <a:solidFill>
                  <a:schemeClr val="dk1"/>
                </a:solidFill>
                <a:latin typeface="Calibri"/>
                <a:ea typeface="Calibri"/>
                <a:cs typeface="Calibri"/>
                <a:sym typeface="Calibri"/>
              </a:endParaRPr>
            </a:p>
          </p:txBody>
        </p:sp>
        <p:sp>
          <p:nvSpPr>
            <p:cNvPr id="335" name="Google Shape;335;p24"/>
            <p:cNvSpPr/>
            <p:nvPr/>
          </p:nvSpPr>
          <p:spPr>
            <a:xfrm>
              <a:off x="0" y="2615400"/>
              <a:ext cx="1170000" cy="1170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endParaRPr sz="1100"/>
            </a:p>
          </p:txBody>
        </p:sp>
        <p:sp>
          <p:nvSpPr>
            <p:cNvPr id="336" name="Google Shape;336;p24"/>
            <p:cNvSpPr txBox="1"/>
            <p:nvPr/>
          </p:nvSpPr>
          <p:spPr>
            <a:xfrm>
              <a:off x="171343" y="2786743"/>
              <a:ext cx="827314" cy="827314"/>
            </a:xfrm>
            <a:prstGeom prst="rect">
              <a:avLst/>
            </a:prstGeom>
            <a:noFill/>
            <a:ln>
              <a:noFill/>
            </a:ln>
          </p:spPr>
          <p:txBody>
            <a:bodyPr spcFirstLastPara="1" wrap="square" lIns="0" tIns="0" rIns="0" bIns="0" anchor="ctr" anchorCtr="0">
              <a:noAutofit/>
            </a:bodyPr>
            <a:lstStyle/>
            <a:p>
              <a:pPr algn="ctr">
                <a:lnSpc>
                  <a:spcPct val="90000"/>
                </a:lnSpc>
              </a:pPr>
              <a:r>
                <a:rPr lang="vi-VN" sz="4700">
                  <a:solidFill>
                    <a:schemeClr val="lt1"/>
                  </a:solidFill>
                  <a:latin typeface="Calibri"/>
                  <a:ea typeface="Calibri"/>
                  <a:cs typeface="Calibri"/>
                  <a:sym typeface="Calibri"/>
                </a:rPr>
                <a:t>2</a:t>
              </a:r>
              <a:endParaRPr sz="4700">
                <a:solidFill>
                  <a:schemeClr val="lt1"/>
                </a:solidFill>
                <a:latin typeface="Calibri"/>
                <a:ea typeface="Calibri"/>
                <a:cs typeface="Calibri"/>
                <a:sym typeface="Calibri"/>
              </a:endParaRPr>
            </a:p>
          </p:txBody>
        </p:sp>
        <p:sp>
          <p:nvSpPr>
            <p:cNvPr id="337" name="Google Shape;337;p24"/>
            <p:cNvSpPr/>
            <p:nvPr/>
          </p:nvSpPr>
          <p:spPr>
            <a:xfrm rot="5400000">
              <a:off x="4311150" y="1223400"/>
              <a:ext cx="1392300" cy="7206600"/>
            </a:xfrm>
            <a:prstGeom prst="round2SameRect">
              <a:avLst>
                <a:gd name="adj1" fmla="val 16667"/>
                <a:gd name="adj2" fmla="val 0"/>
              </a:avLst>
            </a:prstGeom>
            <a:solidFill>
              <a:srgbClr val="00FF00"/>
            </a:solidFill>
            <a:ln w="9525" cap="flat" cmpd="sng">
              <a:solidFill>
                <a:srgbClr val="FBDCCE">
                  <a:alpha val="89803"/>
                </a:srgbClr>
              </a:solidFill>
              <a:prstDash val="solid"/>
              <a:round/>
              <a:headEnd type="none" w="sm" len="sm"/>
              <a:tailEnd type="none" w="sm" len="sm"/>
            </a:ln>
          </p:spPr>
          <p:txBody>
            <a:bodyPr spcFirstLastPara="1" wrap="square" lIns="91425" tIns="91425" rIns="91425" bIns="91425" anchor="ctr" anchorCtr="0">
              <a:noAutofit/>
            </a:bodyPr>
            <a:lstStyle/>
            <a:p>
              <a:endParaRPr sz="1100"/>
            </a:p>
          </p:txBody>
        </p:sp>
        <p:sp>
          <p:nvSpPr>
            <p:cNvPr id="338" name="Google Shape;338;p24"/>
            <p:cNvSpPr txBox="1"/>
            <p:nvPr/>
          </p:nvSpPr>
          <p:spPr>
            <a:xfrm>
              <a:off x="1404000" y="4198516"/>
              <a:ext cx="7138634" cy="1256368"/>
            </a:xfrm>
            <a:prstGeom prst="rect">
              <a:avLst/>
            </a:prstGeom>
            <a:noFill/>
            <a:ln>
              <a:noFill/>
            </a:ln>
          </p:spPr>
          <p:txBody>
            <a:bodyPr spcFirstLastPara="1" wrap="square" lIns="247650" tIns="165100" rIns="247650" bIns="165100" anchor="ctr" anchorCtr="0">
              <a:noAutofit/>
            </a:bodyPr>
            <a:lstStyle/>
            <a:p>
              <a:pPr lvl="0">
                <a:lnSpc>
                  <a:spcPct val="90000"/>
                </a:lnSpc>
              </a:pPr>
              <a:r>
                <a:rPr lang="en-US" sz="3800" dirty="0" err="1">
                  <a:solidFill>
                    <a:schemeClr val="dk1"/>
                  </a:solidFill>
                  <a:latin typeface="Calibri"/>
                  <a:ea typeface="Calibri"/>
                  <a:cs typeface="Calibri"/>
                  <a:sym typeface="Calibri"/>
                </a:rPr>
                <a:t>Quét</a:t>
              </a:r>
              <a:r>
                <a:rPr lang="en-US" sz="3800" dirty="0">
                  <a:solidFill>
                    <a:schemeClr val="dk1"/>
                  </a:solidFill>
                  <a:latin typeface="Calibri"/>
                  <a:ea typeface="Calibri"/>
                  <a:cs typeface="Calibri"/>
                  <a:sym typeface="Calibri"/>
                </a:rPr>
                <a:t> UDP </a:t>
              </a:r>
              <a:r>
                <a:rPr lang="en-US" sz="3800" dirty="0" err="1">
                  <a:solidFill>
                    <a:schemeClr val="dk1"/>
                  </a:solidFill>
                  <a:latin typeface="Calibri"/>
                  <a:ea typeface="Calibri"/>
                  <a:cs typeface="Calibri"/>
                  <a:sym typeface="Calibri"/>
                </a:rPr>
                <a:t>mạng</a:t>
              </a:r>
              <a:r>
                <a:rPr lang="en-US" sz="3800" dirty="0">
                  <a:solidFill>
                    <a:schemeClr val="dk1"/>
                  </a:solidFill>
                  <a:latin typeface="Calibri"/>
                  <a:ea typeface="Calibri"/>
                  <a:cs typeface="Calibri"/>
                  <a:sym typeface="Calibri"/>
                </a:rPr>
                <a:t> </a:t>
              </a:r>
              <a:r>
                <a:rPr lang="en-US" sz="3800" dirty="0" err="1">
                  <a:solidFill>
                    <a:schemeClr val="dk1"/>
                  </a:solidFill>
                  <a:latin typeface="Calibri"/>
                  <a:ea typeface="Calibri"/>
                  <a:cs typeface="Calibri"/>
                  <a:sym typeface="Calibri"/>
                </a:rPr>
                <a:t>dịch</a:t>
              </a:r>
              <a:r>
                <a:rPr lang="en-US" sz="3800" dirty="0">
                  <a:solidFill>
                    <a:schemeClr val="dk1"/>
                  </a:solidFill>
                  <a:latin typeface="Calibri"/>
                  <a:ea typeface="Calibri"/>
                  <a:cs typeface="Calibri"/>
                  <a:sym typeface="Calibri"/>
                </a:rPr>
                <a:t> </a:t>
              </a:r>
              <a:r>
                <a:rPr lang="en-US" sz="3800" dirty="0" err="1">
                  <a:solidFill>
                    <a:schemeClr val="dk1"/>
                  </a:solidFill>
                  <a:latin typeface="Calibri"/>
                  <a:ea typeface="Calibri"/>
                  <a:cs typeface="Calibri"/>
                  <a:sym typeface="Calibri"/>
                </a:rPr>
                <a:t>vụ</a:t>
              </a:r>
              <a:endParaRPr lang="en-US" sz="3800" dirty="0">
                <a:solidFill>
                  <a:schemeClr val="dk1"/>
                </a:solidFill>
                <a:latin typeface="Calibri"/>
                <a:ea typeface="Calibri"/>
                <a:cs typeface="Calibri"/>
                <a:sym typeface="Calibri"/>
              </a:endParaRPr>
            </a:p>
          </p:txBody>
        </p:sp>
        <p:sp>
          <p:nvSpPr>
            <p:cNvPr id="339" name="Google Shape;339;p24"/>
            <p:cNvSpPr/>
            <p:nvPr/>
          </p:nvSpPr>
          <p:spPr>
            <a:xfrm>
              <a:off x="0" y="4241700"/>
              <a:ext cx="1170000" cy="1170000"/>
            </a:xfrm>
            <a:prstGeom prst="ellipse">
              <a:avLst/>
            </a:prstGeom>
            <a:solidFill>
              <a:srgbClr val="00FF00"/>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endParaRPr sz="1100"/>
            </a:p>
          </p:txBody>
        </p:sp>
        <p:sp>
          <p:nvSpPr>
            <p:cNvPr id="340" name="Google Shape;340;p24"/>
            <p:cNvSpPr txBox="1"/>
            <p:nvPr/>
          </p:nvSpPr>
          <p:spPr>
            <a:xfrm>
              <a:off x="171343" y="4413043"/>
              <a:ext cx="827314" cy="827314"/>
            </a:xfrm>
            <a:prstGeom prst="rect">
              <a:avLst/>
            </a:prstGeom>
            <a:noFill/>
            <a:ln>
              <a:noFill/>
            </a:ln>
          </p:spPr>
          <p:txBody>
            <a:bodyPr spcFirstLastPara="1" wrap="square" lIns="0" tIns="0" rIns="0" bIns="0" anchor="ctr" anchorCtr="0">
              <a:noAutofit/>
            </a:bodyPr>
            <a:lstStyle/>
            <a:p>
              <a:pPr algn="ctr">
                <a:lnSpc>
                  <a:spcPct val="90000"/>
                </a:lnSpc>
              </a:pPr>
              <a:r>
                <a:rPr lang="vi-VN" sz="4700">
                  <a:solidFill>
                    <a:schemeClr val="lt1"/>
                  </a:solidFill>
                  <a:latin typeface="Calibri"/>
                  <a:ea typeface="Calibri"/>
                  <a:cs typeface="Calibri"/>
                  <a:sym typeface="Calibri"/>
                </a:rPr>
                <a:t>3</a:t>
              </a:r>
              <a:endParaRPr sz="47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376236753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25"/>
          <p:cNvSpPr txBox="1">
            <a:spLocks noGrp="1"/>
          </p:cNvSpPr>
          <p:nvPr>
            <p:ph type="title"/>
          </p:nvPr>
        </p:nvSpPr>
        <p:spPr>
          <a:xfrm>
            <a:off x="1143000" y="654568"/>
            <a:ext cx="6858000" cy="100505"/>
          </a:xfrm>
          <a:prstGeom prst="rect">
            <a:avLst/>
          </a:prstGeom>
          <a:noFill/>
          <a:ln>
            <a:noFill/>
          </a:ln>
        </p:spPr>
        <p:txBody>
          <a:bodyPr spcFirstLastPara="1" vert="horz" wrap="square" lIns="68569" tIns="34275" rIns="68569" bIns="34275" rtlCol="0" anchor="ctr" anchorCtr="0">
            <a:noAutofit/>
          </a:bodyPr>
          <a:lstStyle/>
          <a:p>
            <a:r>
              <a:rPr lang="vi-VN" b="0" dirty="0"/>
              <a:t>UDP Scanning</a:t>
            </a:r>
            <a:br>
              <a:rPr lang="vi-VN" b="0" dirty="0"/>
            </a:br>
            <a:endParaRPr b="0" dirty="0"/>
          </a:p>
        </p:txBody>
      </p:sp>
      <p:sp>
        <p:nvSpPr>
          <p:cNvPr id="347" name="Google Shape;347;p25"/>
          <p:cNvSpPr txBox="1">
            <a:spLocks noGrp="1"/>
          </p:cNvSpPr>
          <p:nvPr>
            <p:ph type="sldNum" idx="12"/>
          </p:nvPr>
        </p:nvSpPr>
        <p:spPr>
          <a:xfrm>
            <a:off x="8616057" y="5535234"/>
            <a:ext cx="458670" cy="463116"/>
          </a:xfrm>
          <a:prstGeom prst="rect">
            <a:avLst/>
          </a:prstGeom>
          <a:noFill/>
          <a:ln>
            <a:noFill/>
          </a:ln>
        </p:spPr>
        <p:txBody>
          <a:bodyPr spcFirstLastPara="1" vert="horz" wrap="square" lIns="0" tIns="0" rIns="0" bIns="0" rtlCol="0" anchor="ctr" anchorCtr="1">
            <a:noAutofit/>
          </a:bodyPr>
          <a:lstStyle/>
          <a:p>
            <a:fld id="{00000000-1234-1234-1234-123412341234}" type="slidenum">
              <a:rPr lang="vi-VN"/>
              <a:pPr/>
              <a:t>99</a:t>
            </a:fld>
            <a:endParaRPr/>
          </a:p>
        </p:txBody>
      </p:sp>
      <p:sp>
        <p:nvSpPr>
          <p:cNvPr id="7" name="TextBox 6">
            <a:extLst>
              <a:ext uri="{FF2B5EF4-FFF2-40B4-BE49-F238E27FC236}">
                <a16:creationId xmlns:a16="http://schemas.microsoft.com/office/drawing/2014/main" id="{024D358D-32B7-4E26-9D2D-80A8861DB3B8}"/>
              </a:ext>
            </a:extLst>
          </p:cNvPr>
          <p:cNvSpPr txBox="1"/>
          <p:nvPr/>
        </p:nvSpPr>
        <p:spPr>
          <a:xfrm>
            <a:off x="153838" y="1066800"/>
            <a:ext cx="8463657" cy="2285241"/>
          </a:xfrm>
          <a:prstGeom prst="rect">
            <a:avLst/>
          </a:prstGeom>
          <a:noFill/>
        </p:spPr>
        <p:txBody>
          <a:bodyPr wrap="square" lIns="68580" tIns="34290" rIns="68580" bIns="34290">
            <a:spAutoFit/>
          </a:bodyPr>
          <a:lstStyle/>
          <a:p>
            <a:r>
              <a:rPr lang="vi-VN" sz="1600" dirty="0"/>
              <a:t>Sử dụng giao thức UDP thay vì TCP.  Không có bắt tay ba chiều cho quá trình quét UDP.  Giao thức UDP có thể khó sử dụng hơn so với quét TCP vì bạn có thể gửi một gói tin, nhưng bạn không thể xác định máy chủ còn sống, đã chết hay đã được lọc.  Tuy nhiên, bạn có thể sử dụng một </a:t>
            </a:r>
            <a:r>
              <a:rPr lang="vi-VN" sz="1600" dirty="0" smtClean="0"/>
              <a:t>ICMP </a:t>
            </a:r>
            <a:r>
              <a:rPr lang="vi-VN" sz="1600" dirty="0"/>
              <a:t>để kiểm tra các cổng mở hoặc đóng.  Nếu bạn gửi gói UDP đến một cổng mà không có ứng dụng nào bị ràng buộc với nó, ngăn xếp IP sẽ trả về một gói không thể truy cập cổng ICMP.  Nếu bất kỳ cổng nào trả về lỗi ICMP, do đó nó sẽ đóng lại, để lại các cổng không trả lời nếu chúng đang mở hoặc được lọc qua tường lửa.  Điều này xảy ra bởi vì các cổng mở không phải gửi một xác nhận để phản hồi lại một đầu dò, và các cổng đóng thậm chí không cần phải gửi một gói lỗi. </a:t>
            </a:r>
            <a:endParaRPr lang="en-US" sz="1600" dirty="0"/>
          </a:p>
        </p:txBody>
      </p:sp>
      <p:pic>
        <p:nvPicPr>
          <p:cNvPr id="6146" name="Picture 2" descr="How to use NMAP – which is the “right” NMAP scan to use? | University of  South Wales: Cyber University of the year: Two years running: 2019 &amp; 2020">
            <a:extLst>
              <a:ext uri="{FF2B5EF4-FFF2-40B4-BE49-F238E27FC236}">
                <a16:creationId xmlns:a16="http://schemas.microsoft.com/office/drawing/2014/main" id="{23FE579A-D255-4F0F-90B5-C68AF4263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307" y="3712333"/>
            <a:ext cx="4033386" cy="1728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493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theme/theme1.xml><?xml version="1.0" encoding="utf-8"?>
<a:theme xmlns:a="http://schemas.openxmlformats.org/drawingml/2006/main" name="Slide bài giả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lide bài giảng" id="{CA8A28A6-8FB3-44A6-B9A4-D27149A7E202}" vid="{71422FEC-D43D-4AA0-8EBD-9C6BC72AB2A4}"/>
    </a:ext>
  </a:extLst>
</a:theme>
</file>

<file path=ppt/theme/theme2.xml><?xml version="1.0" encoding="utf-8"?>
<a:theme xmlns:a="http://schemas.openxmlformats.org/drawingml/2006/main" name="1_Slide bài giả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lide bài giảng" id="{CA8A28A6-8FB3-44A6-B9A4-D27149A7E202}" vid="{71422FEC-D43D-4AA0-8EBD-9C6BC72AB2A4}"/>
    </a:ext>
  </a:extLst>
</a:theme>
</file>

<file path=ppt/theme/theme3.xml><?xml version="1.0" encoding="utf-8"?>
<a:theme xmlns:a="http://schemas.openxmlformats.org/drawingml/2006/main" name="2_Slide bài giả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lide bài giảng" id="{CA8A28A6-8FB3-44A6-B9A4-D27149A7E202}" vid="{71422FEC-D43D-4AA0-8EBD-9C6BC72AB2A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Slide bài giảng</Template>
  <TotalTime>5496</TotalTime>
  <Words>16079</Words>
  <Application>Microsoft Office PowerPoint</Application>
  <PresentationFormat>On-screen Show (4:3)</PresentationFormat>
  <Paragraphs>2207</Paragraphs>
  <Slides>169</Slides>
  <Notes>73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169</vt:i4>
      </vt:variant>
    </vt:vector>
  </HeadingPairs>
  <TitlesOfParts>
    <vt:vector size="184" baseType="lpstr">
      <vt:lpstr>Arabic Typesetting</vt:lpstr>
      <vt:lpstr>Arial</vt:lpstr>
      <vt:lpstr>Arial Narrow</vt:lpstr>
      <vt:lpstr>Calibri</vt:lpstr>
      <vt:lpstr>Calibri (Headings)</vt:lpstr>
      <vt:lpstr>Courier New</vt:lpstr>
      <vt:lpstr>inherit</vt:lpstr>
      <vt:lpstr>Segoe UI Historic</vt:lpstr>
      <vt:lpstr>Tahoma</vt:lpstr>
      <vt:lpstr>Times New Roman</vt:lpstr>
      <vt:lpstr>Times New Roman (Headings)</vt:lpstr>
      <vt:lpstr>Wingdings</vt:lpstr>
      <vt:lpstr>Slide bài giảng</vt:lpstr>
      <vt:lpstr>1_Slide bài giảng</vt:lpstr>
      <vt:lpstr>2_Slide bài giảng</vt:lpstr>
      <vt:lpstr>TẤN CÔNG VÀ PHÒNG THỦ HỆ THỐNG</vt:lpstr>
      <vt:lpstr>Tài liệu tham khảo</vt:lpstr>
      <vt:lpstr>PowerPoint Presentation</vt:lpstr>
      <vt:lpstr>PowerPoint Presentation</vt:lpstr>
      <vt:lpstr>PowerPoint Presentation</vt:lpstr>
      <vt:lpstr>Mục tiêu của Footprinting</vt:lpstr>
      <vt:lpstr>PowerPoint Presentation</vt:lpstr>
      <vt:lpstr>Phương pháp thu thập thông tin</vt:lpstr>
      <vt:lpstr>Phương pháp thu thập thông tin</vt:lpstr>
      <vt:lpstr>Công cụ tìm kiếm (Search Engines)</vt:lpstr>
      <vt:lpstr>Sử dụng kỹ thuật Google hacking</vt:lpstr>
      <vt:lpstr>Tìm kiếm nâng cao và tìm kiếm hình ảnh</vt:lpstr>
      <vt:lpstr>PowerPoint Presentation</vt:lpstr>
      <vt:lpstr>Google Hacking database</vt:lpstr>
      <vt:lpstr>Footprinting VoIP và VPN với GHDB</vt:lpstr>
      <vt:lpstr>Phương pháp thu thập thông tin</vt:lpstr>
      <vt:lpstr>Tìm kiếm Top-level Domains và Sub-domains</vt:lpstr>
      <vt:lpstr>Tìm kiếm Top-level Domains và Sub-domains</vt:lpstr>
      <vt:lpstr>Tìm kiếm Top-level Domains và Sub-domains</vt:lpstr>
      <vt:lpstr>Tìm kiếm vị trí địa lý của mục tiêu</vt:lpstr>
      <vt:lpstr>People Search on Social Networking Sites</vt:lpstr>
      <vt:lpstr>Gathering Information from LinkedIn</vt:lpstr>
      <vt:lpstr>Gathering Information from Financial Services  </vt:lpstr>
      <vt:lpstr>Footprinting through Job Sites</vt:lpstr>
      <vt:lpstr>Monitoring Target Using Alerts</vt:lpstr>
      <vt:lpstr>Information Gathering Using Groups, Forums, and Blogs</vt:lpstr>
      <vt:lpstr>Determining the Operating System </vt:lpstr>
      <vt:lpstr>VoIP and VPN Footprinting through SHODAN</vt:lpstr>
      <vt:lpstr>Phương pháp thu thập thông tin</vt:lpstr>
      <vt:lpstr>Collecting Information through Social Engineering on Social Networking Sites</vt:lpstr>
      <vt:lpstr>Phương pháp thu thập thông tin</vt:lpstr>
      <vt:lpstr>Website FootPrinting</vt:lpstr>
      <vt:lpstr>Website FootPrinting</vt:lpstr>
      <vt:lpstr>Website FootPrinting Using Web Spiders</vt:lpstr>
      <vt:lpstr>Mirroring Entire Website</vt:lpstr>
      <vt:lpstr>Extracting Website Information from https://archive.org</vt:lpstr>
      <vt:lpstr>Extracting Metadata of Public Documents</vt:lpstr>
      <vt:lpstr>Monitoring Web Pages for Updates and Changes</vt:lpstr>
      <vt:lpstr>Phương pháp thu thập thông tin</vt:lpstr>
      <vt:lpstr>Tracking Email Conmunications</vt:lpstr>
      <vt:lpstr>Collecting Information from Email Header</vt:lpstr>
      <vt:lpstr>Email Tracking Tools</vt:lpstr>
      <vt:lpstr>Email Tracking Tools</vt:lpstr>
      <vt:lpstr>Phương pháp thu thập thông tin</vt:lpstr>
      <vt:lpstr>Thu thập thông tin cạnh tranh</vt:lpstr>
      <vt:lpstr>Công ty này bắt đầu từ khi nào, Nó phát triển như thế nào?</vt:lpstr>
      <vt:lpstr>Các chuyên gia nói gì về công ty này?</vt:lpstr>
      <vt:lpstr>Giám sát lưu lượng truy cập của đối tượng</vt:lpstr>
      <vt:lpstr>Theo dõi Reputation của đối tượng(ORM)</vt:lpstr>
      <vt:lpstr>Theo dõi Reputation của đối tượng(ORM)</vt:lpstr>
      <vt:lpstr>Theo dõi Reputation của đối tượng(ORM)</vt:lpstr>
      <vt:lpstr>Phương pháp thu thập thông tin</vt:lpstr>
      <vt:lpstr>Truy vết Whois</vt:lpstr>
      <vt:lpstr>Phân tích kết quả thu được từ Whois</vt:lpstr>
      <vt:lpstr>Phân tích kết quả thu được từ Whois</vt:lpstr>
      <vt:lpstr>Một số tool phục vụ cho tra cứu Whois</vt:lpstr>
      <vt:lpstr>Tìm kiếm thông tin IP geolocation</vt:lpstr>
      <vt:lpstr>Phương pháp thu thập thông tin</vt:lpstr>
      <vt:lpstr>Thu thập thông tin DNS</vt:lpstr>
      <vt:lpstr>DNS Interrogation Tools</vt:lpstr>
      <vt:lpstr>Xác định phạm vi mạng</vt:lpstr>
      <vt:lpstr>ARIN</vt:lpstr>
      <vt:lpstr>Traceroute</vt:lpstr>
      <vt:lpstr>Tracerroute</vt:lpstr>
      <vt:lpstr>Traceroute Analysis</vt:lpstr>
      <vt:lpstr>Traceroute Tools</vt:lpstr>
      <vt:lpstr>Phương pháp thu thập thông tin</vt:lpstr>
      <vt:lpstr>Footprinting sử dụng kỹ nghệ xã hội</vt:lpstr>
      <vt:lpstr>Eavesdropping, Shoulder Surfing và Dumpster Diving</vt:lpstr>
      <vt:lpstr>PowerPoint Presentation</vt:lpstr>
      <vt:lpstr>PowerPoint Presentation</vt:lpstr>
      <vt:lpstr>PowerPoint Presentation</vt:lpstr>
      <vt:lpstr>Giới thiệu chung về quét mạng</vt:lpstr>
      <vt:lpstr>Cờ liên lạc TCP</vt:lpstr>
      <vt:lpstr>Quá trình giao tiếp tcp</vt:lpstr>
      <vt:lpstr>Tạo gói tuỳ chỉnh cờ TCP</vt:lpstr>
      <vt:lpstr>PowerPoint Presentation</vt:lpstr>
      <vt:lpstr>PowerPoint Presentation</vt:lpstr>
      <vt:lpstr>PowerPoint Presentation</vt:lpstr>
      <vt:lpstr>Nmap</vt:lpstr>
      <vt:lpstr>Hping2/Hping3</vt:lpstr>
      <vt:lpstr>Một số câu lệnh trong Hping</vt:lpstr>
      <vt:lpstr>NetScanningTools Pro</vt:lpstr>
      <vt:lpstr>PowerPoint Presentation</vt:lpstr>
      <vt:lpstr>Công cụ quét trên di động</vt:lpstr>
      <vt:lpstr>PowerPoint Presentation</vt:lpstr>
      <vt:lpstr>PowerPoint Presentation</vt:lpstr>
      <vt:lpstr>PowerPoint Presentation</vt:lpstr>
      <vt:lpstr>PowerPoint Presentation</vt:lpstr>
      <vt:lpstr>PowerPoint Presentation</vt:lpstr>
      <vt:lpstr>ICMP Scanning - Kiểm tra Hệ thống Trực tiếp </vt:lpstr>
      <vt:lpstr>Ping Sweep - Truy vấn ICMP  </vt:lpstr>
      <vt:lpstr>ICMP Echo Scanning </vt:lpstr>
      <vt:lpstr>PowerPoint Presentation</vt:lpstr>
      <vt:lpstr>TCP Connect / Full Open Scan</vt:lpstr>
      <vt:lpstr>Quét ẩn (Quét nửa mở)</vt:lpstr>
      <vt:lpstr>Inverse TCP Flag Scanning</vt:lpstr>
      <vt:lpstr>PowerPoint Presentation</vt:lpstr>
      <vt:lpstr>UDP Scanning </vt:lpstr>
      <vt:lpstr>PowerPoint Presentation</vt:lpstr>
      <vt:lpstr>CÔNG NGHỆ NÉ TRÁNH IDS/FIREWALL</vt:lpstr>
      <vt:lpstr>Phân mảnh gói tin</vt:lpstr>
      <vt:lpstr>Định tuyến nguồn</vt:lpstr>
      <vt:lpstr>Địa chỉ IP mồi nhử</vt:lpstr>
      <vt:lpstr>Giả mạo địa chỉ IP</vt:lpstr>
      <vt:lpstr>Kỹ thuật phát hiện giả mạo IP: Direct TTL Probes</vt:lpstr>
      <vt:lpstr>Kỹ thuật phát hiện giả mạo IP: IP identification Number</vt:lpstr>
      <vt:lpstr>Kỹ thuật phát hiện giả mạo IP: TCP Flow Control Method</vt:lpstr>
      <vt:lpstr>Các biện pháp đối phó giả mạo ip </vt:lpstr>
      <vt:lpstr>Máy chủ proxy</vt:lpstr>
      <vt:lpstr>Chuỗi Proxy</vt:lpstr>
      <vt:lpstr>Proxy tools</vt:lpstr>
      <vt:lpstr>Proxy tools for Mobile</vt:lpstr>
      <vt:lpstr>Anonymizers</vt:lpstr>
      <vt:lpstr>Anonymizer</vt:lpstr>
      <vt:lpstr>Anonymizer</vt:lpstr>
      <vt:lpstr>Anonymizer for mobile</vt:lpstr>
      <vt:lpstr>PowerPoint Presentation</vt:lpstr>
      <vt:lpstr>Banner grabbing</vt:lpstr>
      <vt:lpstr>Cách xác định hệ điều hành mục tiêu</vt:lpstr>
      <vt:lpstr>Cách xác định hệ điều hành mục tiêu</vt:lpstr>
      <vt:lpstr>Các biện pháp đối phó việc lấy biểu ngữ</vt:lpstr>
      <vt:lpstr>PowerPoint Presentation</vt:lpstr>
      <vt:lpstr>PowerPoint Presentation</vt:lpstr>
      <vt:lpstr>Công cụ lập bản đồ và khám phá mạng (Network Discovery and Mapping Tools)</vt:lpstr>
      <vt:lpstr>PowerPoint Presentation</vt:lpstr>
      <vt:lpstr>Các đặc trưng của công cụ Network Topology Mapper</vt:lpstr>
      <vt:lpstr>Các công cụ khám phá mạng dành cho di động (Network Discovery Tools for Mobile)</vt:lpstr>
      <vt:lpstr>PowerPoint Presentation</vt:lpstr>
      <vt:lpstr>PowerPoint Presentation</vt:lpstr>
      <vt:lpstr>PowerPoint Presentation</vt:lpstr>
      <vt:lpstr>PowerPoint Presentation</vt:lpstr>
      <vt:lpstr>Luồng Module</vt:lpstr>
      <vt:lpstr>Liệt kê là gì</vt:lpstr>
      <vt:lpstr>Các kĩ thuật liệt kê</vt:lpstr>
      <vt:lpstr>Dịch vụ và cổng để liệt kê</vt:lpstr>
      <vt:lpstr>Luồng Module</vt:lpstr>
      <vt:lpstr>Liệt kê NetBIOS</vt:lpstr>
      <vt:lpstr>Liệt kê NetBIOS</vt:lpstr>
      <vt:lpstr>Liệt kê NetBIOS</vt:lpstr>
      <vt:lpstr>Liệt kê tài khoản người dùng</vt:lpstr>
      <vt:lpstr>Liệt kê các tài nguyên được chia sẻ bằng Net View</vt:lpstr>
      <vt:lpstr>Luồng Module</vt:lpstr>
      <vt:lpstr>Liệt kê SNMP (Simple Network Management Protocol Enumeration)</vt:lpstr>
      <vt:lpstr>Hoạt động của SNMP</vt:lpstr>
      <vt:lpstr>Cơ sở quản lý thông tin(MIB)</vt:lpstr>
      <vt:lpstr>Công cụ liệt kê SNMP</vt:lpstr>
      <vt:lpstr>Công cụ liệt kê SNMP(Tiếp theo)</vt:lpstr>
      <vt:lpstr>Luồng Module</vt:lpstr>
      <vt:lpstr>Liệt kê LDAP</vt:lpstr>
      <vt:lpstr>Công cụ liệt kê LDAP</vt:lpstr>
      <vt:lpstr>Luồng Module</vt:lpstr>
      <vt:lpstr>Liệt kê NTP</vt:lpstr>
      <vt:lpstr>Câu lệnh của liệt kê NTP</vt:lpstr>
      <vt:lpstr>Công cụ liệt kê NTP </vt:lpstr>
      <vt:lpstr>Luồng Module</vt:lpstr>
      <vt:lpstr>Liệt kê SMTP </vt:lpstr>
      <vt:lpstr>Công cụ liệt kê SMTP </vt:lpstr>
      <vt:lpstr>Liệt kê DNS bằng cách sử dụng chuyển vùng</vt:lpstr>
      <vt:lpstr>Luồng Module</vt:lpstr>
      <vt:lpstr>Liệt kê IPsec</vt:lpstr>
      <vt:lpstr>Liệt kê VoIP</vt:lpstr>
      <vt:lpstr>Liệt kê RPC</vt:lpstr>
      <vt:lpstr>Liệt kê người dùng Unix/Linux</vt:lpstr>
      <vt:lpstr>PowerPoint Presentation</vt:lpstr>
      <vt:lpstr>Ngăn chặn Footprinting</vt:lpstr>
      <vt:lpstr>Ngăn chặn Footprinting</vt:lpstr>
      <vt:lpstr>Các biện pháp đối phó liệt kê</vt:lpstr>
      <vt:lpstr>Các biện pháp đối phó liệt kê (Tiếp theo)</vt:lpstr>
    </vt:vector>
  </TitlesOfParts>
  <Company>KMA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TOÀN MẠNG MÁY TÍNH VÀ DỊCH VỤ INTERNET</dc:title>
  <dc:creator>Nguyen Tuan Anh</dc:creator>
  <cp:lastModifiedBy>HA NGUYEN</cp:lastModifiedBy>
  <cp:revision>182</cp:revision>
  <dcterms:created xsi:type="dcterms:W3CDTF">2017-10-04T17:16:15Z</dcterms:created>
  <dcterms:modified xsi:type="dcterms:W3CDTF">2022-11-07T03:01:23Z</dcterms:modified>
</cp:coreProperties>
</file>